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av" ContentType="audio/wav"/>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8" r:id="rId2"/>
    <p:sldId id="256" r:id="rId3"/>
    <p:sldId id="257" r:id="rId4"/>
    <p:sldId id="259" r:id="rId5"/>
    <p:sldId id="261" r:id="rId6"/>
    <p:sldId id="262" r:id="rId7"/>
    <p:sldId id="263" r:id="rId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9900"/>
    <a:srgbClr val="99CCFF"/>
    <a:srgbClr val="CCECFF"/>
    <a:srgbClr val="66CCFF"/>
    <a:srgbClr val="33CCFF"/>
    <a:srgbClr val="FF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9298" autoAdjust="0"/>
    <p:restoredTop sz="94660"/>
  </p:normalViewPr>
  <p:slideViewPr>
    <p:cSldViewPr snapToGrid="0">
      <p:cViewPr>
        <p:scale>
          <a:sx n="400" d="100"/>
          <a:sy n="400" d="100"/>
        </p:scale>
        <p:origin x="8514" y="106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976" y="230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024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024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48922F1-8DE8-4AF9-8536-8135BFC91B52}" type="slidenum">
              <a:rPr lang="en-US"/>
              <a:pPr>
                <a:defRPr/>
              </a:pPr>
              <a:t>‹#›</a:t>
            </a:fld>
            <a:endParaRPr lang="en-US"/>
          </a:p>
        </p:txBody>
      </p:sp>
    </p:spTree>
    <p:extLst>
      <p:ext uri="{BB962C8B-B14F-4D97-AF65-F5344CB8AC3E}">
        <p14:creationId xmlns:p14="http://schemas.microsoft.com/office/powerpoint/2010/main" val="33081594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CD0BD8D-8E81-4A47-990C-5FAD3F2C2E53}" type="slidenum">
              <a:rPr lang="en-US" smtClean="0"/>
              <a:pPr eaLnBrk="1" hangingPunct="1"/>
              <a:t>1</a:t>
            </a:fld>
            <a:endParaRPr lang="en-US" smtClean="0"/>
          </a:p>
        </p:txBody>
      </p:sp>
      <p:sp>
        <p:nvSpPr>
          <p:cNvPr id="10243" name="Rectangle 2"/>
          <p:cNvSpPr>
            <a:spLocks noGrp="1" noRot="1" noChangeAspect="1" noChangeArrowheads="1" noTextEdit="1"/>
          </p:cNvSpPr>
          <p:nvPr>
            <p:ph type="sldImg"/>
          </p:nvPr>
        </p:nvSpPr>
        <p:spPr>
          <a:ln/>
        </p:spPr>
      </p:sp>
      <p:sp>
        <p:nvSpPr>
          <p:cNvPr id="10244"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Instructor Note:</a:t>
            </a:r>
          </a:p>
          <a:p>
            <a:pPr eaLnBrk="1" hangingPunct="1"/>
            <a:r>
              <a:rPr lang="en-US" smtClean="0">
                <a:latin typeface="Arial" pitchFamily="34" charset="0"/>
              </a:rPr>
              <a:t>These slides contain animated objects. This presentation is intended to be viewed in “Slide Show”.  Each click of the mouse will move an object, make an object appear/disappear or show an arrow.  Each bulleted line in the Notes Pages correspond the sequential order of each “action” and describes that action.  </a:t>
            </a:r>
          </a:p>
          <a:p>
            <a:pPr eaLnBrk="1" hangingPunct="1"/>
            <a:r>
              <a:rPr lang="en-US" smtClean="0">
                <a:latin typeface="Arial" pitchFamily="34" charset="0"/>
              </a:rPr>
              <a:t>On some Notes Pages: Lines in </a:t>
            </a:r>
            <a:r>
              <a:rPr lang="en-US" b="1" smtClean="0">
                <a:solidFill>
                  <a:srgbClr val="A50021"/>
                </a:solidFill>
                <a:latin typeface="Arial" pitchFamily="34" charset="0"/>
              </a:rPr>
              <a:t>RED</a:t>
            </a:r>
            <a:r>
              <a:rPr lang="en-US" smtClean="0">
                <a:latin typeface="Arial" pitchFamily="34" charset="0"/>
              </a:rPr>
              <a:t> represent Soviet Movements/Action which are provided to understand what is happening to Germany during US/UK actions. </a:t>
            </a:r>
          </a:p>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8C1EDE-8F73-4A4D-8881-75D438C14568}" type="slidenum">
              <a:rPr lang="en-US" smtClean="0"/>
              <a:pPr eaLnBrk="1" hangingPunct="1"/>
              <a:t>2</a:t>
            </a:fld>
            <a:endParaRPr lang="en-US" smtClean="0"/>
          </a:p>
        </p:txBody>
      </p:sp>
      <p:sp>
        <p:nvSpPr>
          <p:cNvPr id="11267" name="Rectangle 2"/>
          <p:cNvSpPr>
            <a:spLocks noGrp="1" noRot="1" noChangeAspect="1" noChangeArrowheads="1" noTextEdit="1"/>
          </p:cNvSpPr>
          <p:nvPr>
            <p:ph type="sldImg"/>
          </p:nvPr>
        </p:nvSpPr>
        <p:spPr>
          <a:xfrm>
            <a:off x="2665413" y="0"/>
            <a:ext cx="1257300" cy="942975"/>
          </a:xfrm>
          <a:ln/>
        </p:spPr>
      </p:sp>
      <p:sp>
        <p:nvSpPr>
          <p:cNvPr id="11268" name="Rectangle 3"/>
          <p:cNvSpPr>
            <a:spLocks noGrp="1" noChangeArrowheads="1"/>
          </p:cNvSpPr>
          <p:nvPr>
            <p:ph type="body" idx="1"/>
          </p:nvPr>
        </p:nvSpPr>
        <p:spPr>
          <a:xfrm>
            <a:off x="0" y="762000"/>
            <a:ext cx="6858000" cy="853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u="sng" smtClean="0">
                <a:latin typeface="Arial" pitchFamily="34" charset="0"/>
              </a:rPr>
              <a:t>GERMAN EXPANSION</a:t>
            </a:r>
          </a:p>
          <a:p>
            <a:pPr eaLnBrk="1" hangingPunct="1">
              <a:buFontTx/>
              <a:buChar char="•"/>
            </a:pPr>
            <a:r>
              <a:rPr lang="en-US" sz="1000" u="sng" smtClean="0">
                <a:latin typeface="Arial" pitchFamily="34" charset="0"/>
              </a:rPr>
              <a:t>1933</a:t>
            </a:r>
            <a:r>
              <a:rPr lang="en-US" sz="1000" smtClean="0">
                <a:latin typeface="Arial" pitchFamily="34" charset="0"/>
              </a:rPr>
              <a:t> – The Nazi Party came to power in Germany (the Third Reich forms). Hitler began to rebuild the military in direct violation of the Treaty of Versailles (secretly at first, and in public by 1935 – the Western democracies do nothing). </a:t>
            </a:r>
          </a:p>
          <a:p>
            <a:pPr eaLnBrk="1" hangingPunct="1">
              <a:buFontTx/>
              <a:buChar char="•"/>
            </a:pPr>
            <a:r>
              <a:rPr lang="en-US" sz="1000" u="sng" smtClean="0">
                <a:latin typeface="Arial" pitchFamily="34" charset="0"/>
              </a:rPr>
              <a:t>March 1936</a:t>
            </a:r>
            <a:r>
              <a:rPr lang="en-US" sz="1000" smtClean="0">
                <a:latin typeface="Arial" pitchFamily="34" charset="0"/>
              </a:rPr>
              <a:t> – Germans occupied the </a:t>
            </a:r>
            <a:r>
              <a:rPr lang="en-US" sz="1000" b="1" smtClean="0">
                <a:latin typeface="Arial" pitchFamily="34" charset="0"/>
              </a:rPr>
              <a:t>Rhineland</a:t>
            </a:r>
            <a:r>
              <a:rPr lang="en-US" sz="1000" smtClean="0">
                <a:latin typeface="Arial" pitchFamily="34" charset="0"/>
              </a:rPr>
              <a:t> with troops – again violating the Treaty of Versailles and again resulting in no reaction from the Western democracies.</a:t>
            </a:r>
          </a:p>
          <a:p>
            <a:pPr eaLnBrk="1" hangingPunct="1">
              <a:buFontTx/>
              <a:buChar char="•"/>
            </a:pPr>
            <a:r>
              <a:rPr lang="en-US" sz="1000" u="sng" smtClean="0">
                <a:latin typeface="Arial" pitchFamily="34" charset="0"/>
              </a:rPr>
              <a:t>March 1938</a:t>
            </a:r>
            <a:r>
              <a:rPr lang="en-US" sz="1000" smtClean="0">
                <a:latin typeface="Arial" pitchFamily="34" charset="0"/>
              </a:rPr>
              <a:t> – </a:t>
            </a:r>
            <a:r>
              <a:rPr lang="en-US" sz="1000" b="1" smtClean="0">
                <a:latin typeface="Arial" pitchFamily="34" charset="0"/>
              </a:rPr>
              <a:t>Austria</a:t>
            </a:r>
            <a:r>
              <a:rPr lang="en-US" sz="1000" smtClean="0">
                <a:latin typeface="Arial" pitchFamily="34" charset="0"/>
              </a:rPr>
              <a:t> was annexed by the Third Reich. </a:t>
            </a:r>
          </a:p>
          <a:p>
            <a:pPr eaLnBrk="1" hangingPunct="1">
              <a:buFontTx/>
              <a:buChar char="•"/>
            </a:pPr>
            <a:r>
              <a:rPr lang="en-US" sz="1000" u="sng" smtClean="0">
                <a:latin typeface="Arial" pitchFamily="34" charset="0"/>
              </a:rPr>
              <a:t>Sept 1938</a:t>
            </a:r>
            <a:r>
              <a:rPr lang="en-US" sz="1000" smtClean="0">
                <a:latin typeface="Arial" pitchFamily="34" charset="0"/>
              </a:rPr>
              <a:t> – </a:t>
            </a:r>
            <a:r>
              <a:rPr lang="en-US" sz="1000" b="1" smtClean="0">
                <a:latin typeface="Arial" pitchFamily="34" charset="0"/>
              </a:rPr>
              <a:t>Munich Agreement</a:t>
            </a:r>
            <a:r>
              <a:rPr lang="en-US" sz="1000" smtClean="0">
                <a:latin typeface="Arial" pitchFamily="34" charset="0"/>
              </a:rPr>
              <a:t>.  Britain and France agreed to Hitler’s demands to ‘free’ oppressed German people that lived within the Czech Republic. German troops occupied the </a:t>
            </a:r>
            <a:r>
              <a:rPr lang="en-US" sz="1000" b="1" smtClean="0">
                <a:latin typeface="Arial" pitchFamily="34" charset="0"/>
              </a:rPr>
              <a:t>Sudetenland</a:t>
            </a:r>
            <a:r>
              <a:rPr lang="en-US" sz="1000" smtClean="0">
                <a:latin typeface="Arial" pitchFamily="34" charset="0"/>
              </a:rPr>
              <a:t> in the first weeks of October.</a:t>
            </a:r>
          </a:p>
          <a:p>
            <a:pPr eaLnBrk="1" hangingPunct="1">
              <a:buFontTx/>
              <a:buChar char="•"/>
            </a:pPr>
            <a:r>
              <a:rPr lang="en-US" sz="1000" u="sng" smtClean="0">
                <a:latin typeface="Arial" pitchFamily="34" charset="0"/>
              </a:rPr>
              <a:t>March 1939</a:t>
            </a:r>
            <a:r>
              <a:rPr lang="en-US" sz="1000" smtClean="0">
                <a:latin typeface="Arial" pitchFamily="34" charset="0"/>
              </a:rPr>
              <a:t> – Germany seized the remainder of western </a:t>
            </a:r>
            <a:r>
              <a:rPr lang="en-US" sz="1000" b="1" smtClean="0">
                <a:latin typeface="Arial" pitchFamily="34" charset="0"/>
              </a:rPr>
              <a:t>Czechoslovakia</a:t>
            </a:r>
            <a:r>
              <a:rPr lang="en-US" sz="1000" smtClean="0">
                <a:latin typeface="Arial" pitchFamily="34" charset="0"/>
              </a:rPr>
              <a:t>. The western democracies finally realized Hitler’s true intention of conquest. The southeastern portion became the Slovak Republic, allied with Germany.</a:t>
            </a:r>
          </a:p>
          <a:p>
            <a:pPr eaLnBrk="1" hangingPunct="1">
              <a:buFontTx/>
              <a:buChar char="•"/>
            </a:pPr>
            <a:r>
              <a:rPr lang="en-US" sz="1000" u="sng" smtClean="0">
                <a:latin typeface="Arial" pitchFamily="34" charset="0"/>
              </a:rPr>
              <a:t>April 1939</a:t>
            </a:r>
            <a:r>
              <a:rPr lang="en-US" sz="1000" smtClean="0">
                <a:latin typeface="Arial" pitchFamily="34" charset="0"/>
              </a:rPr>
              <a:t>.  Similarly, Italy invaded Albania and then become officially allied with Germany with the “</a:t>
            </a:r>
            <a:r>
              <a:rPr lang="en-US" sz="1000" b="1" smtClean="0">
                <a:latin typeface="Arial" pitchFamily="34" charset="0"/>
              </a:rPr>
              <a:t>Pact of Steel</a:t>
            </a:r>
            <a:r>
              <a:rPr lang="en-US" sz="1000" smtClean="0">
                <a:latin typeface="Arial" pitchFamily="34" charset="0"/>
              </a:rPr>
              <a:t>” in May.</a:t>
            </a:r>
          </a:p>
          <a:p>
            <a:pPr eaLnBrk="1" hangingPunct="1">
              <a:buFontTx/>
              <a:buChar char="•"/>
            </a:pPr>
            <a:r>
              <a:rPr lang="en-US" sz="1000" u="sng" smtClean="0">
                <a:latin typeface="Arial" pitchFamily="34" charset="0"/>
              </a:rPr>
              <a:t>1 September 1939</a:t>
            </a:r>
            <a:r>
              <a:rPr lang="en-US" sz="1000" smtClean="0">
                <a:latin typeface="Arial" pitchFamily="34" charset="0"/>
              </a:rPr>
              <a:t> </a:t>
            </a:r>
            <a:r>
              <a:rPr lang="en-US" sz="1000" b="1" smtClean="0">
                <a:latin typeface="Arial" pitchFamily="34" charset="0"/>
              </a:rPr>
              <a:t>Germany invaded Poland</a:t>
            </a:r>
            <a:r>
              <a:rPr lang="en-US" sz="1000" smtClean="0">
                <a:latin typeface="Arial" pitchFamily="34" charset="0"/>
              </a:rPr>
              <a:t> with two Army Groups. On 17 Sept the Soviet Union, who had previously signed a non-aggression agreement with Germany (Molotov-Rippentrop Pact: 23 August 1939) invaded and occupied eastern Poland. France and Britain declared war on Germany.</a:t>
            </a:r>
          </a:p>
          <a:p>
            <a:pPr eaLnBrk="1" hangingPunct="1">
              <a:buFontTx/>
              <a:buChar char="•"/>
            </a:pPr>
            <a:r>
              <a:rPr lang="en-US" sz="1000" u="sng" smtClean="0">
                <a:latin typeface="Arial" pitchFamily="34" charset="0"/>
              </a:rPr>
              <a:t>27 September 1940</a:t>
            </a:r>
            <a:r>
              <a:rPr lang="en-US" sz="1000" smtClean="0">
                <a:latin typeface="Arial" pitchFamily="34" charset="0"/>
              </a:rPr>
              <a:t>.  </a:t>
            </a:r>
            <a:r>
              <a:rPr lang="en-US" sz="1000" b="1" smtClean="0">
                <a:latin typeface="Arial" pitchFamily="34" charset="0"/>
              </a:rPr>
              <a:t>Tripartite Pact</a:t>
            </a:r>
            <a:r>
              <a:rPr lang="en-US" sz="1000" smtClean="0">
                <a:latin typeface="Arial" pitchFamily="34" charset="0"/>
              </a:rPr>
              <a:t>: The Axis Powers formally came into being.  Germany, Japan and Italy signed this agreement to mutually support each other in their quest to conquer their spheres of influence. Hungary and Romania joined in November ’40 and Bulgaria joined in March 41.</a:t>
            </a:r>
          </a:p>
          <a:p>
            <a:pPr eaLnBrk="1" hangingPunct="1">
              <a:buFontTx/>
              <a:buChar char="•"/>
            </a:pPr>
            <a:r>
              <a:rPr lang="en-US" sz="1000" u="sng" smtClean="0">
                <a:latin typeface="Arial" pitchFamily="34" charset="0"/>
              </a:rPr>
              <a:t>October 1939-April 1940</a:t>
            </a:r>
            <a:r>
              <a:rPr lang="en-US" sz="1000" smtClean="0">
                <a:latin typeface="Arial" pitchFamily="34" charset="0"/>
              </a:rPr>
              <a:t>.  </a:t>
            </a:r>
            <a:r>
              <a:rPr lang="en-US" sz="1000" b="1" smtClean="0">
                <a:latin typeface="Arial" pitchFamily="34" charset="0"/>
              </a:rPr>
              <a:t>The ‘Phony War’.</a:t>
            </a:r>
            <a:r>
              <a:rPr lang="en-US" sz="1000" smtClean="0">
                <a:latin typeface="Arial" pitchFamily="34" charset="0"/>
              </a:rPr>
              <a:t> Germany built up forces to invade France while France established defenses behind her Maginot Line (a series of strong fortifications on the French-German Border).  Since the Maginot Line did not extend beyond that border, the French positioned their more mobile forces, including the British Expeditionary Force, on the Belgium Border, which would cross that border should the Germans attempt a repeat of the Schlieffen plan they had executed at the beginning of WW I. This, the Dyer Plan, would meet and defeat any German attack trying to swing around the Maginot Line, through Belgium/Netherlands. </a:t>
            </a:r>
          </a:p>
          <a:p>
            <a:pPr eaLnBrk="1" hangingPunct="1">
              <a:buFontTx/>
              <a:buChar char="•"/>
            </a:pPr>
            <a:r>
              <a:rPr lang="en-US" sz="1000" u="sng" smtClean="0">
                <a:latin typeface="Arial" pitchFamily="34" charset="0"/>
              </a:rPr>
              <a:t>9 April</a:t>
            </a:r>
            <a:r>
              <a:rPr lang="en-US" sz="1000" smtClean="0">
                <a:latin typeface="Arial" pitchFamily="34" charset="0"/>
              </a:rPr>
              <a:t> – German forces occupied </a:t>
            </a:r>
            <a:r>
              <a:rPr lang="en-US" sz="1000" b="1" smtClean="0">
                <a:latin typeface="Arial" pitchFamily="34" charset="0"/>
              </a:rPr>
              <a:t>Denmark</a:t>
            </a:r>
          </a:p>
          <a:p>
            <a:pPr eaLnBrk="1" hangingPunct="1">
              <a:buFontTx/>
              <a:buChar char="•"/>
            </a:pPr>
            <a:r>
              <a:rPr lang="en-US" sz="1000" u="sng" smtClean="0">
                <a:latin typeface="Arial" pitchFamily="34" charset="0"/>
              </a:rPr>
              <a:t>9 April – June</a:t>
            </a:r>
            <a:r>
              <a:rPr lang="en-US" sz="1000" smtClean="0">
                <a:latin typeface="Arial" pitchFamily="34" charset="0"/>
              </a:rPr>
              <a:t>. Germans invaded </a:t>
            </a:r>
            <a:r>
              <a:rPr lang="en-US" sz="1000" b="1" smtClean="0">
                <a:latin typeface="Arial" pitchFamily="34" charset="0"/>
              </a:rPr>
              <a:t>Norway</a:t>
            </a:r>
            <a:r>
              <a:rPr lang="en-US" sz="1000" smtClean="0">
                <a:latin typeface="Arial" pitchFamily="34" charset="0"/>
              </a:rPr>
              <a:t>.  These two actions protect the German trade routes with Sweden (Iron Ore) and assisted Germany to execute her future submarine campaign in the Atlantic.</a:t>
            </a:r>
          </a:p>
          <a:p>
            <a:pPr eaLnBrk="1" hangingPunct="1">
              <a:buFontTx/>
              <a:buChar char="•"/>
            </a:pPr>
            <a:r>
              <a:rPr lang="en-US" sz="1000" u="sng" smtClean="0">
                <a:latin typeface="Arial" pitchFamily="34" charset="0"/>
              </a:rPr>
              <a:t>10 May 1940</a:t>
            </a:r>
            <a:r>
              <a:rPr lang="en-US" sz="1000" smtClean="0">
                <a:latin typeface="Arial" pitchFamily="34" charset="0"/>
              </a:rPr>
              <a:t> – </a:t>
            </a:r>
            <a:r>
              <a:rPr lang="en-US" sz="1000" b="1" smtClean="0">
                <a:latin typeface="Arial" pitchFamily="34" charset="0"/>
              </a:rPr>
              <a:t>Battle of France</a:t>
            </a:r>
            <a:r>
              <a:rPr lang="en-US" sz="1000" smtClean="0">
                <a:latin typeface="Arial" pitchFamily="34" charset="0"/>
              </a:rPr>
              <a:t>. The Germans invaded the Netherlands and Belgium (bypassing the Maginot Line).  Britain and France moved to counter this attack. </a:t>
            </a:r>
          </a:p>
          <a:p>
            <a:pPr eaLnBrk="1" hangingPunct="1">
              <a:buFontTx/>
              <a:buChar char="•"/>
            </a:pPr>
            <a:r>
              <a:rPr lang="en-US" sz="1000" smtClean="0">
                <a:latin typeface="Arial" pitchFamily="34" charset="0"/>
              </a:rPr>
              <a:t>German Army Group A (containing the majority of the Panzer Units) attacks through the Ardennes Forrest and cuts off two French Armies and the BEF from the rest of the French Forces. These troops either surrendered or were evacuated at Dunkirk. </a:t>
            </a:r>
          </a:p>
          <a:p>
            <a:pPr eaLnBrk="1" hangingPunct="1">
              <a:buFontTx/>
              <a:buChar char="•"/>
            </a:pPr>
            <a:r>
              <a:rPr lang="en-US" sz="1000" u="sng" smtClean="0">
                <a:latin typeface="Arial" pitchFamily="34" charset="0"/>
              </a:rPr>
              <a:t>22 June</a:t>
            </a:r>
            <a:r>
              <a:rPr lang="en-US" sz="1000" smtClean="0">
                <a:latin typeface="Arial" pitchFamily="34" charset="0"/>
              </a:rPr>
              <a:t> – </a:t>
            </a:r>
            <a:r>
              <a:rPr lang="en-US" sz="1000" b="1" smtClean="0">
                <a:latin typeface="Arial" pitchFamily="34" charset="0"/>
              </a:rPr>
              <a:t>The Battle of France ends</a:t>
            </a:r>
            <a:r>
              <a:rPr lang="en-US" sz="1000" smtClean="0">
                <a:latin typeface="Arial" pitchFamily="34" charset="0"/>
              </a:rPr>
              <a:t>.  After the disaster in the Low Countries, the French Army becomes almost totally ineffective, and the Germans easily attack through northern and eastern France. France surrenders and Vichy France was established, which is Southern France, Corsica and the French Colonies that now became essentially allied with Germany.  </a:t>
            </a:r>
          </a:p>
          <a:p>
            <a:pPr eaLnBrk="1" hangingPunct="1">
              <a:buFontTx/>
              <a:buChar char="•"/>
            </a:pPr>
            <a:r>
              <a:rPr lang="en-US" sz="1000" u="sng" smtClean="0">
                <a:latin typeface="Arial" pitchFamily="34" charset="0"/>
              </a:rPr>
              <a:t>July – October 1940</a:t>
            </a:r>
            <a:r>
              <a:rPr lang="en-US" sz="1000" smtClean="0">
                <a:latin typeface="Arial" pitchFamily="34" charset="0"/>
              </a:rPr>
              <a:t>.  </a:t>
            </a:r>
            <a:r>
              <a:rPr lang="en-US" sz="1000" b="1" smtClean="0">
                <a:latin typeface="Arial" pitchFamily="34" charset="0"/>
              </a:rPr>
              <a:t>Battle of Britain</a:t>
            </a:r>
            <a:r>
              <a:rPr lang="en-US" sz="1000" smtClean="0">
                <a:latin typeface="Arial" pitchFamily="34" charset="0"/>
              </a:rPr>
              <a:t>.  An attempt by Germany to gain air superiority, in order to invade Britain (</a:t>
            </a:r>
            <a:r>
              <a:rPr lang="en-US" sz="1000" i="1" smtClean="0">
                <a:latin typeface="Arial" pitchFamily="34" charset="0"/>
              </a:rPr>
              <a:t>Operation Sea Lion</a:t>
            </a:r>
            <a:r>
              <a:rPr lang="en-US" sz="1000" smtClean="0">
                <a:latin typeface="Arial" pitchFamily="34" charset="0"/>
              </a:rPr>
              <a:t>).  The Germans failed and eventually called off the Operation.</a:t>
            </a:r>
          </a:p>
          <a:p>
            <a:pPr eaLnBrk="1" hangingPunct="1"/>
            <a:r>
              <a:rPr lang="en-US" sz="1000" smtClean="0">
                <a:solidFill>
                  <a:schemeClr val="accent2"/>
                </a:solidFill>
                <a:latin typeface="Arial" pitchFamily="34" charset="0"/>
              </a:rPr>
              <a:t>NOT SHOWN: </a:t>
            </a:r>
            <a:r>
              <a:rPr lang="en-US" sz="1000" u="sng" smtClean="0">
                <a:solidFill>
                  <a:schemeClr val="accent2"/>
                </a:solidFill>
                <a:latin typeface="Arial" pitchFamily="34" charset="0"/>
              </a:rPr>
              <a:t>Sept 1940-Nov 1942</a:t>
            </a:r>
            <a:r>
              <a:rPr lang="en-US" sz="1000" smtClean="0">
                <a:solidFill>
                  <a:schemeClr val="accent2"/>
                </a:solidFill>
                <a:latin typeface="Arial" pitchFamily="34" charset="0"/>
              </a:rPr>
              <a:t>: </a:t>
            </a:r>
            <a:r>
              <a:rPr lang="en-US" sz="1000" b="1" smtClean="0">
                <a:solidFill>
                  <a:schemeClr val="accent2"/>
                </a:solidFill>
                <a:latin typeface="Arial" pitchFamily="34" charset="0"/>
              </a:rPr>
              <a:t>North Africa Campaign</a:t>
            </a:r>
            <a:r>
              <a:rPr lang="en-US" sz="1000" smtClean="0">
                <a:solidFill>
                  <a:schemeClr val="accent2"/>
                </a:solidFill>
                <a:latin typeface="Arial" pitchFamily="34" charset="0"/>
              </a:rPr>
              <a:t>.  A series of see-saw battles between German/Italian Forces (Libya) and the British (Egypt).</a:t>
            </a:r>
          </a:p>
          <a:p>
            <a:pPr eaLnBrk="1" hangingPunct="1">
              <a:buFontTx/>
              <a:buChar char="•"/>
            </a:pPr>
            <a:r>
              <a:rPr lang="en-US" sz="1000" smtClean="0">
                <a:latin typeface="Arial" pitchFamily="34" charset="0"/>
              </a:rPr>
              <a:t>October 1940.  Italy attempted to invade Greece, but failed miserably. They actually lose half of Albania, and the British sent forces to defend Greece. </a:t>
            </a:r>
          </a:p>
          <a:p>
            <a:pPr eaLnBrk="1" hangingPunct="1">
              <a:buFontTx/>
              <a:buChar char="•"/>
            </a:pPr>
            <a:r>
              <a:rPr lang="en-US" sz="1000" u="sng" smtClean="0">
                <a:latin typeface="Arial" pitchFamily="34" charset="0"/>
              </a:rPr>
              <a:t>April 1941</a:t>
            </a:r>
            <a:r>
              <a:rPr lang="en-US" sz="1000" smtClean="0">
                <a:latin typeface="Arial" pitchFamily="34" charset="0"/>
              </a:rPr>
              <a:t>.  Germany goes to the aid of Italy by invading </a:t>
            </a:r>
            <a:r>
              <a:rPr lang="en-US" sz="1000" b="1" smtClean="0">
                <a:latin typeface="Arial" pitchFamily="34" charset="0"/>
              </a:rPr>
              <a:t>Greece</a:t>
            </a:r>
            <a:r>
              <a:rPr lang="en-US" sz="1000" smtClean="0">
                <a:latin typeface="Arial" pitchFamily="34" charset="0"/>
              </a:rPr>
              <a:t>, and consequently </a:t>
            </a:r>
            <a:r>
              <a:rPr lang="en-US" sz="1000" b="1" smtClean="0">
                <a:latin typeface="Arial" pitchFamily="34" charset="0"/>
              </a:rPr>
              <a:t>Yugoslavia</a:t>
            </a:r>
            <a:r>
              <a:rPr lang="en-US" sz="1000" smtClean="0">
                <a:latin typeface="Arial" pitchFamily="34" charset="0"/>
              </a:rPr>
              <a:t> when the Yugoslav government was overthrown, cancelling her previous agreement to allow the Germans to pass through their county.</a:t>
            </a:r>
          </a:p>
          <a:p>
            <a:pPr eaLnBrk="1" hangingPunct="1">
              <a:buFontTx/>
              <a:buChar char="•"/>
            </a:pPr>
            <a:r>
              <a:rPr lang="en-US" sz="1000" u="sng" smtClean="0">
                <a:latin typeface="Arial" pitchFamily="34" charset="0"/>
              </a:rPr>
              <a:t>20-31 May</a:t>
            </a:r>
            <a:r>
              <a:rPr lang="en-US" sz="1000" smtClean="0">
                <a:latin typeface="Arial" pitchFamily="34" charset="0"/>
              </a:rPr>
              <a:t> 1941.  Germany seized</a:t>
            </a:r>
            <a:r>
              <a:rPr lang="en-US" sz="1000" b="1" smtClean="0">
                <a:latin typeface="Arial" pitchFamily="34" charset="0"/>
              </a:rPr>
              <a:t> Crete</a:t>
            </a:r>
            <a:r>
              <a:rPr lang="en-US" sz="1000" smtClean="0">
                <a:latin typeface="Arial" pitchFamily="34" charset="0"/>
              </a:rPr>
              <a:t> with an almost purely Airborne Assault. They suffered such great losses, they never again conducted a major airborne assault.</a:t>
            </a:r>
          </a:p>
          <a:p>
            <a:pPr eaLnBrk="1" hangingPunct="1">
              <a:buFontTx/>
              <a:buChar char="•"/>
            </a:pPr>
            <a:r>
              <a:rPr lang="en-US" sz="1000" u="sng" smtClean="0">
                <a:latin typeface="Arial" pitchFamily="34" charset="0"/>
              </a:rPr>
              <a:t>22 June – December 1941</a:t>
            </a:r>
            <a:r>
              <a:rPr lang="en-US" sz="1000" smtClean="0">
                <a:latin typeface="Arial" pitchFamily="34" charset="0"/>
              </a:rPr>
              <a:t>.  </a:t>
            </a:r>
            <a:r>
              <a:rPr lang="en-US" sz="1000" b="1" i="1" smtClean="0">
                <a:latin typeface="Arial" pitchFamily="34" charset="0"/>
              </a:rPr>
              <a:t>Operation Barbarossa</a:t>
            </a:r>
            <a:r>
              <a:rPr lang="en-US" sz="1000" smtClean="0">
                <a:latin typeface="Arial" pitchFamily="34" charset="0"/>
              </a:rPr>
              <a:t>.  Three German Army Groups attacked into the Soviet Union, but were finally stopped just short of Moscow by stiff Soviet resistance, strategic overreach and the winter.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66E29B3-3079-4F69-8697-9F24B06782B0}" type="slidenum">
              <a:rPr lang="en-US" smtClean="0"/>
              <a:pPr eaLnBrk="1" hangingPunct="1"/>
              <a:t>3</a:t>
            </a:fld>
            <a:endParaRPr lang="en-US" smtClean="0"/>
          </a:p>
        </p:txBody>
      </p:sp>
      <p:sp>
        <p:nvSpPr>
          <p:cNvPr id="12291" name="Rectangle 2"/>
          <p:cNvSpPr>
            <a:spLocks noGrp="1" noRot="1" noChangeAspect="1" noChangeArrowheads="1" noTextEdit="1"/>
          </p:cNvSpPr>
          <p:nvPr>
            <p:ph type="sldImg"/>
          </p:nvPr>
        </p:nvSpPr>
        <p:spPr>
          <a:xfrm>
            <a:off x="2495550" y="0"/>
            <a:ext cx="1538288" cy="1154113"/>
          </a:xfrm>
          <a:ln/>
        </p:spPr>
      </p:sp>
      <p:sp>
        <p:nvSpPr>
          <p:cNvPr id="12292" name="Rectangle 3"/>
          <p:cNvSpPr>
            <a:spLocks noGrp="1" noChangeArrowheads="1"/>
          </p:cNvSpPr>
          <p:nvPr>
            <p:ph type="body" idx="1"/>
          </p:nvPr>
        </p:nvSpPr>
        <p:spPr>
          <a:xfrm>
            <a:off x="0" y="930275"/>
            <a:ext cx="6858000" cy="8366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b="1" u="sng" smtClean="0">
                <a:latin typeface="Arial" pitchFamily="34" charset="0"/>
              </a:rPr>
              <a:t>NORTH AFRICA AND ITALY</a:t>
            </a:r>
          </a:p>
          <a:p>
            <a:pPr eaLnBrk="1" hangingPunct="1">
              <a:lnSpc>
                <a:spcPct val="90000"/>
              </a:lnSpc>
              <a:buFontTx/>
              <a:buChar char="•"/>
            </a:pPr>
            <a:r>
              <a:rPr lang="en-US" u="sng" smtClean="0">
                <a:latin typeface="Arial" pitchFamily="34" charset="0"/>
              </a:rPr>
              <a:t>8 November 1942</a:t>
            </a:r>
            <a:r>
              <a:rPr lang="en-US" smtClean="0">
                <a:latin typeface="Arial" pitchFamily="34" charset="0"/>
              </a:rPr>
              <a:t>: </a:t>
            </a:r>
            <a:r>
              <a:rPr lang="en-US" b="1" i="1" smtClean="0">
                <a:latin typeface="Arial" pitchFamily="34" charset="0"/>
              </a:rPr>
              <a:t>Operation Torch</a:t>
            </a:r>
            <a:r>
              <a:rPr lang="en-US" smtClean="0">
                <a:latin typeface="Arial" pitchFamily="34" charset="0"/>
              </a:rPr>
              <a:t>.  Knowing that they are not yet strong enough for a direct assault into Europe, but realizing they must attack somewhere, the Allied Combined Chiefs of Staff decided to attack North Africa to assist the British 8</a:t>
            </a:r>
            <a:r>
              <a:rPr lang="en-US" baseline="30000" smtClean="0">
                <a:latin typeface="Arial" pitchFamily="34" charset="0"/>
              </a:rPr>
              <a:t>th</a:t>
            </a:r>
            <a:r>
              <a:rPr lang="en-US" smtClean="0">
                <a:latin typeface="Arial" pitchFamily="34" charset="0"/>
              </a:rPr>
              <a:t> Army destroy the German/Italian Forces that were fighting in the vicinity of Egypt.  At three landing sights, the Allies landed in Morocco and Algeria and quickly defeat the Vichy forces there. </a:t>
            </a:r>
          </a:p>
          <a:p>
            <a:pPr eaLnBrk="1" hangingPunct="1">
              <a:lnSpc>
                <a:spcPct val="90000"/>
              </a:lnSpc>
              <a:buFontTx/>
              <a:buChar char="•"/>
            </a:pPr>
            <a:r>
              <a:rPr lang="en-US" u="sng" smtClean="0">
                <a:latin typeface="Arial" pitchFamily="34" charset="0"/>
              </a:rPr>
              <a:t>10 November 1942</a:t>
            </a:r>
            <a:r>
              <a:rPr lang="en-US" smtClean="0">
                <a:latin typeface="Arial" pitchFamily="34" charset="0"/>
              </a:rPr>
              <a:t>: Germans occupied Southern France and Corsica as the Vichy government began to topple (due to defections in N. Africa). </a:t>
            </a:r>
          </a:p>
          <a:p>
            <a:pPr eaLnBrk="1" hangingPunct="1">
              <a:lnSpc>
                <a:spcPct val="90000"/>
              </a:lnSpc>
              <a:buFontTx/>
              <a:buChar char="•"/>
            </a:pPr>
            <a:r>
              <a:rPr lang="en-US" u="sng" smtClean="0">
                <a:latin typeface="Arial" pitchFamily="34" charset="0"/>
              </a:rPr>
              <a:t>November 1942</a:t>
            </a:r>
            <a:r>
              <a:rPr lang="en-US" smtClean="0">
                <a:latin typeface="Arial" pitchFamily="34" charset="0"/>
              </a:rPr>
              <a:t> – The allies advanced toward Tunisia to seize critical supply ports.  However, the Germans rushed troops into Tunisia from Italy/Sicily and form the 5</a:t>
            </a:r>
            <a:r>
              <a:rPr lang="en-US" baseline="30000" smtClean="0">
                <a:latin typeface="Arial" pitchFamily="34" charset="0"/>
              </a:rPr>
              <a:t>th</a:t>
            </a:r>
            <a:r>
              <a:rPr lang="en-US" smtClean="0">
                <a:latin typeface="Arial" pitchFamily="34" charset="0"/>
              </a:rPr>
              <a:t> Panzer Army.  The Germans successfully halted the Allied advance just short of their goal.  The British 1</a:t>
            </a:r>
            <a:r>
              <a:rPr lang="en-US" baseline="30000" smtClean="0">
                <a:latin typeface="Arial" pitchFamily="34" charset="0"/>
              </a:rPr>
              <a:t>st</a:t>
            </a:r>
            <a:r>
              <a:rPr lang="en-US" smtClean="0">
                <a:latin typeface="Arial" pitchFamily="34" charset="0"/>
              </a:rPr>
              <a:t> Army was now forced to go on the defense and wait for supplies and reinforcements to arrive from their very long supply lines, as well as wait for better weather.  A French and American Corps occupied positions to the south of the main British Corps.  In early February, Panzer Army Afrika (Rommel) arrived in Tunisia after being driven from Egypt by the 8</a:t>
            </a:r>
            <a:r>
              <a:rPr lang="en-US" baseline="30000" smtClean="0">
                <a:latin typeface="Arial" pitchFamily="34" charset="0"/>
              </a:rPr>
              <a:t>th</a:t>
            </a:r>
            <a:r>
              <a:rPr lang="en-US" smtClean="0">
                <a:latin typeface="Arial" pitchFamily="34" charset="0"/>
              </a:rPr>
              <a:t> Army.</a:t>
            </a:r>
          </a:p>
          <a:p>
            <a:pPr eaLnBrk="1" hangingPunct="1">
              <a:lnSpc>
                <a:spcPct val="90000"/>
              </a:lnSpc>
              <a:buFontTx/>
              <a:buChar char="•"/>
            </a:pPr>
            <a:r>
              <a:rPr lang="en-US" smtClean="0">
                <a:latin typeface="Arial" pitchFamily="34" charset="0"/>
              </a:rPr>
              <a:t>Rommel proposed that the combined German Armies attack the weak allied right flank to attempt to cut the 1</a:t>
            </a:r>
            <a:r>
              <a:rPr lang="en-US" baseline="30000" smtClean="0">
                <a:latin typeface="Arial" pitchFamily="34" charset="0"/>
              </a:rPr>
              <a:t>st</a:t>
            </a:r>
            <a:r>
              <a:rPr lang="en-US" smtClean="0">
                <a:latin typeface="Arial" pitchFamily="34" charset="0"/>
              </a:rPr>
              <a:t> Br Army from its supply lines prior to the 8</a:t>
            </a:r>
            <a:r>
              <a:rPr lang="en-US" baseline="30000" smtClean="0">
                <a:latin typeface="Arial" pitchFamily="34" charset="0"/>
              </a:rPr>
              <a:t>th</a:t>
            </a:r>
            <a:r>
              <a:rPr lang="en-US" smtClean="0">
                <a:latin typeface="Arial" pitchFamily="34" charset="0"/>
              </a:rPr>
              <a:t> Army’s arrival in force.</a:t>
            </a:r>
          </a:p>
          <a:p>
            <a:pPr eaLnBrk="1" hangingPunct="1">
              <a:lnSpc>
                <a:spcPct val="90000"/>
              </a:lnSpc>
              <a:buFontTx/>
              <a:buChar char="•"/>
            </a:pPr>
            <a:r>
              <a:rPr lang="en-US" u="sng" smtClean="0">
                <a:latin typeface="Arial" pitchFamily="34" charset="0"/>
              </a:rPr>
              <a:t>Feb 1943</a:t>
            </a:r>
            <a:r>
              <a:rPr lang="en-US" smtClean="0">
                <a:latin typeface="Arial" pitchFamily="34" charset="0"/>
              </a:rPr>
              <a:t>. </a:t>
            </a:r>
            <a:r>
              <a:rPr lang="en-US" b="1" smtClean="0">
                <a:latin typeface="Arial" pitchFamily="34" charset="0"/>
              </a:rPr>
              <a:t>Battle of Kasserine Pass</a:t>
            </a:r>
            <a:r>
              <a:rPr lang="en-US" smtClean="0">
                <a:latin typeface="Arial" pitchFamily="34" charset="0"/>
              </a:rPr>
              <a:t>: This battle was a tactical defeat for the Americans, but an operational failure for the Germans who are unable to follow up on their initial success.  The 8</a:t>
            </a:r>
            <a:r>
              <a:rPr lang="en-US" baseline="30000" smtClean="0">
                <a:latin typeface="Arial" pitchFamily="34" charset="0"/>
              </a:rPr>
              <a:t>th</a:t>
            </a:r>
            <a:r>
              <a:rPr lang="en-US" smtClean="0">
                <a:latin typeface="Arial" pitchFamily="34" charset="0"/>
              </a:rPr>
              <a:t> Army finally arrived in force and the two German Armies surrendered in May 1943.  </a:t>
            </a:r>
          </a:p>
          <a:p>
            <a:pPr eaLnBrk="1" hangingPunct="1">
              <a:lnSpc>
                <a:spcPct val="90000"/>
              </a:lnSpc>
            </a:pPr>
            <a:r>
              <a:rPr lang="en-US" smtClean="0">
                <a:solidFill>
                  <a:schemeClr val="accent2"/>
                </a:solidFill>
                <a:latin typeface="Arial" pitchFamily="34" charset="0"/>
              </a:rPr>
              <a:t>With the Allies still unprepared to invade Europe, a decision was made at the Casablanca Conference to attack into Sicily (the decision to invade Italy was made with the success of the Sicilian operation)</a:t>
            </a:r>
          </a:p>
          <a:p>
            <a:pPr eaLnBrk="1" hangingPunct="1">
              <a:lnSpc>
                <a:spcPct val="90000"/>
              </a:lnSpc>
              <a:buFontTx/>
              <a:buChar char="•"/>
            </a:pPr>
            <a:r>
              <a:rPr lang="en-US" smtClean="0">
                <a:latin typeface="Arial" pitchFamily="34" charset="0"/>
              </a:rPr>
              <a:t> </a:t>
            </a:r>
            <a:r>
              <a:rPr lang="en-US" u="sng" smtClean="0">
                <a:latin typeface="Arial" pitchFamily="34" charset="0"/>
              </a:rPr>
              <a:t>10 July 43</a:t>
            </a:r>
            <a:r>
              <a:rPr lang="en-US" smtClean="0">
                <a:latin typeface="Arial" pitchFamily="34" charset="0"/>
              </a:rPr>
              <a:t>: 15</a:t>
            </a:r>
            <a:r>
              <a:rPr lang="en-US" baseline="30000" smtClean="0">
                <a:latin typeface="Arial" pitchFamily="34" charset="0"/>
              </a:rPr>
              <a:t>th</a:t>
            </a:r>
            <a:r>
              <a:rPr lang="en-US" smtClean="0">
                <a:latin typeface="Arial" pitchFamily="34" charset="0"/>
              </a:rPr>
              <a:t> Army Group (AG) with the US 7</a:t>
            </a:r>
            <a:r>
              <a:rPr lang="en-US" baseline="30000" smtClean="0">
                <a:latin typeface="Arial" pitchFamily="34" charset="0"/>
              </a:rPr>
              <a:t>th</a:t>
            </a:r>
            <a:r>
              <a:rPr lang="en-US" smtClean="0">
                <a:latin typeface="Arial" pitchFamily="34" charset="0"/>
              </a:rPr>
              <a:t> Army (Patton) and the British 8</a:t>
            </a:r>
            <a:r>
              <a:rPr lang="en-US" baseline="30000" smtClean="0">
                <a:latin typeface="Arial" pitchFamily="34" charset="0"/>
              </a:rPr>
              <a:t>th</a:t>
            </a:r>
            <a:r>
              <a:rPr lang="en-US" smtClean="0">
                <a:latin typeface="Arial" pitchFamily="34" charset="0"/>
              </a:rPr>
              <a:t> Army (Montgomery) invade Sicily (</a:t>
            </a:r>
            <a:r>
              <a:rPr lang="en-US" b="1" i="1" smtClean="0">
                <a:latin typeface="Arial" pitchFamily="34" charset="0"/>
              </a:rPr>
              <a:t>Operation Husky</a:t>
            </a:r>
            <a:r>
              <a:rPr lang="en-US" smtClean="0">
                <a:latin typeface="Arial" pitchFamily="34" charset="0"/>
              </a:rPr>
              <a:t>). 505</a:t>
            </a:r>
            <a:r>
              <a:rPr lang="en-US" baseline="30000" smtClean="0">
                <a:latin typeface="Arial" pitchFamily="34" charset="0"/>
              </a:rPr>
              <a:t>th</a:t>
            </a:r>
            <a:r>
              <a:rPr lang="en-US" smtClean="0">
                <a:latin typeface="Arial" pitchFamily="34" charset="0"/>
              </a:rPr>
              <a:t> Parachute Regt (82</a:t>
            </a:r>
            <a:r>
              <a:rPr lang="en-US" baseline="30000" smtClean="0">
                <a:latin typeface="Arial" pitchFamily="34" charset="0"/>
              </a:rPr>
              <a:t>nd</a:t>
            </a:r>
            <a:r>
              <a:rPr lang="en-US" smtClean="0">
                <a:latin typeface="Arial" pitchFamily="34" charset="0"/>
              </a:rPr>
              <a:t> Airborne Division) and 1</a:t>
            </a:r>
            <a:r>
              <a:rPr lang="en-US" baseline="30000" smtClean="0">
                <a:latin typeface="Arial" pitchFamily="34" charset="0"/>
              </a:rPr>
              <a:t>st</a:t>
            </a:r>
            <a:r>
              <a:rPr lang="en-US" smtClean="0">
                <a:latin typeface="Arial" pitchFamily="34" charset="0"/>
              </a:rPr>
              <a:t> British Airborne Division assist.</a:t>
            </a:r>
          </a:p>
          <a:p>
            <a:pPr eaLnBrk="1" hangingPunct="1">
              <a:lnSpc>
                <a:spcPct val="90000"/>
              </a:lnSpc>
              <a:buFontTx/>
              <a:buChar char="•"/>
            </a:pPr>
            <a:r>
              <a:rPr lang="en-US" u="sng" smtClean="0">
                <a:latin typeface="Arial" pitchFamily="34" charset="0"/>
              </a:rPr>
              <a:t>10 July – 17 August 43</a:t>
            </a:r>
            <a:r>
              <a:rPr lang="en-US" smtClean="0">
                <a:latin typeface="Arial" pitchFamily="34" charset="0"/>
              </a:rPr>
              <a:t>: </a:t>
            </a:r>
            <a:r>
              <a:rPr lang="en-US" b="1" smtClean="0">
                <a:latin typeface="Arial" pitchFamily="34" charset="0"/>
              </a:rPr>
              <a:t>Sicily</a:t>
            </a:r>
            <a:r>
              <a:rPr lang="en-US" smtClean="0">
                <a:latin typeface="Arial" pitchFamily="34" charset="0"/>
              </a:rPr>
              <a:t> was conquered. The US 7</a:t>
            </a:r>
            <a:r>
              <a:rPr lang="en-US" baseline="30000" smtClean="0">
                <a:latin typeface="Arial" pitchFamily="34" charset="0"/>
              </a:rPr>
              <a:t>th</a:t>
            </a:r>
            <a:r>
              <a:rPr lang="en-US" smtClean="0">
                <a:latin typeface="Arial" pitchFamily="34" charset="0"/>
              </a:rPr>
              <a:t> Army attacked up the western side of the island, protecting the flank of the British 8</a:t>
            </a:r>
            <a:r>
              <a:rPr lang="en-US" baseline="30000" smtClean="0">
                <a:latin typeface="Arial" pitchFamily="34" charset="0"/>
              </a:rPr>
              <a:t>th</a:t>
            </a:r>
            <a:r>
              <a:rPr lang="en-US" smtClean="0">
                <a:latin typeface="Arial" pitchFamily="34" charset="0"/>
              </a:rPr>
              <a:t> Army that attacked up the eastern side.  The Germans were able to evacuate much of their men and equipment.</a:t>
            </a:r>
          </a:p>
          <a:p>
            <a:pPr eaLnBrk="1" hangingPunct="1">
              <a:lnSpc>
                <a:spcPct val="90000"/>
              </a:lnSpc>
              <a:buFontTx/>
              <a:buChar char="•"/>
            </a:pPr>
            <a:r>
              <a:rPr lang="en-US" u="sng" smtClean="0">
                <a:latin typeface="Arial" pitchFamily="34" charset="0"/>
              </a:rPr>
              <a:t>3 Sept 43</a:t>
            </a:r>
            <a:r>
              <a:rPr lang="en-US" smtClean="0">
                <a:latin typeface="Arial" pitchFamily="34" charset="0"/>
              </a:rPr>
              <a:t>:  British 8</a:t>
            </a:r>
            <a:r>
              <a:rPr lang="en-US" baseline="30000" smtClean="0">
                <a:latin typeface="Arial" pitchFamily="34" charset="0"/>
              </a:rPr>
              <a:t>th</a:t>
            </a:r>
            <a:r>
              <a:rPr lang="en-US" smtClean="0">
                <a:latin typeface="Arial" pitchFamily="34" charset="0"/>
              </a:rPr>
              <a:t> Army invaded the ‘toe’ of </a:t>
            </a:r>
            <a:r>
              <a:rPr lang="en-US" b="1" smtClean="0">
                <a:latin typeface="Arial" pitchFamily="34" charset="0"/>
              </a:rPr>
              <a:t>Italy</a:t>
            </a:r>
            <a:r>
              <a:rPr lang="en-US" smtClean="0">
                <a:latin typeface="Arial" pitchFamily="34" charset="0"/>
              </a:rPr>
              <a:t> as a diversion (</a:t>
            </a:r>
            <a:r>
              <a:rPr lang="en-US" b="1" i="1" smtClean="0">
                <a:latin typeface="Arial" pitchFamily="34" charset="0"/>
              </a:rPr>
              <a:t>Operation Baytown</a:t>
            </a:r>
            <a:r>
              <a:rPr lang="en-US" smtClean="0">
                <a:latin typeface="Arial" pitchFamily="34" charset="0"/>
              </a:rPr>
              <a:t>).  The US 5</a:t>
            </a:r>
            <a:r>
              <a:rPr lang="en-US" baseline="30000" smtClean="0">
                <a:latin typeface="Arial" pitchFamily="34" charset="0"/>
              </a:rPr>
              <a:t>th</a:t>
            </a:r>
            <a:r>
              <a:rPr lang="en-US" smtClean="0">
                <a:latin typeface="Arial" pitchFamily="34" charset="0"/>
              </a:rPr>
              <a:t> Army (Clark) then made the Allied main amphibious assault (</a:t>
            </a:r>
            <a:r>
              <a:rPr lang="en-US" b="1" i="1" smtClean="0">
                <a:latin typeface="Arial" pitchFamily="34" charset="0"/>
              </a:rPr>
              <a:t>Operation Avalanche</a:t>
            </a:r>
            <a:r>
              <a:rPr lang="en-US" smtClean="0">
                <a:latin typeface="Arial" pitchFamily="34" charset="0"/>
              </a:rPr>
              <a:t>) at </a:t>
            </a:r>
            <a:r>
              <a:rPr lang="en-US" b="1" smtClean="0">
                <a:latin typeface="Arial" pitchFamily="34" charset="0"/>
              </a:rPr>
              <a:t>Salerno</a:t>
            </a:r>
            <a:r>
              <a:rPr lang="en-US" smtClean="0">
                <a:latin typeface="Arial" pitchFamily="34" charset="0"/>
              </a:rPr>
              <a:t> on 9 September, while the 1</a:t>
            </a:r>
            <a:r>
              <a:rPr lang="en-US" baseline="30000" smtClean="0">
                <a:latin typeface="Arial" pitchFamily="34" charset="0"/>
              </a:rPr>
              <a:t>st</a:t>
            </a:r>
            <a:r>
              <a:rPr lang="en-US" smtClean="0">
                <a:latin typeface="Arial" pitchFamily="34" charset="0"/>
              </a:rPr>
              <a:t> British Airborne Division conducted a supporting amphibious assault (</a:t>
            </a:r>
            <a:r>
              <a:rPr lang="en-US" b="1" i="1" smtClean="0">
                <a:latin typeface="Arial" pitchFamily="34" charset="0"/>
              </a:rPr>
              <a:t>Operation Slapstick</a:t>
            </a:r>
            <a:r>
              <a:rPr lang="en-US" smtClean="0">
                <a:latin typeface="Arial" pitchFamily="34" charset="0"/>
              </a:rPr>
              <a:t>) at the ‘heel’ of Italy.  Salerno was a very difficult operation for the allies, but poor German coordination resulted in a successful invasion.</a:t>
            </a:r>
          </a:p>
          <a:p>
            <a:pPr eaLnBrk="1" hangingPunct="1">
              <a:lnSpc>
                <a:spcPct val="90000"/>
              </a:lnSpc>
              <a:buFontTx/>
              <a:buChar char="•"/>
            </a:pPr>
            <a:r>
              <a:rPr lang="en-US" smtClean="0">
                <a:latin typeface="Arial" pitchFamily="34" charset="0"/>
              </a:rPr>
              <a:t>Just prior to the Salerno invasion, Italy surrendered to the Allies. This was announced during the invasion to create havoc for the Germans.  The Germans, however, had anticipated this capitulation and rapidly disarmed the Italian forces.</a:t>
            </a:r>
          </a:p>
          <a:p>
            <a:pPr eaLnBrk="1" hangingPunct="1">
              <a:lnSpc>
                <a:spcPct val="90000"/>
              </a:lnSpc>
              <a:buFontTx/>
              <a:buChar char="•"/>
            </a:pPr>
            <a:r>
              <a:rPr lang="en-US" u="sng" smtClean="0">
                <a:latin typeface="Arial" pitchFamily="34" charset="0"/>
              </a:rPr>
              <a:t>16 Sept – 8 Oct 43:</a:t>
            </a:r>
            <a:r>
              <a:rPr lang="en-US" smtClean="0">
                <a:latin typeface="Arial" pitchFamily="34" charset="0"/>
              </a:rPr>
              <a:t> </a:t>
            </a:r>
            <a:r>
              <a:rPr lang="en-US" b="1" smtClean="0">
                <a:latin typeface="Arial" pitchFamily="34" charset="0"/>
              </a:rPr>
              <a:t>Movement to the Gustav Line</a:t>
            </a:r>
            <a:r>
              <a:rPr lang="en-US" smtClean="0">
                <a:latin typeface="Arial" pitchFamily="34" charset="0"/>
              </a:rPr>
              <a:t>.  The British 8</a:t>
            </a:r>
            <a:r>
              <a:rPr lang="en-US" baseline="30000" smtClean="0">
                <a:latin typeface="Arial" pitchFamily="34" charset="0"/>
              </a:rPr>
              <a:t>th</a:t>
            </a:r>
            <a:r>
              <a:rPr lang="en-US" smtClean="0">
                <a:latin typeface="Arial" pitchFamily="34" charset="0"/>
              </a:rPr>
              <a:t> Army linked up with the US 5</a:t>
            </a:r>
            <a:r>
              <a:rPr lang="en-US" baseline="30000" smtClean="0">
                <a:latin typeface="Arial" pitchFamily="34" charset="0"/>
              </a:rPr>
              <a:t>th</a:t>
            </a:r>
            <a:r>
              <a:rPr lang="en-US" smtClean="0">
                <a:latin typeface="Arial" pitchFamily="34" charset="0"/>
              </a:rPr>
              <a:t> Army by 16 Sept and the Germans (under Luftwaffe Field Marshall Kesselring) withdrew to and held the Gustav line by 8 October.</a:t>
            </a:r>
          </a:p>
          <a:p>
            <a:pPr eaLnBrk="1" hangingPunct="1">
              <a:lnSpc>
                <a:spcPct val="90000"/>
              </a:lnSpc>
              <a:buFontTx/>
              <a:buChar char="•"/>
            </a:pPr>
            <a:r>
              <a:rPr lang="en-US" smtClean="0">
                <a:solidFill>
                  <a:srgbClr val="A50021"/>
                </a:solidFill>
                <a:latin typeface="Arial" pitchFamily="34" charset="0"/>
              </a:rPr>
              <a:t>July-Nov 43:  After two failed German offensives (Stalingrad in 1942 and Kursk in July 1943), the Soviet Union begin the 1</a:t>
            </a:r>
            <a:r>
              <a:rPr lang="en-US" baseline="30000" smtClean="0">
                <a:solidFill>
                  <a:srgbClr val="A50021"/>
                </a:solidFill>
                <a:latin typeface="Arial" pitchFamily="34" charset="0"/>
              </a:rPr>
              <a:t>st</a:t>
            </a:r>
            <a:r>
              <a:rPr lang="en-US" smtClean="0">
                <a:solidFill>
                  <a:srgbClr val="A50021"/>
                </a:solidFill>
                <a:latin typeface="Arial" pitchFamily="34" charset="0"/>
              </a:rPr>
              <a:t> of their major offensives to push the Germans back to Germany.  This offensive occurred along the majority of the eastern front and reached the Dnieper River.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7D95AD0-DF60-404C-96FE-660B16F96607}" type="slidenum">
              <a:rPr lang="en-US" smtClean="0"/>
              <a:pPr eaLnBrk="1" hangingPunct="1"/>
              <a:t>4</a:t>
            </a:fld>
            <a:endParaRPr lang="en-US" smtClean="0"/>
          </a:p>
        </p:txBody>
      </p:sp>
      <p:sp>
        <p:nvSpPr>
          <p:cNvPr id="13315" name="Rectangle 2"/>
          <p:cNvSpPr>
            <a:spLocks noGrp="1" noRot="1" noChangeAspect="1" noChangeArrowheads="1" noTextEdit="1"/>
          </p:cNvSpPr>
          <p:nvPr>
            <p:ph type="sldImg"/>
          </p:nvPr>
        </p:nvSpPr>
        <p:spPr>
          <a:xfrm>
            <a:off x="2513013" y="0"/>
            <a:ext cx="1539875" cy="1155700"/>
          </a:xfrm>
          <a:ln/>
        </p:spPr>
      </p:sp>
      <p:sp>
        <p:nvSpPr>
          <p:cNvPr id="13316" name="Rectangle 3"/>
          <p:cNvSpPr>
            <a:spLocks noGrp="1" noChangeArrowheads="1"/>
          </p:cNvSpPr>
          <p:nvPr>
            <p:ph type="body" idx="1"/>
          </p:nvPr>
        </p:nvSpPr>
        <p:spPr>
          <a:xfrm>
            <a:off x="0" y="939800"/>
            <a:ext cx="6858000" cy="8356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u="sng" smtClean="0">
                <a:latin typeface="Arial" pitchFamily="34" charset="0"/>
              </a:rPr>
              <a:t>INVASION OF EUROPE</a:t>
            </a:r>
          </a:p>
          <a:p>
            <a:pPr eaLnBrk="1" hangingPunct="1">
              <a:buFontTx/>
              <a:buChar char="•"/>
            </a:pPr>
            <a:r>
              <a:rPr lang="en-US" u="sng" smtClean="0">
                <a:latin typeface="Arial" pitchFamily="34" charset="0"/>
              </a:rPr>
              <a:t>24 December 1943</a:t>
            </a:r>
            <a:r>
              <a:rPr lang="en-US" smtClean="0">
                <a:latin typeface="Arial" pitchFamily="34" charset="0"/>
              </a:rPr>
              <a:t>: Montgomery is named the 21</a:t>
            </a:r>
            <a:r>
              <a:rPr lang="en-US" baseline="30000" smtClean="0">
                <a:latin typeface="Arial" pitchFamily="34" charset="0"/>
              </a:rPr>
              <a:t>st</a:t>
            </a:r>
            <a:r>
              <a:rPr lang="en-US" smtClean="0">
                <a:latin typeface="Arial" pitchFamily="34" charset="0"/>
              </a:rPr>
              <a:t> AG commander (the US 1</a:t>
            </a:r>
            <a:r>
              <a:rPr lang="en-US" baseline="30000" smtClean="0">
                <a:latin typeface="Arial" pitchFamily="34" charset="0"/>
              </a:rPr>
              <a:t>st</a:t>
            </a:r>
            <a:r>
              <a:rPr lang="en-US" smtClean="0">
                <a:latin typeface="Arial" pitchFamily="34" charset="0"/>
              </a:rPr>
              <a:t> Army and the British 2</a:t>
            </a:r>
            <a:r>
              <a:rPr lang="en-US" baseline="30000" smtClean="0">
                <a:latin typeface="Arial" pitchFamily="34" charset="0"/>
              </a:rPr>
              <a:t>nd</a:t>
            </a:r>
            <a:r>
              <a:rPr lang="en-US" smtClean="0">
                <a:latin typeface="Arial" pitchFamily="34" charset="0"/>
              </a:rPr>
              <a:t> Army) and the final preparations for the invasion of Europe (</a:t>
            </a:r>
            <a:r>
              <a:rPr lang="en-US" i="1" smtClean="0">
                <a:latin typeface="Arial" pitchFamily="34" charset="0"/>
              </a:rPr>
              <a:t>Operation Overlord</a:t>
            </a:r>
            <a:r>
              <a:rPr lang="en-US" smtClean="0">
                <a:latin typeface="Arial" pitchFamily="34" charset="0"/>
              </a:rPr>
              <a:t>) began.</a:t>
            </a:r>
          </a:p>
          <a:p>
            <a:pPr eaLnBrk="1" hangingPunct="1">
              <a:buFontTx/>
              <a:buChar char="•"/>
            </a:pPr>
            <a:r>
              <a:rPr lang="en-US" u="sng" smtClean="0">
                <a:latin typeface="Arial" pitchFamily="34" charset="0"/>
              </a:rPr>
              <a:t>Fall 1943</a:t>
            </a:r>
            <a:r>
              <a:rPr lang="en-US" smtClean="0">
                <a:latin typeface="Arial" pitchFamily="34" charset="0"/>
              </a:rPr>
              <a:t>: With the capture of Foggia in Italy, the US Army Air Force now had two locations to conduct the </a:t>
            </a:r>
            <a:r>
              <a:rPr lang="en-US" b="1" smtClean="0">
                <a:latin typeface="Arial" pitchFamily="34" charset="0"/>
              </a:rPr>
              <a:t>Strategic Bombing</a:t>
            </a:r>
            <a:r>
              <a:rPr lang="en-US" smtClean="0">
                <a:latin typeface="Arial" pitchFamily="34" charset="0"/>
              </a:rPr>
              <a:t> of the German industry and resources.  The 8</a:t>
            </a:r>
            <a:r>
              <a:rPr lang="en-US" baseline="30000" smtClean="0">
                <a:latin typeface="Arial" pitchFamily="34" charset="0"/>
              </a:rPr>
              <a:t>th</a:t>
            </a:r>
            <a:r>
              <a:rPr lang="en-US" smtClean="0">
                <a:latin typeface="Arial" pitchFamily="34" charset="0"/>
              </a:rPr>
              <a:t> Air Force had begun limited operations from England in the summer of 1942, and now with the 15</a:t>
            </a:r>
            <a:r>
              <a:rPr lang="en-US" baseline="30000" smtClean="0">
                <a:latin typeface="Arial" pitchFamily="34" charset="0"/>
              </a:rPr>
              <a:t>th</a:t>
            </a:r>
            <a:r>
              <a:rPr lang="en-US" smtClean="0">
                <a:latin typeface="Arial" pitchFamily="34" charset="0"/>
              </a:rPr>
              <a:t> Air Force in Italy (and with the British Bomber command conducting night raids against German moral) the US Strategic bombers conducted large, 1000 bomber raids (with emphasis on transportation and oil production) deep into enemy territory.  These initial raids proved to be very costly, but continued through the rest of the war.</a:t>
            </a:r>
          </a:p>
          <a:p>
            <a:pPr eaLnBrk="1" hangingPunct="1">
              <a:buFontTx/>
              <a:buChar char="•"/>
            </a:pPr>
            <a:r>
              <a:rPr lang="en-US" u="sng" smtClean="0">
                <a:latin typeface="Arial" pitchFamily="34" charset="0"/>
              </a:rPr>
              <a:t>22 Jan 1944</a:t>
            </a:r>
            <a:r>
              <a:rPr lang="en-US" smtClean="0">
                <a:latin typeface="Arial" pitchFamily="34" charset="0"/>
              </a:rPr>
              <a:t>: After continuously unsuccessful attacks on the Monte Casino and the rest of the Gustav Line, the 15</a:t>
            </a:r>
            <a:r>
              <a:rPr lang="en-US" baseline="30000" smtClean="0">
                <a:latin typeface="Arial" pitchFamily="34" charset="0"/>
              </a:rPr>
              <a:t>th</a:t>
            </a:r>
            <a:r>
              <a:rPr lang="en-US" smtClean="0">
                <a:latin typeface="Arial" pitchFamily="34" charset="0"/>
              </a:rPr>
              <a:t> AG attempted to break the stalemate by conducting another major amphibious landing with the US VI Corps at </a:t>
            </a:r>
            <a:r>
              <a:rPr lang="en-US" b="1" smtClean="0">
                <a:latin typeface="Arial" pitchFamily="34" charset="0"/>
              </a:rPr>
              <a:t>Anzio</a:t>
            </a:r>
            <a:r>
              <a:rPr lang="en-US" smtClean="0">
                <a:latin typeface="Arial" pitchFamily="34" charset="0"/>
              </a:rPr>
              <a:t> (</a:t>
            </a:r>
            <a:r>
              <a:rPr lang="en-US" b="1" i="1" smtClean="0">
                <a:latin typeface="Arial" pitchFamily="34" charset="0"/>
              </a:rPr>
              <a:t>Operation Shingle</a:t>
            </a:r>
            <a:r>
              <a:rPr lang="en-US" smtClean="0">
                <a:latin typeface="Arial" pitchFamily="34" charset="0"/>
              </a:rPr>
              <a:t>).  While the landing was virtually unopposed, the US Corps Commander, General Lucas, failed to advance.  Simultaneously, the drive by the US 5</a:t>
            </a:r>
            <a:r>
              <a:rPr lang="en-US" baseline="30000" smtClean="0">
                <a:latin typeface="Arial" pitchFamily="34" charset="0"/>
              </a:rPr>
              <a:t>th</a:t>
            </a:r>
            <a:r>
              <a:rPr lang="en-US" smtClean="0">
                <a:latin typeface="Arial" pitchFamily="34" charset="0"/>
              </a:rPr>
              <a:t> Army (to link up with VI Corps) failed again to break the Gustav line. </a:t>
            </a:r>
          </a:p>
          <a:p>
            <a:pPr eaLnBrk="1" hangingPunct="1">
              <a:buFontTx/>
              <a:buChar char="•"/>
            </a:pPr>
            <a:r>
              <a:rPr lang="en-US" u="sng" smtClean="0">
                <a:latin typeface="Arial" pitchFamily="34" charset="0"/>
              </a:rPr>
              <a:t>16-19 Feb 44</a:t>
            </a:r>
            <a:r>
              <a:rPr lang="en-US" smtClean="0">
                <a:latin typeface="Arial" pitchFamily="34" charset="0"/>
              </a:rPr>
              <a:t>: The Germans counter-attacked the US beachhead, and almost pushed them back to the sea, but ultimately failed.  Anzio now turned into a siege until May.</a:t>
            </a:r>
          </a:p>
          <a:p>
            <a:pPr eaLnBrk="1" hangingPunct="1">
              <a:buFontTx/>
              <a:buChar char="•"/>
            </a:pPr>
            <a:r>
              <a:rPr lang="en-US" u="sng" smtClean="0">
                <a:latin typeface="Arial" pitchFamily="34" charset="0"/>
              </a:rPr>
              <a:t>19-25 Feb 44</a:t>
            </a:r>
            <a:r>
              <a:rPr lang="en-US" smtClean="0">
                <a:latin typeface="Arial" pitchFamily="34" charset="0"/>
              </a:rPr>
              <a:t>: </a:t>
            </a:r>
            <a:r>
              <a:rPr lang="en-US" b="1" smtClean="0">
                <a:latin typeface="Arial" pitchFamily="34" charset="0"/>
              </a:rPr>
              <a:t>Bomber Offensive</a:t>
            </a:r>
            <a:r>
              <a:rPr lang="en-US" smtClean="0">
                <a:latin typeface="Arial" pitchFamily="34" charset="0"/>
              </a:rPr>
              <a:t>. The US orient on the destruction of the German aircraft industry.  The scale and success of the attacks resulted in it being called ‘</a:t>
            </a:r>
            <a:r>
              <a:rPr lang="en-US" b="1" smtClean="0">
                <a:latin typeface="Arial" pitchFamily="34" charset="0"/>
              </a:rPr>
              <a:t>Big Week</a:t>
            </a:r>
            <a:r>
              <a:rPr lang="en-US" smtClean="0">
                <a:latin typeface="Arial" pitchFamily="34" charset="0"/>
              </a:rPr>
              <a:t>’ after the fact.</a:t>
            </a:r>
          </a:p>
          <a:p>
            <a:pPr eaLnBrk="1" hangingPunct="1">
              <a:buFontTx/>
              <a:buChar char="•"/>
            </a:pPr>
            <a:r>
              <a:rPr lang="en-US" smtClean="0">
                <a:latin typeface="Arial" pitchFamily="34" charset="0"/>
              </a:rPr>
              <a:t>US Fighter Planes were now able to escort the bombers all the way to their targets and back (due to drop tanks).  They (and the heavily defended bombers) destroyed so many German fighter planes, that air superiority was assured for the coming Overlord invasion.  The Germans can now only defend their most critical industrial locations.</a:t>
            </a:r>
          </a:p>
          <a:p>
            <a:pPr eaLnBrk="1" hangingPunct="1">
              <a:buFontTx/>
              <a:buChar char="•"/>
            </a:pPr>
            <a:r>
              <a:rPr lang="en-US" u="sng" smtClean="0">
                <a:solidFill>
                  <a:srgbClr val="A50021"/>
                </a:solidFill>
                <a:latin typeface="Arial" pitchFamily="34" charset="0"/>
              </a:rPr>
              <a:t>Jan-Apr 44</a:t>
            </a:r>
            <a:r>
              <a:rPr lang="en-US" smtClean="0">
                <a:solidFill>
                  <a:srgbClr val="A50021"/>
                </a:solidFill>
                <a:latin typeface="Arial" pitchFamily="34" charset="0"/>
              </a:rPr>
              <a:t>: Soviet Spring Offensive frees Leningrad from it’s two year siege and pushes into the Ukraine.</a:t>
            </a:r>
          </a:p>
          <a:p>
            <a:pPr eaLnBrk="1" hangingPunct="1">
              <a:buFontTx/>
              <a:buChar char="•"/>
            </a:pPr>
            <a:r>
              <a:rPr lang="en-US" u="sng" smtClean="0">
                <a:latin typeface="Arial" pitchFamily="34" charset="0"/>
              </a:rPr>
              <a:t>11 May – 4 June 44</a:t>
            </a:r>
            <a:r>
              <a:rPr lang="en-US" smtClean="0">
                <a:latin typeface="Arial" pitchFamily="34" charset="0"/>
              </a:rPr>
              <a:t>:  In attempt to draw German units into the Italian Theater (and thus away from the Overlord Invasion) the 15</a:t>
            </a:r>
            <a:r>
              <a:rPr lang="en-US" baseline="30000" smtClean="0">
                <a:latin typeface="Arial" pitchFamily="34" charset="0"/>
              </a:rPr>
              <a:t>th</a:t>
            </a:r>
            <a:r>
              <a:rPr lang="en-US" smtClean="0">
                <a:latin typeface="Arial" pitchFamily="34" charset="0"/>
              </a:rPr>
              <a:t> AG conducted </a:t>
            </a:r>
            <a:r>
              <a:rPr lang="en-US" b="1" i="1" smtClean="0">
                <a:latin typeface="Arial" pitchFamily="34" charset="0"/>
              </a:rPr>
              <a:t>Operation Diadem</a:t>
            </a:r>
            <a:r>
              <a:rPr lang="en-US" smtClean="0">
                <a:latin typeface="Arial" pitchFamily="34" charset="0"/>
              </a:rPr>
              <a:t> and finally broke the Gustav Line.  The 5</a:t>
            </a:r>
            <a:r>
              <a:rPr lang="en-US" baseline="30000" smtClean="0">
                <a:latin typeface="Arial" pitchFamily="34" charset="0"/>
              </a:rPr>
              <a:t>th</a:t>
            </a:r>
            <a:r>
              <a:rPr lang="en-US" smtClean="0">
                <a:latin typeface="Arial" pitchFamily="34" charset="0"/>
              </a:rPr>
              <a:t> Army linked up with the VI Corps at Anzio and entered Rome on 4 June (two days prior to Overlord).</a:t>
            </a:r>
          </a:p>
          <a:p>
            <a:pPr eaLnBrk="1" hangingPunct="1">
              <a:buFontTx/>
              <a:buChar char="•"/>
            </a:pPr>
            <a:r>
              <a:rPr lang="en-US" u="sng" smtClean="0">
                <a:latin typeface="Arial" pitchFamily="34" charset="0"/>
              </a:rPr>
              <a:t>6 June 44</a:t>
            </a:r>
            <a:r>
              <a:rPr lang="en-US" smtClean="0">
                <a:latin typeface="Arial" pitchFamily="34" charset="0"/>
              </a:rPr>
              <a:t>: </a:t>
            </a:r>
            <a:r>
              <a:rPr lang="en-US" b="1" i="1" smtClean="0">
                <a:latin typeface="Arial" pitchFamily="34" charset="0"/>
              </a:rPr>
              <a:t>Operation Overlord</a:t>
            </a:r>
            <a:r>
              <a:rPr lang="en-US" smtClean="0">
                <a:latin typeface="Arial" pitchFamily="34" charset="0"/>
              </a:rPr>
              <a:t> – 3 Airborne Divisions (82</a:t>
            </a:r>
            <a:r>
              <a:rPr lang="en-US" baseline="30000" smtClean="0">
                <a:latin typeface="Arial" pitchFamily="34" charset="0"/>
              </a:rPr>
              <a:t>nd</a:t>
            </a:r>
            <a:r>
              <a:rPr lang="en-US" smtClean="0">
                <a:latin typeface="Arial" pitchFamily="34" charset="0"/>
              </a:rPr>
              <a:t>, 101</a:t>
            </a:r>
            <a:r>
              <a:rPr lang="en-US" baseline="30000" smtClean="0">
                <a:latin typeface="Arial" pitchFamily="34" charset="0"/>
              </a:rPr>
              <a:t>st</a:t>
            </a:r>
            <a:r>
              <a:rPr lang="en-US" smtClean="0">
                <a:latin typeface="Arial" pitchFamily="34" charset="0"/>
              </a:rPr>
              <a:t> and 6</a:t>
            </a:r>
            <a:r>
              <a:rPr lang="en-US" baseline="30000" smtClean="0">
                <a:latin typeface="Arial" pitchFamily="34" charset="0"/>
              </a:rPr>
              <a:t>th</a:t>
            </a:r>
            <a:r>
              <a:rPr lang="en-US" smtClean="0">
                <a:latin typeface="Arial" pitchFamily="34" charset="0"/>
              </a:rPr>
              <a:t> British) landed in Normandy in the early hours, to protect the flanks of the amphibious landing sites.</a:t>
            </a:r>
          </a:p>
          <a:p>
            <a:pPr eaLnBrk="1" hangingPunct="1">
              <a:buFontTx/>
              <a:buChar char="•"/>
            </a:pPr>
            <a:r>
              <a:rPr lang="en-US" u="sng" smtClean="0">
                <a:latin typeface="Arial" pitchFamily="34" charset="0"/>
              </a:rPr>
              <a:t>6 June 44</a:t>
            </a:r>
            <a:r>
              <a:rPr lang="en-US" smtClean="0">
                <a:latin typeface="Arial" pitchFamily="34" charset="0"/>
              </a:rPr>
              <a:t>: </a:t>
            </a:r>
            <a:r>
              <a:rPr lang="en-US" b="1" i="1" smtClean="0">
                <a:latin typeface="Arial" pitchFamily="34" charset="0"/>
              </a:rPr>
              <a:t>Operation Overlord</a:t>
            </a:r>
            <a:r>
              <a:rPr lang="en-US" smtClean="0">
                <a:latin typeface="Arial" pitchFamily="34" charset="0"/>
              </a:rPr>
              <a:t> – 21</a:t>
            </a:r>
            <a:r>
              <a:rPr lang="en-US" baseline="30000" smtClean="0">
                <a:latin typeface="Arial" pitchFamily="34" charset="0"/>
              </a:rPr>
              <a:t>st</a:t>
            </a:r>
            <a:r>
              <a:rPr lang="en-US" smtClean="0">
                <a:latin typeface="Arial" pitchFamily="34" charset="0"/>
              </a:rPr>
              <a:t> AG landed in Normandy on 5 beachheads: Utah (4</a:t>
            </a:r>
            <a:r>
              <a:rPr lang="en-US" baseline="30000" smtClean="0">
                <a:latin typeface="Arial" pitchFamily="34" charset="0"/>
              </a:rPr>
              <a:t>th</a:t>
            </a:r>
            <a:r>
              <a:rPr lang="en-US" smtClean="0">
                <a:latin typeface="Arial" pitchFamily="34" charset="0"/>
              </a:rPr>
              <a:t> ID), Omaha (1</a:t>
            </a:r>
            <a:r>
              <a:rPr lang="en-US" baseline="30000" smtClean="0">
                <a:latin typeface="Arial" pitchFamily="34" charset="0"/>
              </a:rPr>
              <a:t>st</a:t>
            </a:r>
            <a:r>
              <a:rPr lang="en-US" smtClean="0">
                <a:latin typeface="Arial" pitchFamily="34" charset="0"/>
              </a:rPr>
              <a:t> and 29</a:t>
            </a:r>
            <a:r>
              <a:rPr lang="en-US" baseline="30000" smtClean="0">
                <a:latin typeface="Arial" pitchFamily="34" charset="0"/>
              </a:rPr>
              <a:t>th</a:t>
            </a:r>
            <a:r>
              <a:rPr lang="en-US" smtClean="0">
                <a:latin typeface="Arial" pitchFamily="34" charset="0"/>
              </a:rPr>
              <a:t> ID), Gold (50</a:t>
            </a:r>
            <a:r>
              <a:rPr lang="en-US" baseline="30000" smtClean="0">
                <a:latin typeface="Arial" pitchFamily="34" charset="0"/>
              </a:rPr>
              <a:t>th</a:t>
            </a:r>
            <a:r>
              <a:rPr lang="en-US" smtClean="0">
                <a:latin typeface="Arial" pitchFamily="34" charset="0"/>
              </a:rPr>
              <a:t> British ID), Juno, (3</a:t>
            </a:r>
            <a:r>
              <a:rPr lang="en-US" baseline="30000" smtClean="0">
                <a:latin typeface="Arial" pitchFamily="34" charset="0"/>
              </a:rPr>
              <a:t>rd</a:t>
            </a:r>
            <a:r>
              <a:rPr lang="en-US" smtClean="0">
                <a:latin typeface="Arial" pitchFamily="34" charset="0"/>
              </a:rPr>
              <a:t> Canadian ID) and Sword (3</a:t>
            </a:r>
            <a:r>
              <a:rPr lang="en-US" baseline="30000" smtClean="0">
                <a:latin typeface="Arial" pitchFamily="34" charset="0"/>
              </a:rPr>
              <a:t>rd</a:t>
            </a:r>
            <a:r>
              <a:rPr lang="en-US" smtClean="0">
                <a:latin typeface="Arial" pitchFamily="34" charset="0"/>
              </a:rPr>
              <a:t> British ID).</a:t>
            </a:r>
          </a:p>
          <a:p>
            <a:pPr eaLnBrk="1" hangingPunct="1">
              <a:buFontTx/>
              <a:buChar char="•"/>
            </a:pPr>
            <a:r>
              <a:rPr lang="en-US" smtClean="0">
                <a:latin typeface="Arial" pitchFamily="34" charset="0"/>
              </a:rPr>
              <a:t>Allied air forces successfully conducted strikes which slowed and even prevented German reinforcements from arriving at the Normandy beachheads.</a:t>
            </a:r>
          </a:p>
          <a:p>
            <a:pPr eaLnBrk="1" hangingPunct="1">
              <a:buFontTx/>
              <a:buChar char="•"/>
            </a:pPr>
            <a:r>
              <a:rPr lang="en-US" u="sng" smtClean="0">
                <a:latin typeface="Arial" pitchFamily="34" charset="0"/>
              </a:rPr>
              <a:t>June-Oct 44</a:t>
            </a:r>
            <a:r>
              <a:rPr lang="en-US" smtClean="0">
                <a:latin typeface="Arial" pitchFamily="34" charset="0"/>
              </a:rPr>
              <a:t>: After the fall of Rome, the 15</a:t>
            </a:r>
            <a:r>
              <a:rPr lang="en-US" baseline="30000" smtClean="0">
                <a:latin typeface="Arial" pitchFamily="34" charset="0"/>
              </a:rPr>
              <a:t>th</a:t>
            </a:r>
            <a:r>
              <a:rPr lang="en-US" smtClean="0">
                <a:latin typeface="Arial" pitchFamily="34" charset="0"/>
              </a:rPr>
              <a:t> AG was able to push the Germans north on the Italian Peninsula. They quickly break the German Gothic line but cannot push much further and the opposing forces settled into a static line for the winter/spring of 44/45.</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35EAC39-C566-4B6A-B276-44936887D202}" type="slidenum">
              <a:rPr lang="en-US" smtClean="0"/>
              <a:pPr eaLnBrk="1" hangingPunct="1"/>
              <a:t>5</a:t>
            </a:fld>
            <a:endParaRPr lang="en-US" smtClean="0"/>
          </a:p>
        </p:txBody>
      </p:sp>
      <p:sp>
        <p:nvSpPr>
          <p:cNvPr id="14339" name="Rectangle 2"/>
          <p:cNvSpPr>
            <a:spLocks noGrp="1" noRot="1" noChangeAspect="1" noChangeArrowheads="1" noTextEdit="1"/>
          </p:cNvSpPr>
          <p:nvPr>
            <p:ph type="sldImg"/>
          </p:nvPr>
        </p:nvSpPr>
        <p:spPr>
          <a:xfrm>
            <a:off x="2184400" y="368300"/>
            <a:ext cx="1851025" cy="1389063"/>
          </a:xfrm>
          <a:ln/>
        </p:spPr>
      </p:sp>
      <p:sp>
        <p:nvSpPr>
          <p:cNvPr id="14340" name="Rectangle 3"/>
          <p:cNvSpPr>
            <a:spLocks noGrp="1" noChangeArrowheads="1"/>
          </p:cNvSpPr>
          <p:nvPr>
            <p:ph type="body" idx="1"/>
          </p:nvPr>
        </p:nvSpPr>
        <p:spPr>
          <a:xfrm>
            <a:off x="0" y="1644650"/>
            <a:ext cx="6858000" cy="7651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u="sng" smtClean="0">
                <a:latin typeface="Arial" pitchFamily="34" charset="0"/>
              </a:rPr>
              <a:t>BREAKOUT</a:t>
            </a:r>
          </a:p>
          <a:p>
            <a:pPr eaLnBrk="1" hangingPunct="1">
              <a:buFontTx/>
              <a:buChar char="•"/>
            </a:pPr>
            <a:r>
              <a:rPr lang="en-US" u="sng" smtClean="0">
                <a:latin typeface="Arial" pitchFamily="34" charset="0"/>
              </a:rPr>
              <a:t>25 July 1944</a:t>
            </a:r>
            <a:r>
              <a:rPr lang="en-US" smtClean="0">
                <a:latin typeface="Arial" pitchFamily="34" charset="0"/>
              </a:rPr>
              <a:t>.  </a:t>
            </a:r>
            <a:r>
              <a:rPr lang="en-US" b="1" i="1" smtClean="0">
                <a:latin typeface="Arial" pitchFamily="34" charset="0"/>
              </a:rPr>
              <a:t>Operation Cobra</a:t>
            </a:r>
            <a:r>
              <a:rPr lang="en-US" smtClean="0">
                <a:latin typeface="Arial" pitchFamily="34" charset="0"/>
              </a:rPr>
              <a:t>. After an immense buildup of forces and the slow expansion of the allied beachhead, the US 8</a:t>
            </a:r>
            <a:r>
              <a:rPr lang="en-US" baseline="30000" smtClean="0">
                <a:latin typeface="Arial" pitchFamily="34" charset="0"/>
              </a:rPr>
              <a:t>th</a:t>
            </a:r>
            <a:r>
              <a:rPr lang="en-US" smtClean="0">
                <a:latin typeface="Arial" pitchFamily="34" charset="0"/>
              </a:rPr>
              <a:t> and 9</a:t>
            </a:r>
            <a:r>
              <a:rPr lang="en-US" baseline="30000" smtClean="0">
                <a:latin typeface="Arial" pitchFamily="34" charset="0"/>
              </a:rPr>
              <a:t>th</a:t>
            </a:r>
            <a:r>
              <a:rPr lang="en-US" smtClean="0">
                <a:latin typeface="Arial" pitchFamily="34" charset="0"/>
              </a:rPr>
              <a:t> Air forces (strategic and tactical) conduct a concentrated ‘carpet bombing’ mission which assisted in the breakout attack of the US 1</a:t>
            </a:r>
            <a:r>
              <a:rPr lang="en-US" baseline="30000" smtClean="0">
                <a:latin typeface="Arial" pitchFamily="34" charset="0"/>
              </a:rPr>
              <a:t>st</a:t>
            </a:r>
            <a:r>
              <a:rPr lang="en-US" smtClean="0">
                <a:latin typeface="Arial" pitchFamily="34" charset="0"/>
              </a:rPr>
              <a:t> Army through the very difficult bocage countryside. </a:t>
            </a:r>
          </a:p>
          <a:p>
            <a:pPr eaLnBrk="1" hangingPunct="1">
              <a:buFontTx/>
              <a:buChar char="•"/>
            </a:pPr>
            <a:r>
              <a:rPr lang="en-US" u="sng" smtClean="0">
                <a:latin typeface="Arial" pitchFamily="34" charset="0"/>
              </a:rPr>
              <a:t>1 August 44</a:t>
            </a:r>
            <a:r>
              <a:rPr lang="en-US" smtClean="0">
                <a:latin typeface="Arial" pitchFamily="34" charset="0"/>
              </a:rPr>
              <a:t>: With this breakout, the US 12</a:t>
            </a:r>
            <a:r>
              <a:rPr lang="en-US" baseline="30000" smtClean="0">
                <a:latin typeface="Arial" pitchFamily="34" charset="0"/>
              </a:rPr>
              <a:t>th</a:t>
            </a:r>
            <a:r>
              <a:rPr lang="en-US" smtClean="0">
                <a:latin typeface="Arial" pitchFamily="34" charset="0"/>
              </a:rPr>
              <a:t> Army Group (Bradley) was formed – US 1</a:t>
            </a:r>
            <a:r>
              <a:rPr lang="en-US" baseline="30000" smtClean="0">
                <a:latin typeface="Arial" pitchFamily="34" charset="0"/>
              </a:rPr>
              <a:t>st</a:t>
            </a:r>
            <a:r>
              <a:rPr lang="en-US" smtClean="0">
                <a:latin typeface="Arial" pitchFamily="34" charset="0"/>
              </a:rPr>
              <a:t> Army (Hodges) and US 3</a:t>
            </a:r>
            <a:r>
              <a:rPr lang="en-US" baseline="30000" smtClean="0">
                <a:latin typeface="Arial" pitchFamily="34" charset="0"/>
              </a:rPr>
              <a:t>rd</a:t>
            </a:r>
            <a:r>
              <a:rPr lang="en-US" smtClean="0">
                <a:latin typeface="Arial" pitchFamily="34" charset="0"/>
              </a:rPr>
              <a:t> Army (Patton).</a:t>
            </a:r>
          </a:p>
          <a:p>
            <a:pPr eaLnBrk="1" hangingPunct="1">
              <a:buFontTx/>
              <a:buChar char="•"/>
            </a:pPr>
            <a:r>
              <a:rPr lang="en-US" u="sng" smtClean="0">
                <a:latin typeface="Arial" pitchFamily="34" charset="0"/>
              </a:rPr>
              <a:t>1-25 August 44</a:t>
            </a:r>
            <a:r>
              <a:rPr lang="en-US" smtClean="0">
                <a:latin typeface="Arial" pitchFamily="34" charset="0"/>
              </a:rPr>
              <a:t>: </a:t>
            </a:r>
            <a:r>
              <a:rPr lang="en-US" b="1" smtClean="0">
                <a:latin typeface="Arial" pitchFamily="34" charset="0"/>
              </a:rPr>
              <a:t>Patton’s 3</a:t>
            </a:r>
            <a:r>
              <a:rPr lang="en-US" b="1" baseline="30000" smtClean="0">
                <a:latin typeface="Arial" pitchFamily="34" charset="0"/>
              </a:rPr>
              <a:t>rd</a:t>
            </a:r>
            <a:r>
              <a:rPr lang="en-US" b="1" smtClean="0">
                <a:latin typeface="Arial" pitchFamily="34" charset="0"/>
              </a:rPr>
              <a:t> Army</a:t>
            </a:r>
            <a:r>
              <a:rPr lang="en-US" smtClean="0">
                <a:latin typeface="Arial" pitchFamily="34" charset="0"/>
              </a:rPr>
              <a:t> poured through and </a:t>
            </a:r>
            <a:r>
              <a:rPr lang="en-US" b="1" smtClean="0">
                <a:latin typeface="Arial" pitchFamily="34" charset="0"/>
              </a:rPr>
              <a:t>exploits the breakout</a:t>
            </a:r>
            <a:r>
              <a:rPr lang="en-US" smtClean="0">
                <a:latin typeface="Arial" pitchFamily="34" charset="0"/>
              </a:rPr>
              <a:t> created by </a:t>
            </a:r>
            <a:r>
              <a:rPr lang="en-US" i="1" smtClean="0">
                <a:latin typeface="Arial" pitchFamily="34" charset="0"/>
              </a:rPr>
              <a:t>Operation Cobra</a:t>
            </a:r>
            <a:r>
              <a:rPr lang="en-US" smtClean="0">
                <a:latin typeface="Arial" pitchFamily="34" charset="0"/>
              </a:rPr>
              <a:t> and attacked in two directions – Brittany and the Seine River.  With this rapid movement, the German 7</a:t>
            </a:r>
            <a:r>
              <a:rPr lang="en-US" baseline="30000" smtClean="0">
                <a:latin typeface="Arial" pitchFamily="34" charset="0"/>
              </a:rPr>
              <a:t>th</a:t>
            </a:r>
            <a:r>
              <a:rPr lang="en-US" smtClean="0">
                <a:latin typeface="Arial" pitchFamily="34" charset="0"/>
              </a:rPr>
              <a:t> and 5</a:t>
            </a:r>
            <a:r>
              <a:rPr lang="en-US" baseline="30000" smtClean="0">
                <a:latin typeface="Arial" pitchFamily="34" charset="0"/>
              </a:rPr>
              <a:t>th</a:t>
            </a:r>
            <a:r>
              <a:rPr lang="en-US" smtClean="0">
                <a:latin typeface="Arial" pitchFamily="34" charset="0"/>
              </a:rPr>
              <a:t> Panzer Armies are almost cut off, but escape with a large portion of their men (but not equipment) at the Falaise Gap when the Canadian 1</a:t>
            </a:r>
            <a:r>
              <a:rPr lang="en-US" baseline="30000" smtClean="0">
                <a:latin typeface="Arial" pitchFamily="34" charset="0"/>
              </a:rPr>
              <a:t>st</a:t>
            </a:r>
            <a:r>
              <a:rPr lang="en-US" smtClean="0">
                <a:latin typeface="Arial" pitchFamily="34" charset="0"/>
              </a:rPr>
              <a:t> Army failed to rapidly link up with the US 3</a:t>
            </a:r>
            <a:r>
              <a:rPr lang="en-US" baseline="30000" smtClean="0">
                <a:latin typeface="Arial" pitchFamily="34" charset="0"/>
              </a:rPr>
              <a:t>rd</a:t>
            </a:r>
            <a:r>
              <a:rPr lang="en-US" smtClean="0">
                <a:latin typeface="Arial" pitchFamily="34" charset="0"/>
              </a:rPr>
              <a:t> Army. Paris was liberated on 25 August.</a:t>
            </a:r>
          </a:p>
          <a:p>
            <a:pPr eaLnBrk="1" hangingPunct="1">
              <a:buFontTx/>
              <a:buChar char="•"/>
            </a:pPr>
            <a:r>
              <a:rPr lang="en-US" u="sng" smtClean="0">
                <a:latin typeface="Arial" pitchFamily="34" charset="0"/>
              </a:rPr>
              <a:t>15 August 44:</a:t>
            </a:r>
            <a:r>
              <a:rPr lang="en-US" smtClean="0">
                <a:latin typeface="Arial" pitchFamily="34" charset="0"/>
              </a:rPr>
              <a:t> </a:t>
            </a:r>
            <a:r>
              <a:rPr lang="en-US" b="1" i="1" smtClean="0">
                <a:latin typeface="Arial" pitchFamily="34" charset="0"/>
              </a:rPr>
              <a:t>Operation Anvil</a:t>
            </a:r>
            <a:r>
              <a:rPr lang="en-US" b="1" smtClean="0">
                <a:latin typeface="Arial" pitchFamily="34" charset="0"/>
              </a:rPr>
              <a:t> (</a:t>
            </a:r>
            <a:r>
              <a:rPr lang="en-US" b="1" i="1" smtClean="0">
                <a:latin typeface="Arial" pitchFamily="34" charset="0"/>
              </a:rPr>
              <a:t>Dragoon</a:t>
            </a:r>
            <a:r>
              <a:rPr lang="en-US" b="1" smtClean="0">
                <a:latin typeface="Arial" pitchFamily="34" charset="0"/>
              </a:rPr>
              <a:t>)</a:t>
            </a:r>
            <a:r>
              <a:rPr lang="en-US" smtClean="0">
                <a:latin typeface="Arial" pitchFamily="34" charset="0"/>
              </a:rPr>
              <a:t> – US 7</a:t>
            </a:r>
            <a:r>
              <a:rPr lang="en-US" baseline="30000" smtClean="0">
                <a:latin typeface="Arial" pitchFamily="34" charset="0"/>
              </a:rPr>
              <a:t>th</a:t>
            </a:r>
            <a:r>
              <a:rPr lang="en-US" smtClean="0">
                <a:latin typeface="Arial" pitchFamily="34" charset="0"/>
              </a:rPr>
              <a:t> Army landed in Southern France in support of the attack in Normandy.</a:t>
            </a:r>
          </a:p>
          <a:p>
            <a:pPr eaLnBrk="1" hangingPunct="1">
              <a:buFontTx/>
              <a:buChar char="•"/>
            </a:pPr>
            <a:r>
              <a:rPr lang="en-US" u="sng" smtClean="0">
                <a:solidFill>
                  <a:srgbClr val="A50021"/>
                </a:solidFill>
                <a:latin typeface="Arial" pitchFamily="34" charset="0"/>
              </a:rPr>
              <a:t>June-August 44</a:t>
            </a:r>
            <a:r>
              <a:rPr lang="en-US" smtClean="0">
                <a:solidFill>
                  <a:srgbClr val="A50021"/>
                </a:solidFill>
                <a:latin typeface="Arial" pitchFamily="34" charset="0"/>
              </a:rPr>
              <a:t>:  The Soviets crush the German Army Group Center and reach the outskirts of Warsaw.</a:t>
            </a:r>
          </a:p>
          <a:p>
            <a:pPr eaLnBrk="1" hangingPunct="1">
              <a:buFontTx/>
              <a:buChar char="•"/>
            </a:pPr>
            <a:r>
              <a:rPr lang="en-US" u="sng" smtClean="0">
                <a:latin typeface="Arial" pitchFamily="34" charset="0"/>
              </a:rPr>
              <a:t>25 August – 15 September 44</a:t>
            </a:r>
            <a:r>
              <a:rPr lang="en-US" smtClean="0">
                <a:latin typeface="Arial" pitchFamily="34" charset="0"/>
              </a:rPr>
              <a:t>:  Eisenhower takes over direct control of the ground battle from Montgomery (1 September) and the 21</a:t>
            </a:r>
            <a:r>
              <a:rPr lang="en-US" baseline="30000" smtClean="0">
                <a:latin typeface="Arial" pitchFamily="34" charset="0"/>
              </a:rPr>
              <a:t>st</a:t>
            </a:r>
            <a:r>
              <a:rPr lang="en-US" smtClean="0">
                <a:latin typeface="Arial" pitchFamily="34" charset="0"/>
              </a:rPr>
              <a:t> and 12</a:t>
            </a:r>
            <a:r>
              <a:rPr lang="en-US" baseline="30000" smtClean="0">
                <a:latin typeface="Arial" pitchFamily="34" charset="0"/>
              </a:rPr>
              <a:t>th</a:t>
            </a:r>
            <a:r>
              <a:rPr lang="en-US" smtClean="0">
                <a:latin typeface="Arial" pitchFamily="34" charset="0"/>
              </a:rPr>
              <a:t> Army Groups attacked along a ‘</a:t>
            </a:r>
            <a:r>
              <a:rPr lang="en-US" b="1" smtClean="0">
                <a:latin typeface="Arial" pitchFamily="34" charset="0"/>
              </a:rPr>
              <a:t>Broad Front</a:t>
            </a:r>
            <a:r>
              <a:rPr lang="en-US" smtClean="0">
                <a:latin typeface="Arial" pitchFamily="34" charset="0"/>
              </a:rPr>
              <a:t>’ toward the Rhine River.  The 12</a:t>
            </a:r>
            <a:r>
              <a:rPr lang="en-US" baseline="30000" smtClean="0">
                <a:latin typeface="Arial" pitchFamily="34" charset="0"/>
              </a:rPr>
              <a:t>th</a:t>
            </a:r>
            <a:r>
              <a:rPr lang="en-US" smtClean="0">
                <a:latin typeface="Arial" pitchFamily="34" charset="0"/>
              </a:rPr>
              <a:t> Army Group linked up the newly formed 6</a:t>
            </a:r>
            <a:r>
              <a:rPr lang="en-US" baseline="30000" smtClean="0">
                <a:latin typeface="Arial" pitchFamily="34" charset="0"/>
              </a:rPr>
              <a:t>th</a:t>
            </a:r>
            <a:r>
              <a:rPr lang="en-US" smtClean="0">
                <a:latin typeface="Arial" pitchFamily="34" charset="0"/>
              </a:rPr>
              <a:t> AG (Devers) which contained the US 7</a:t>
            </a:r>
            <a:r>
              <a:rPr lang="en-US" baseline="30000" smtClean="0">
                <a:latin typeface="Arial" pitchFamily="34" charset="0"/>
              </a:rPr>
              <a:t>th</a:t>
            </a:r>
            <a:r>
              <a:rPr lang="en-US" smtClean="0">
                <a:latin typeface="Arial" pitchFamily="34" charset="0"/>
              </a:rPr>
              <a:t> and French 1</a:t>
            </a:r>
            <a:r>
              <a:rPr lang="en-US" baseline="30000" smtClean="0">
                <a:latin typeface="Arial" pitchFamily="34" charset="0"/>
              </a:rPr>
              <a:t>st</a:t>
            </a:r>
            <a:r>
              <a:rPr lang="en-US" smtClean="0">
                <a:latin typeface="Arial" pitchFamily="34" charset="0"/>
              </a:rPr>
              <a:t> Armies. Also, the 9</a:t>
            </a:r>
            <a:r>
              <a:rPr lang="en-US" baseline="30000" smtClean="0">
                <a:latin typeface="Arial" pitchFamily="34" charset="0"/>
              </a:rPr>
              <a:t>th</a:t>
            </a:r>
            <a:r>
              <a:rPr lang="en-US" smtClean="0">
                <a:latin typeface="Arial" pitchFamily="34" charset="0"/>
              </a:rPr>
              <a:t> Army (Simpson) is formed in 5 September and clears the rest of Brittany (The port of Brest). General Clark became the 15</a:t>
            </a:r>
            <a:r>
              <a:rPr lang="en-US" baseline="30000" smtClean="0">
                <a:latin typeface="Arial" pitchFamily="34" charset="0"/>
              </a:rPr>
              <a:t>th</a:t>
            </a:r>
            <a:r>
              <a:rPr lang="en-US" smtClean="0">
                <a:latin typeface="Arial" pitchFamily="34" charset="0"/>
              </a:rPr>
              <a:t> AG commander in October. </a:t>
            </a:r>
          </a:p>
          <a:p>
            <a:pPr eaLnBrk="1" hangingPunct="1"/>
            <a:r>
              <a:rPr lang="en-US" b="1" i="1" smtClean="0">
                <a:latin typeface="Arial" pitchFamily="34" charset="0"/>
              </a:rPr>
              <a:t>Operation Market-Garden</a:t>
            </a:r>
            <a:r>
              <a:rPr lang="en-US" smtClean="0">
                <a:latin typeface="Arial" pitchFamily="34" charset="0"/>
              </a:rPr>
              <a:t>: 21</a:t>
            </a:r>
            <a:r>
              <a:rPr lang="en-US" baseline="30000" smtClean="0">
                <a:latin typeface="Arial" pitchFamily="34" charset="0"/>
              </a:rPr>
              <a:t>st</a:t>
            </a:r>
            <a:r>
              <a:rPr lang="en-US" smtClean="0">
                <a:latin typeface="Arial" pitchFamily="34" charset="0"/>
              </a:rPr>
              <a:t> AG’s attempt to rapidly cross many rivers/canals in the Netherlands (2 part operation)</a:t>
            </a:r>
          </a:p>
          <a:p>
            <a:pPr eaLnBrk="1" hangingPunct="1">
              <a:buFontTx/>
              <a:buChar char="•"/>
            </a:pPr>
            <a:r>
              <a:rPr lang="en-US" u="sng" smtClean="0">
                <a:latin typeface="Arial" pitchFamily="34" charset="0"/>
              </a:rPr>
              <a:t>17 Sept 44</a:t>
            </a:r>
            <a:r>
              <a:rPr lang="en-US" smtClean="0">
                <a:latin typeface="Arial" pitchFamily="34" charset="0"/>
              </a:rPr>
              <a:t>: </a:t>
            </a:r>
            <a:r>
              <a:rPr lang="en-US" b="1" i="1" smtClean="0">
                <a:latin typeface="Arial" pitchFamily="34" charset="0"/>
              </a:rPr>
              <a:t>Operation Market</a:t>
            </a:r>
            <a:r>
              <a:rPr lang="en-US" smtClean="0">
                <a:latin typeface="Arial" pitchFamily="34" charset="0"/>
              </a:rPr>
              <a:t> -  101</a:t>
            </a:r>
            <a:r>
              <a:rPr lang="en-US" baseline="30000" smtClean="0">
                <a:latin typeface="Arial" pitchFamily="34" charset="0"/>
              </a:rPr>
              <a:t>st</a:t>
            </a:r>
            <a:r>
              <a:rPr lang="en-US" smtClean="0">
                <a:latin typeface="Arial" pitchFamily="34" charset="0"/>
              </a:rPr>
              <a:t>, 82</a:t>
            </a:r>
            <a:r>
              <a:rPr lang="en-US" baseline="30000" smtClean="0">
                <a:latin typeface="Arial" pitchFamily="34" charset="0"/>
              </a:rPr>
              <a:t>nd</a:t>
            </a:r>
            <a:r>
              <a:rPr lang="en-US" smtClean="0">
                <a:latin typeface="Arial" pitchFamily="34" charset="0"/>
              </a:rPr>
              <a:t>, and 1</a:t>
            </a:r>
            <a:r>
              <a:rPr lang="en-US" baseline="30000" smtClean="0">
                <a:latin typeface="Arial" pitchFamily="34" charset="0"/>
              </a:rPr>
              <a:t>st</a:t>
            </a:r>
            <a:r>
              <a:rPr lang="en-US" smtClean="0">
                <a:latin typeface="Arial" pitchFamily="34" charset="0"/>
              </a:rPr>
              <a:t> British Airborne divisions are dropped to capture a series of bridges located between Arnhem and the British front lines.</a:t>
            </a:r>
          </a:p>
          <a:p>
            <a:pPr eaLnBrk="1" hangingPunct="1">
              <a:buFontTx/>
              <a:buChar char="•"/>
            </a:pPr>
            <a:r>
              <a:rPr lang="en-US" u="sng" smtClean="0">
                <a:latin typeface="Arial" pitchFamily="34" charset="0"/>
              </a:rPr>
              <a:t>17-20 September 44</a:t>
            </a:r>
            <a:r>
              <a:rPr lang="en-US" smtClean="0">
                <a:latin typeface="Arial" pitchFamily="34" charset="0"/>
              </a:rPr>
              <a:t>: </a:t>
            </a:r>
            <a:r>
              <a:rPr lang="en-US" b="1" i="1" smtClean="0">
                <a:latin typeface="Arial" pitchFamily="34" charset="0"/>
              </a:rPr>
              <a:t>Operation Garden</a:t>
            </a:r>
            <a:r>
              <a:rPr lang="en-US" smtClean="0">
                <a:latin typeface="Arial" pitchFamily="34" charset="0"/>
              </a:rPr>
              <a:t> - British XXX Corps attacks to link up with the Airborne (ABN) units and cross the captured bridges.  The XXX Corps is finally stopped after it links up with the US 82</a:t>
            </a:r>
            <a:r>
              <a:rPr lang="en-US" baseline="30000" smtClean="0">
                <a:latin typeface="Arial" pitchFamily="34" charset="0"/>
              </a:rPr>
              <a:t>nd</a:t>
            </a:r>
            <a:r>
              <a:rPr lang="en-US" smtClean="0">
                <a:latin typeface="Arial" pitchFamily="34" charset="0"/>
              </a:rPr>
              <a:t> ABN just short of the British 1</a:t>
            </a:r>
            <a:r>
              <a:rPr lang="en-US" baseline="30000" smtClean="0">
                <a:latin typeface="Arial" pitchFamily="34" charset="0"/>
              </a:rPr>
              <a:t>st</a:t>
            </a:r>
            <a:r>
              <a:rPr lang="en-US" smtClean="0">
                <a:latin typeface="Arial" pitchFamily="34" charset="0"/>
              </a:rPr>
              <a:t> ABN at Arnhem.  Only 2,200 of that surrounded division escaped back to British lines.</a:t>
            </a:r>
          </a:p>
          <a:p>
            <a:pPr eaLnBrk="1" hangingPunct="1">
              <a:buFontTx/>
              <a:buChar char="•"/>
            </a:pPr>
            <a:r>
              <a:rPr lang="en-US" u="sng" smtClean="0">
                <a:solidFill>
                  <a:srgbClr val="A50021"/>
                </a:solidFill>
                <a:latin typeface="Arial" pitchFamily="34" charset="0"/>
              </a:rPr>
              <a:t>August – December 44</a:t>
            </a:r>
            <a:r>
              <a:rPr lang="en-US" smtClean="0">
                <a:solidFill>
                  <a:srgbClr val="A50021"/>
                </a:solidFill>
                <a:latin typeface="Arial" pitchFamily="34" charset="0"/>
              </a:rPr>
              <a:t>:  Soviet offensive to clear the Balkans.  Romania and Bulgaria surrender and join the Allies. </a:t>
            </a:r>
          </a:p>
          <a:p>
            <a:pPr eaLnBrk="1" hangingPunct="1">
              <a:buFontTx/>
              <a:buChar char="•"/>
            </a:pPr>
            <a:r>
              <a:rPr lang="en-US" u="sng" smtClean="0">
                <a:latin typeface="Arial" pitchFamily="34" charset="0"/>
              </a:rPr>
              <a:t>Nov 8 – 15 Dec 44</a:t>
            </a:r>
            <a:r>
              <a:rPr lang="en-US" smtClean="0">
                <a:latin typeface="Arial" pitchFamily="34" charset="0"/>
              </a:rPr>
              <a:t>: Eisenhower shifted the </a:t>
            </a:r>
            <a:r>
              <a:rPr lang="en-US" b="1" smtClean="0">
                <a:latin typeface="Arial" pitchFamily="34" charset="0"/>
              </a:rPr>
              <a:t>Main Effort to the 12 AG</a:t>
            </a:r>
            <a:r>
              <a:rPr lang="en-US" smtClean="0">
                <a:latin typeface="Arial" pitchFamily="34" charset="0"/>
              </a:rPr>
              <a:t>.  Both the 3</a:t>
            </a:r>
            <a:r>
              <a:rPr lang="en-US" baseline="30000" smtClean="0">
                <a:latin typeface="Arial" pitchFamily="34" charset="0"/>
              </a:rPr>
              <a:t>rd</a:t>
            </a:r>
            <a:r>
              <a:rPr lang="en-US" smtClean="0">
                <a:latin typeface="Arial" pitchFamily="34" charset="0"/>
              </a:rPr>
              <a:t> and 7</a:t>
            </a:r>
            <a:r>
              <a:rPr lang="en-US" baseline="30000" smtClean="0">
                <a:latin typeface="Arial" pitchFamily="34" charset="0"/>
              </a:rPr>
              <a:t>th</a:t>
            </a:r>
            <a:r>
              <a:rPr lang="en-US" smtClean="0">
                <a:latin typeface="Arial" pitchFamily="34" charset="0"/>
              </a:rPr>
              <a:t> Armies attacked to the German “West Wall”.  This was also the time that 1</a:t>
            </a:r>
            <a:r>
              <a:rPr lang="en-US" baseline="30000" smtClean="0">
                <a:latin typeface="Arial" pitchFamily="34" charset="0"/>
              </a:rPr>
              <a:t>st</a:t>
            </a:r>
            <a:r>
              <a:rPr lang="en-US" smtClean="0">
                <a:latin typeface="Arial" pitchFamily="34" charset="0"/>
              </a:rPr>
              <a:t> Army fights the costly battle of the Hurtgen Forrest. The 9</a:t>
            </a:r>
            <a:r>
              <a:rPr lang="en-US" baseline="30000" smtClean="0">
                <a:latin typeface="Arial" pitchFamily="34" charset="0"/>
              </a:rPr>
              <a:t>th</a:t>
            </a:r>
            <a:r>
              <a:rPr lang="en-US" smtClean="0">
                <a:latin typeface="Arial" pitchFamily="34" charset="0"/>
              </a:rPr>
              <a:t> Army, initially paced between 1</a:t>
            </a:r>
            <a:r>
              <a:rPr lang="en-US" baseline="30000" smtClean="0">
                <a:latin typeface="Arial" pitchFamily="34" charset="0"/>
              </a:rPr>
              <a:t>st</a:t>
            </a:r>
            <a:r>
              <a:rPr lang="en-US" smtClean="0">
                <a:latin typeface="Arial" pitchFamily="34" charset="0"/>
              </a:rPr>
              <a:t> and 3</a:t>
            </a:r>
            <a:r>
              <a:rPr lang="en-US" baseline="30000" smtClean="0">
                <a:latin typeface="Arial" pitchFamily="34" charset="0"/>
              </a:rPr>
              <a:t>rd</a:t>
            </a:r>
            <a:r>
              <a:rPr lang="en-US" smtClean="0">
                <a:latin typeface="Arial" pitchFamily="34" charset="0"/>
              </a:rPr>
              <a:t> Armies, was moved to the 12 AG’s northern boundary. Bradley, anticipating a future transfer of forces to Montgomery, made the shift as he did not want to lose his veteran Army.</a:t>
            </a:r>
          </a:p>
          <a:p>
            <a:pPr eaLnBrk="1" hangingPunct="1">
              <a:buFontTx/>
              <a:buChar char="•"/>
            </a:pPr>
            <a:endParaRPr lang="en-US" smtClean="0">
              <a:latin typeface="Arial" pitchFamily="34" charset="0"/>
            </a:endParaRPr>
          </a:p>
          <a:p>
            <a:pPr eaLnBrk="1" hangingPunct="1">
              <a:buFontTx/>
              <a:buChar char="•"/>
            </a:pPr>
            <a:endParaRPr lang="en-US" smtClean="0">
              <a:solidFill>
                <a:srgbClr val="FF0000"/>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195F5E4-F991-495B-8A41-E47951CAE07B}" type="slidenum">
              <a:rPr lang="en-US" smtClean="0"/>
              <a:pPr eaLnBrk="1" hangingPunct="1"/>
              <a:t>6</a:t>
            </a:fld>
            <a:endParaRPr lang="en-US" smtClean="0"/>
          </a:p>
        </p:txBody>
      </p:sp>
      <p:sp>
        <p:nvSpPr>
          <p:cNvPr id="15363" name="Rectangle 2"/>
          <p:cNvSpPr>
            <a:spLocks noGrp="1" noRot="1" noChangeAspect="1" noChangeArrowheads="1" noTextEdit="1"/>
          </p:cNvSpPr>
          <p:nvPr>
            <p:ph type="sldImg"/>
          </p:nvPr>
        </p:nvSpPr>
        <p:spPr>
          <a:xfrm>
            <a:off x="2566988" y="0"/>
            <a:ext cx="1525587" cy="1144588"/>
          </a:xfrm>
          <a:ln/>
        </p:spPr>
      </p:sp>
      <p:sp>
        <p:nvSpPr>
          <p:cNvPr id="15364" name="Rectangle 3"/>
          <p:cNvSpPr>
            <a:spLocks noGrp="1" noChangeArrowheads="1"/>
          </p:cNvSpPr>
          <p:nvPr>
            <p:ph type="body" idx="1"/>
          </p:nvPr>
        </p:nvSpPr>
        <p:spPr>
          <a:xfrm>
            <a:off x="0" y="1168400"/>
            <a:ext cx="6858000" cy="7431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u="sng" smtClean="0">
                <a:latin typeface="Arial" pitchFamily="34" charset="0"/>
              </a:rPr>
              <a:t>Battle of The Bulge and Final German Defeat</a:t>
            </a:r>
          </a:p>
          <a:p>
            <a:pPr eaLnBrk="1" hangingPunct="1">
              <a:buFontTx/>
              <a:buChar char="•"/>
            </a:pPr>
            <a:r>
              <a:rPr lang="en-US" u="sng" smtClean="0">
                <a:latin typeface="Arial" pitchFamily="34" charset="0"/>
              </a:rPr>
              <a:t>Ardennes Offensive</a:t>
            </a:r>
            <a:r>
              <a:rPr lang="en-US" smtClean="0">
                <a:latin typeface="Arial" pitchFamily="34" charset="0"/>
              </a:rPr>
              <a:t> (</a:t>
            </a:r>
            <a:r>
              <a:rPr lang="en-US" b="1" i="1" smtClean="0">
                <a:latin typeface="Arial" pitchFamily="34" charset="0"/>
              </a:rPr>
              <a:t>Operation Watch on the Rhine</a:t>
            </a:r>
            <a:r>
              <a:rPr lang="en-US" smtClean="0">
                <a:latin typeface="Arial" pitchFamily="34" charset="0"/>
              </a:rPr>
              <a:t>) The Germans massed the 6</a:t>
            </a:r>
            <a:r>
              <a:rPr lang="en-US" baseline="30000" smtClean="0">
                <a:latin typeface="Arial" pitchFamily="34" charset="0"/>
              </a:rPr>
              <a:t>th</a:t>
            </a:r>
            <a:r>
              <a:rPr lang="en-US" smtClean="0">
                <a:latin typeface="Arial" pitchFamily="34" charset="0"/>
              </a:rPr>
              <a:t> SS Panzer, 5</a:t>
            </a:r>
            <a:r>
              <a:rPr lang="en-US" baseline="30000" smtClean="0">
                <a:latin typeface="Arial" pitchFamily="34" charset="0"/>
              </a:rPr>
              <a:t>th</a:t>
            </a:r>
            <a:r>
              <a:rPr lang="en-US" smtClean="0">
                <a:latin typeface="Arial" pitchFamily="34" charset="0"/>
              </a:rPr>
              <a:t> Panzer and 7</a:t>
            </a:r>
            <a:r>
              <a:rPr lang="en-US" baseline="30000" smtClean="0">
                <a:latin typeface="Arial" pitchFamily="34" charset="0"/>
              </a:rPr>
              <a:t>th</a:t>
            </a:r>
            <a:r>
              <a:rPr lang="en-US" smtClean="0">
                <a:latin typeface="Arial" pitchFamily="34" charset="0"/>
              </a:rPr>
              <a:t> Armies for a final counter-attack against the Western Allies. Hitler planned to split the US from the British at the lightest defended portion of the American line – the Ardennes (the same location that they concentrated their panzer forces to defeat the French in 1940). This attack would then continue to the coast and capture the critical supply port of Antwerp. This would become known as the Battle of the Bulge.</a:t>
            </a:r>
          </a:p>
          <a:p>
            <a:pPr eaLnBrk="1" hangingPunct="1">
              <a:buFontTx/>
              <a:buChar char="•"/>
            </a:pPr>
            <a:r>
              <a:rPr lang="en-US" u="sng" smtClean="0">
                <a:latin typeface="Arial" pitchFamily="34" charset="0"/>
              </a:rPr>
              <a:t>15-24 Dec 44</a:t>
            </a:r>
            <a:r>
              <a:rPr lang="en-US" smtClean="0">
                <a:latin typeface="Arial" pitchFamily="34" charset="0"/>
              </a:rPr>
              <a:t>: </a:t>
            </a:r>
            <a:r>
              <a:rPr lang="en-US" b="1" smtClean="0">
                <a:latin typeface="Arial" pitchFamily="34" charset="0"/>
              </a:rPr>
              <a:t>Battle of the Bulge (1) </a:t>
            </a:r>
            <a:r>
              <a:rPr lang="en-US" smtClean="0">
                <a:latin typeface="Arial" pitchFamily="34" charset="0"/>
              </a:rPr>
              <a:t>- Germany attacked and created a ‘bulge’ in the allied line.</a:t>
            </a:r>
          </a:p>
          <a:p>
            <a:pPr eaLnBrk="1" hangingPunct="1">
              <a:buFontTx/>
              <a:buChar char="•"/>
            </a:pPr>
            <a:r>
              <a:rPr lang="en-US" smtClean="0">
                <a:latin typeface="Arial" pitchFamily="34" charset="0"/>
              </a:rPr>
              <a:t>As the 1</a:t>
            </a:r>
            <a:r>
              <a:rPr lang="en-US" baseline="30000" smtClean="0">
                <a:latin typeface="Arial" pitchFamily="34" charset="0"/>
              </a:rPr>
              <a:t>st</a:t>
            </a:r>
            <a:r>
              <a:rPr lang="en-US" smtClean="0">
                <a:latin typeface="Arial" pitchFamily="34" charset="0"/>
              </a:rPr>
              <a:t> and 9</a:t>
            </a:r>
            <a:r>
              <a:rPr lang="en-US" baseline="30000" smtClean="0">
                <a:latin typeface="Arial" pitchFamily="34" charset="0"/>
              </a:rPr>
              <a:t>th</a:t>
            </a:r>
            <a:r>
              <a:rPr lang="en-US" smtClean="0">
                <a:latin typeface="Arial" pitchFamily="34" charset="0"/>
              </a:rPr>
              <a:t> Armies are cut off from the 12</a:t>
            </a:r>
            <a:r>
              <a:rPr lang="en-US" baseline="30000" smtClean="0">
                <a:latin typeface="Arial" pitchFamily="34" charset="0"/>
              </a:rPr>
              <a:t>th</a:t>
            </a:r>
            <a:r>
              <a:rPr lang="en-US" smtClean="0">
                <a:latin typeface="Arial" pitchFamily="34" charset="0"/>
              </a:rPr>
              <a:t> AG (due to the ‘bulge’), command of these two armies shift to the 21</a:t>
            </a:r>
            <a:r>
              <a:rPr lang="en-US" baseline="30000" smtClean="0">
                <a:latin typeface="Arial" pitchFamily="34" charset="0"/>
              </a:rPr>
              <a:t>st</a:t>
            </a:r>
            <a:r>
              <a:rPr lang="en-US" smtClean="0">
                <a:latin typeface="Arial" pitchFamily="34" charset="0"/>
              </a:rPr>
              <a:t> AG.</a:t>
            </a:r>
          </a:p>
          <a:p>
            <a:pPr eaLnBrk="1" hangingPunct="1">
              <a:buFontTx/>
              <a:buChar char="•"/>
            </a:pPr>
            <a:r>
              <a:rPr lang="en-US" u="sng" smtClean="0">
                <a:latin typeface="Arial" pitchFamily="34" charset="0"/>
              </a:rPr>
              <a:t>20-21 Dec 44</a:t>
            </a:r>
            <a:r>
              <a:rPr lang="en-US" smtClean="0">
                <a:latin typeface="Arial" pitchFamily="34" charset="0"/>
              </a:rPr>
              <a:t>: 3</a:t>
            </a:r>
            <a:r>
              <a:rPr lang="en-US" baseline="30000" smtClean="0">
                <a:latin typeface="Arial" pitchFamily="34" charset="0"/>
              </a:rPr>
              <a:t>rd</a:t>
            </a:r>
            <a:r>
              <a:rPr lang="en-US" smtClean="0">
                <a:latin typeface="Arial" pitchFamily="34" charset="0"/>
              </a:rPr>
              <a:t> Army displaced from its front lines and reoriented to attack into the southern portion of the ‘bulge’.  Patton began his attack on 22 December.</a:t>
            </a:r>
          </a:p>
          <a:p>
            <a:pPr eaLnBrk="1" hangingPunct="1">
              <a:buFontTx/>
              <a:buChar char="•"/>
            </a:pPr>
            <a:r>
              <a:rPr lang="en-US" u="sng" smtClean="0">
                <a:latin typeface="Arial" pitchFamily="34" charset="0"/>
              </a:rPr>
              <a:t>26 Dec – 7 Feb 45</a:t>
            </a:r>
            <a:r>
              <a:rPr lang="en-US" smtClean="0">
                <a:latin typeface="Arial" pitchFamily="34" charset="0"/>
              </a:rPr>
              <a:t>: </a:t>
            </a:r>
            <a:r>
              <a:rPr lang="en-US" b="1" smtClean="0">
                <a:latin typeface="Arial" pitchFamily="34" charset="0"/>
              </a:rPr>
              <a:t>Battle of the Bulge (2)</a:t>
            </a:r>
            <a:r>
              <a:rPr lang="en-US" smtClean="0">
                <a:latin typeface="Arial" pitchFamily="34" charset="0"/>
              </a:rPr>
              <a:t> - the 12</a:t>
            </a:r>
            <a:r>
              <a:rPr lang="en-US" baseline="30000" smtClean="0">
                <a:latin typeface="Arial" pitchFamily="34" charset="0"/>
              </a:rPr>
              <a:t>th</a:t>
            </a:r>
            <a:r>
              <a:rPr lang="en-US" smtClean="0">
                <a:latin typeface="Arial" pitchFamily="34" charset="0"/>
              </a:rPr>
              <a:t> and 21</a:t>
            </a:r>
            <a:r>
              <a:rPr lang="en-US" baseline="30000" smtClean="0">
                <a:latin typeface="Arial" pitchFamily="34" charset="0"/>
              </a:rPr>
              <a:t>st</a:t>
            </a:r>
            <a:r>
              <a:rPr lang="en-US" smtClean="0">
                <a:latin typeface="Arial" pitchFamily="34" charset="0"/>
              </a:rPr>
              <a:t> AGs pushed the Germans back to their start line.</a:t>
            </a:r>
          </a:p>
          <a:p>
            <a:pPr eaLnBrk="1" hangingPunct="1">
              <a:buFontTx/>
              <a:buChar char="•"/>
            </a:pPr>
            <a:r>
              <a:rPr lang="en-US" u="sng" smtClean="0">
                <a:solidFill>
                  <a:srgbClr val="A50021"/>
                </a:solidFill>
                <a:latin typeface="Arial" pitchFamily="34" charset="0"/>
              </a:rPr>
              <a:t>Jan – Apr 45</a:t>
            </a:r>
            <a:r>
              <a:rPr lang="en-US" smtClean="0">
                <a:solidFill>
                  <a:srgbClr val="A50021"/>
                </a:solidFill>
                <a:latin typeface="Arial" pitchFamily="34" charset="0"/>
              </a:rPr>
              <a:t>: The Soviets pushed to the Oder river in the north, followed by attacks in Hungry and Austria in the south.</a:t>
            </a:r>
          </a:p>
          <a:p>
            <a:pPr eaLnBrk="1" hangingPunct="1">
              <a:buFontTx/>
              <a:buChar char="•"/>
            </a:pPr>
            <a:r>
              <a:rPr lang="en-US" u="sng" smtClean="0">
                <a:latin typeface="Arial" pitchFamily="34" charset="0"/>
              </a:rPr>
              <a:t>22 Feb – 21 March</a:t>
            </a:r>
            <a:r>
              <a:rPr lang="en-US" smtClean="0">
                <a:latin typeface="Arial" pitchFamily="34" charset="0"/>
              </a:rPr>
              <a:t>: </a:t>
            </a:r>
            <a:r>
              <a:rPr lang="en-US" b="1" smtClean="0">
                <a:latin typeface="Arial" pitchFamily="34" charset="0"/>
              </a:rPr>
              <a:t>Rhineland Campaign</a:t>
            </a:r>
            <a:r>
              <a:rPr lang="en-US" smtClean="0">
                <a:latin typeface="Arial" pitchFamily="34" charset="0"/>
              </a:rPr>
              <a:t>. All Army Groups pushed forward to the Rhine River.  By chance, the US 1</a:t>
            </a:r>
            <a:r>
              <a:rPr lang="en-US" baseline="30000" smtClean="0">
                <a:latin typeface="Arial" pitchFamily="34" charset="0"/>
              </a:rPr>
              <a:t>st</a:t>
            </a:r>
            <a:r>
              <a:rPr lang="en-US" smtClean="0">
                <a:latin typeface="Arial" pitchFamily="34" charset="0"/>
              </a:rPr>
              <a:t> Army was able to capture a bridge still intact on 7 March at Remagen and created an unexpected bridgehead on the east side of the Rhine River. (The 1</a:t>
            </a:r>
            <a:r>
              <a:rPr lang="en-US" baseline="30000" smtClean="0">
                <a:latin typeface="Arial" pitchFamily="34" charset="0"/>
              </a:rPr>
              <a:t>st</a:t>
            </a:r>
            <a:r>
              <a:rPr lang="en-US" smtClean="0">
                <a:latin typeface="Arial" pitchFamily="34" charset="0"/>
              </a:rPr>
              <a:t> Army was returned to 12 AG after the Battle of the Bulge)</a:t>
            </a:r>
          </a:p>
          <a:p>
            <a:pPr eaLnBrk="1" hangingPunct="1">
              <a:buFontTx/>
              <a:buChar char="•"/>
            </a:pPr>
            <a:r>
              <a:rPr lang="en-US" u="sng" smtClean="0">
                <a:latin typeface="Arial" pitchFamily="34" charset="0"/>
              </a:rPr>
              <a:t>22 &amp; 23 March</a:t>
            </a:r>
            <a:r>
              <a:rPr lang="en-US" smtClean="0">
                <a:latin typeface="Arial" pitchFamily="34" charset="0"/>
              </a:rPr>
              <a:t>: The US 3</a:t>
            </a:r>
            <a:r>
              <a:rPr lang="en-US" baseline="30000" smtClean="0">
                <a:latin typeface="Arial" pitchFamily="34" charset="0"/>
              </a:rPr>
              <a:t>rd</a:t>
            </a:r>
            <a:r>
              <a:rPr lang="en-US" smtClean="0">
                <a:latin typeface="Arial" pitchFamily="34" charset="0"/>
              </a:rPr>
              <a:t> and British 2</a:t>
            </a:r>
            <a:r>
              <a:rPr lang="en-US" baseline="30000" smtClean="0">
                <a:latin typeface="Arial" pitchFamily="34" charset="0"/>
              </a:rPr>
              <a:t>nd</a:t>
            </a:r>
            <a:r>
              <a:rPr lang="en-US" smtClean="0">
                <a:latin typeface="Arial" pitchFamily="34" charset="0"/>
              </a:rPr>
              <a:t> Armies conducted river crossings of the Rhine.</a:t>
            </a:r>
          </a:p>
          <a:p>
            <a:pPr eaLnBrk="1" hangingPunct="1">
              <a:buFontTx/>
              <a:buChar char="•"/>
            </a:pPr>
            <a:r>
              <a:rPr lang="en-US" u="sng" smtClean="0">
                <a:latin typeface="Arial" pitchFamily="34" charset="0"/>
              </a:rPr>
              <a:t>28 March – 7 May</a:t>
            </a:r>
            <a:r>
              <a:rPr lang="en-US" smtClean="0">
                <a:latin typeface="Arial" pitchFamily="34" charset="0"/>
              </a:rPr>
              <a:t>:  Attack and occupation of Germany.  The German Army Group B (Model) is captured in the Rhur Pocket.  The 15</a:t>
            </a:r>
            <a:r>
              <a:rPr lang="en-US" baseline="30000" smtClean="0">
                <a:latin typeface="Arial" pitchFamily="34" charset="0"/>
              </a:rPr>
              <a:t>th</a:t>
            </a:r>
            <a:r>
              <a:rPr lang="en-US" smtClean="0">
                <a:latin typeface="Arial" pitchFamily="34" charset="0"/>
              </a:rPr>
              <a:t> AG made a final push to capture the rest of Italy and the US 5</a:t>
            </a:r>
            <a:r>
              <a:rPr lang="en-US" baseline="30000" smtClean="0">
                <a:latin typeface="Arial" pitchFamily="34" charset="0"/>
              </a:rPr>
              <a:t>th</a:t>
            </a:r>
            <a:r>
              <a:rPr lang="en-US" smtClean="0">
                <a:latin typeface="Arial" pitchFamily="34" charset="0"/>
              </a:rPr>
              <a:t> and 7</a:t>
            </a:r>
            <a:r>
              <a:rPr lang="en-US" baseline="30000" smtClean="0">
                <a:latin typeface="Arial" pitchFamily="34" charset="0"/>
              </a:rPr>
              <a:t>th</a:t>
            </a:r>
            <a:r>
              <a:rPr lang="en-US" smtClean="0">
                <a:latin typeface="Arial" pitchFamily="34" charset="0"/>
              </a:rPr>
              <a:t> Armies linked up on 4 May.</a:t>
            </a:r>
          </a:p>
          <a:p>
            <a:pPr eaLnBrk="1" hangingPunct="1">
              <a:buFontTx/>
              <a:buChar char="•"/>
            </a:pPr>
            <a:r>
              <a:rPr lang="en-US" u="sng" smtClean="0">
                <a:solidFill>
                  <a:srgbClr val="A50021"/>
                </a:solidFill>
                <a:latin typeface="Arial" pitchFamily="34" charset="0"/>
              </a:rPr>
              <a:t>15 Apr – 6 May</a:t>
            </a:r>
            <a:r>
              <a:rPr lang="en-US" smtClean="0">
                <a:solidFill>
                  <a:srgbClr val="A50021"/>
                </a:solidFill>
                <a:latin typeface="Arial" pitchFamily="34" charset="0"/>
              </a:rPr>
              <a:t>:  Soviets attacked into Eastern Germany and captured Berlin. Hitler committed suicide on 30 April and the Germans surrendered on 7 May.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AEC60CE-63A6-49D0-B27F-F9621E769CA1}" type="slidenum">
              <a:rPr lang="en-US" smtClean="0"/>
              <a:pPr eaLnBrk="1" hangingPunct="1"/>
              <a:t>7</a:t>
            </a:fld>
            <a:endParaRPr lang="en-US" smtClean="0"/>
          </a:p>
        </p:txBody>
      </p:sp>
      <p:sp>
        <p:nvSpPr>
          <p:cNvPr id="16387" name="Rectangle 2"/>
          <p:cNvSpPr>
            <a:spLocks noGrp="1" noRot="1" noChangeAspect="1" noChangeArrowheads="1" noTextEdit="1"/>
          </p:cNvSpPr>
          <p:nvPr>
            <p:ph type="sldImg"/>
          </p:nvPr>
        </p:nvSpPr>
        <p:spPr>
          <a:xfrm>
            <a:off x="2678113" y="550863"/>
            <a:ext cx="1379537" cy="1035050"/>
          </a:xfrm>
          <a:ln/>
        </p:spPr>
      </p:sp>
      <p:sp>
        <p:nvSpPr>
          <p:cNvPr id="16388" name="Rectangle 3"/>
          <p:cNvSpPr>
            <a:spLocks noGrp="1" noChangeArrowheads="1"/>
          </p:cNvSpPr>
          <p:nvPr>
            <p:ph type="body" idx="1"/>
          </p:nvPr>
        </p:nvSpPr>
        <p:spPr>
          <a:xfrm>
            <a:off x="685800" y="2101850"/>
            <a:ext cx="5486400" cy="6497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600" smtClean="0">
                <a:latin typeface="Arial" pitchFamily="34" charset="0"/>
              </a:rPr>
              <a:t>Post War Occupation of Germany:</a:t>
            </a:r>
          </a:p>
          <a:p>
            <a:pPr eaLnBrk="1" hangingPunct="1">
              <a:buFontTx/>
              <a:buChar char="•"/>
            </a:pPr>
            <a:r>
              <a:rPr lang="en-US" sz="1600" smtClean="0">
                <a:latin typeface="Arial" pitchFamily="34" charset="0"/>
              </a:rPr>
              <a:t>US Sector</a:t>
            </a:r>
          </a:p>
          <a:p>
            <a:pPr eaLnBrk="1" hangingPunct="1">
              <a:buFontTx/>
              <a:buChar char="•"/>
            </a:pPr>
            <a:r>
              <a:rPr lang="en-US" sz="1600" smtClean="0">
                <a:latin typeface="Arial" pitchFamily="34" charset="0"/>
              </a:rPr>
              <a:t>British Sector</a:t>
            </a:r>
          </a:p>
          <a:p>
            <a:pPr eaLnBrk="1" hangingPunct="1">
              <a:buFontTx/>
              <a:buChar char="•"/>
            </a:pPr>
            <a:r>
              <a:rPr lang="en-US" sz="1600" smtClean="0">
                <a:latin typeface="Arial" pitchFamily="34" charset="0"/>
              </a:rPr>
              <a:t>Soviet Sector</a:t>
            </a:r>
          </a:p>
          <a:p>
            <a:pPr eaLnBrk="1" hangingPunct="1">
              <a:buFontTx/>
              <a:buChar char="•"/>
            </a:pPr>
            <a:r>
              <a:rPr lang="en-US" sz="1600" smtClean="0">
                <a:latin typeface="Arial" pitchFamily="34" charset="0"/>
              </a:rPr>
              <a:t>French Sector</a:t>
            </a:r>
          </a:p>
          <a:p>
            <a:pPr eaLnBrk="1" hangingPunct="1">
              <a:buFontTx/>
              <a:buChar char="•"/>
            </a:pPr>
            <a:r>
              <a:rPr lang="en-US" sz="1600" smtClean="0">
                <a:latin typeface="Arial" pitchFamily="34" charset="0"/>
              </a:rPr>
              <a:t>All 4 Powers divide Berlin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08230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9217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8174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954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2530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8275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8269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52203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6471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9200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734965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WWII-Europe-0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300" y="0"/>
            <a:ext cx="89154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8"/>
          <p:cNvSpPr>
            <a:spLocks noChangeArrowheads="1"/>
          </p:cNvSpPr>
          <p:nvPr/>
        </p:nvSpPr>
        <p:spPr bwMode="auto">
          <a:xfrm>
            <a:off x="157163" y="25400"/>
            <a:ext cx="1935162" cy="1031875"/>
          </a:xfrm>
          <a:prstGeom prst="rect">
            <a:avLst/>
          </a:prstGeom>
          <a:solidFill>
            <a:srgbClr val="99CCFF"/>
          </a:solidFill>
          <a:ln w="9525">
            <a:noFill/>
            <a:miter lim="800000"/>
            <a:headEnd/>
            <a:tailEnd/>
          </a:ln>
          <a:effectLst/>
        </p:spPr>
        <p:txBody>
          <a:bodyPr wrap="none" anchor="ctr"/>
          <a:lstStyle/>
          <a:p>
            <a:pPr>
              <a:defRPr/>
            </a:pPr>
            <a:endParaRPr lang="en-US">
              <a:latin typeface="Arial" charset="0"/>
            </a:endParaRPr>
          </a:p>
        </p:txBody>
      </p:sp>
      <p:sp>
        <p:nvSpPr>
          <p:cNvPr id="1033" name="Rectangle 9"/>
          <p:cNvSpPr>
            <a:spLocks noChangeArrowheads="1"/>
          </p:cNvSpPr>
          <p:nvPr/>
        </p:nvSpPr>
        <p:spPr bwMode="auto">
          <a:xfrm>
            <a:off x="153988" y="1066800"/>
            <a:ext cx="1308100" cy="627063"/>
          </a:xfrm>
          <a:prstGeom prst="rect">
            <a:avLst/>
          </a:prstGeom>
          <a:solidFill>
            <a:srgbClr val="99CCFF"/>
          </a:solidFill>
          <a:ln w="9525">
            <a:noFill/>
            <a:miter lim="800000"/>
            <a:headEnd/>
            <a:tailEnd/>
          </a:ln>
          <a:effectLst/>
        </p:spPr>
        <p:txBody>
          <a:bodyPr wrap="none" anchor="ctr"/>
          <a:lstStyle/>
          <a:p>
            <a:pPr>
              <a:defRPr/>
            </a:pPr>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9" Type="http://schemas.openxmlformats.org/officeDocument/2006/relationships/audio" Target="../media/audio7.wav"/><Relationship Id="rId20" Type="http://schemas.openxmlformats.org/officeDocument/2006/relationships/image" Target="../media/image12.png"/><Relationship Id="rId21" Type="http://schemas.openxmlformats.org/officeDocument/2006/relationships/image" Target="../media/image13.png"/><Relationship Id="rId22" Type="http://schemas.openxmlformats.org/officeDocument/2006/relationships/image" Target="../media/image14.png"/><Relationship Id="rId10" Type="http://schemas.openxmlformats.org/officeDocument/2006/relationships/audio" Target="../media/audio8.wav"/><Relationship Id="rId11" Type="http://schemas.openxmlformats.org/officeDocument/2006/relationships/image" Target="../media/image4.png"/><Relationship Id="rId12" Type="http://schemas.openxmlformats.org/officeDocument/2006/relationships/image" Target="../media/image5.png"/><Relationship Id="rId13" Type="http://schemas.openxmlformats.org/officeDocument/2006/relationships/image" Target="../media/image6.png"/><Relationship Id="rId14" Type="http://schemas.openxmlformats.org/officeDocument/2006/relationships/image" Target="../media/image7.png"/><Relationship Id="rId15" Type="http://schemas.openxmlformats.org/officeDocument/2006/relationships/image" Target="../media/image8.png"/><Relationship Id="rId16" Type="http://schemas.openxmlformats.org/officeDocument/2006/relationships/image" Target="../media/image9.png"/><Relationship Id="rId17" Type="http://schemas.openxmlformats.org/officeDocument/2006/relationships/hyperlink" Target="http://www.italianflag.us/downloads/1861_kingdom_of_italy.gif" TargetMode="External"/><Relationship Id="rId18" Type="http://schemas.openxmlformats.org/officeDocument/2006/relationships/image" Target="../media/image10.png"/><Relationship Id="rId19"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audio" Target="../media/audio1.wav"/><Relationship Id="rId4" Type="http://schemas.openxmlformats.org/officeDocument/2006/relationships/audio" Target="../media/audio2.wav"/><Relationship Id="rId5" Type="http://schemas.openxmlformats.org/officeDocument/2006/relationships/audio" Target="../media/audio3.wav"/><Relationship Id="rId6" Type="http://schemas.openxmlformats.org/officeDocument/2006/relationships/audio" Target="../media/audio4.wav"/><Relationship Id="rId7" Type="http://schemas.openxmlformats.org/officeDocument/2006/relationships/audio" Target="../media/audio5.wav"/><Relationship Id="rId8" Type="http://schemas.openxmlformats.org/officeDocument/2006/relationships/audio" Target="../media/audio6.wav"/></Relationships>
</file>

<file path=ppt/slides/_rels/slide3.xml.rels><?xml version="1.0" encoding="UTF-8" standalone="yes"?>
<Relationships xmlns="http://schemas.openxmlformats.org/package/2006/relationships"><Relationship Id="rId9" Type="http://schemas.openxmlformats.org/officeDocument/2006/relationships/image" Target="../media/image6.png"/><Relationship Id="rId20" Type="http://schemas.openxmlformats.org/officeDocument/2006/relationships/image" Target="../media/image21.jpeg"/><Relationship Id="rId21" Type="http://schemas.openxmlformats.org/officeDocument/2006/relationships/image" Target="../media/image22.png"/><Relationship Id="rId10" Type="http://schemas.openxmlformats.org/officeDocument/2006/relationships/image" Target="../media/image7.png"/><Relationship Id="rId11" Type="http://schemas.openxmlformats.org/officeDocument/2006/relationships/hyperlink" Target="http://www.italianflag.us/downloads/1861_kingdom_of_italy.gif" TargetMode="External"/><Relationship Id="rId12" Type="http://schemas.openxmlformats.org/officeDocument/2006/relationships/image" Target="../media/image10.png"/><Relationship Id="rId13" Type="http://schemas.openxmlformats.org/officeDocument/2006/relationships/image" Target="../media/image13.png"/><Relationship Id="rId14" Type="http://schemas.openxmlformats.org/officeDocument/2006/relationships/image" Target="../media/image15.jpeg"/><Relationship Id="rId15" Type="http://schemas.openxmlformats.org/officeDocument/2006/relationships/image" Target="../media/image16.jpe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19.png"/><Relationship Id="rId19"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audio" Target="../media/audio9.wav"/><Relationship Id="rId4" Type="http://schemas.openxmlformats.org/officeDocument/2006/relationships/audio" Target="../media/audio3.wav"/><Relationship Id="rId5" Type="http://schemas.openxmlformats.org/officeDocument/2006/relationships/audio" Target="../media/audio5.wav"/><Relationship Id="rId6" Type="http://schemas.openxmlformats.org/officeDocument/2006/relationships/audio" Target="../media/audio8.wav"/><Relationship Id="rId7" Type="http://schemas.openxmlformats.org/officeDocument/2006/relationships/image" Target="../media/image4.png"/><Relationship Id="rId8" Type="http://schemas.openxmlformats.org/officeDocument/2006/relationships/image" Target="../media/image5.png"/></Relationships>
</file>

<file path=ppt/slides/_rels/slide4.xml.rels><?xml version="1.0" encoding="UTF-8" standalone="yes"?>
<Relationships xmlns="http://schemas.openxmlformats.org/package/2006/relationships"><Relationship Id="rId11" Type="http://schemas.openxmlformats.org/officeDocument/2006/relationships/image" Target="../media/image7.png"/><Relationship Id="rId12" Type="http://schemas.openxmlformats.org/officeDocument/2006/relationships/image" Target="../media/image22.png"/><Relationship Id="rId13" Type="http://schemas.openxmlformats.org/officeDocument/2006/relationships/image" Target="../media/image20.png"/><Relationship Id="rId14" Type="http://schemas.openxmlformats.org/officeDocument/2006/relationships/image" Target="../media/image21.jpeg"/><Relationship Id="rId15" Type="http://schemas.openxmlformats.org/officeDocument/2006/relationships/image" Target="../media/image23.jpeg"/><Relationship Id="rId16" Type="http://schemas.openxmlformats.org/officeDocument/2006/relationships/image" Target="../media/image19.png"/><Relationship Id="rId17"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audio" Target="../media/audio8.wav"/><Relationship Id="rId4" Type="http://schemas.openxmlformats.org/officeDocument/2006/relationships/audio" Target="../media/audio3.wav"/><Relationship Id="rId5" Type="http://schemas.openxmlformats.org/officeDocument/2006/relationships/audio" Target="../media/audio9.wav"/><Relationship Id="rId6" Type="http://schemas.openxmlformats.org/officeDocument/2006/relationships/audio" Target="../media/audio4.wav"/><Relationship Id="rId7" Type="http://schemas.openxmlformats.org/officeDocument/2006/relationships/audio" Target="../media/audio7.wav"/><Relationship Id="rId8" Type="http://schemas.openxmlformats.org/officeDocument/2006/relationships/audio" Target="../media/audio5.wav"/><Relationship Id="rId9" Type="http://schemas.openxmlformats.org/officeDocument/2006/relationships/image" Target="../media/image6.png"/><Relationship Id="rId10" Type="http://schemas.openxmlformats.org/officeDocument/2006/relationships/image" Target="../media/image5.png"/></Relationships>
</file>

<file path=ppt/slides/_rels/slide5.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1.jpeg"/><Relationship Id="rId13" Type="http://schemas.openxmlformats.org/officeDocument/2006/relationships/image" Target="../media/image20.png"/><Relationship Id="rId14" Type="http://schemas.openxmlformats.org/officeDocument/2006/relationships/image" Target="../media/image23.jpeg"/><Relationship Id="rId15" Type="http://schemas.openxmlformats.org/officeDocument/2006/relationships/image" Target="../media/image19.png"/><Relationship Id="rId16" Type="http://schemas.openxmlformats.org/officeDocument/2006/relationships/image" Target="../media/image25.png"/><Relationship Id="rId17" Type="http://schemas.openxmlformats.org/officeDocument/2006/relationships/hyperlink" Target="http://www.crwflags.com/FOTW/images/c/ca-21-re.gif" TargetMode="External"/><Relationship Id="rId18" Type="http://schemas.openxmlformats.org/officeDocument/2006/relationships/image" Target="../media/image26.png"/><Relationship Id="rId19"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audio" Target="../media/audio8.wav"/><Relationship Id="rId4" Type="http://schemas.openxmlformats.org/officeDocument/2006/relationships/audio" Target="../media/audio3.wav"/><Relationship Id="rId5" Type="http://schemas.openxmlformats.org/officeDocument/2006/relationships/audio" Target="../media/audio4.wav"/><Relationship Id="rId6" Type="http://schemas.openxmlformats.org/officeDocument/2006/relationships/audio" Target="../media/audio9.wav"/><Relationship Id="rId7" Type="http://schemas.openxmlformats.org/officeDocument/2006/relationships/audio" Target="../media/audio5.wav"/><Relationship Id="rId8" Type="http://schemas.openxmlformats.org/officeDocument/2006/relationships/image" Target="../media/image6.png"/><Relationship Id="rId9" Type="http://schemas.openxmlformats.org/officeDocument/2006/relationships/image" Target="../media/image5.png"/><Relationship Id="rId10" Type="http://schemas.openxmlformats.org/officeDocument/2006/relationships/image" Target="../media/image7.png"/></Relationships>
</file>

<file path=ppt/slides/_rels/slide6.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hyperlink" Target="http://www.crwflags.com/FOTW/images/c/ca-21-re.gif" TargetMode="External"/><Relationship Id="rId13" Type="http://schemas.openxmlformats.org/officeDocument/2006/relationships/image" Target="../media/image26.png"/><Relationship Id="rId1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audio" Target="../media/audio3.wav"/><Relationship Id="rId4" Type="http://schemas.openxmlformats.org/officeDocument/2006/relationships/audio" Target="../media/audio4.wav"/><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7.png"/><Relationship Id="rId8" Type="http://schemas.openxmlformats.org/officeDocument/2006/relationships/image" Target="../media/image25.png"/><Relationship Id="rId9" Type="http://schemas.openxmlformats.org/officeDocument/2006/relationships/image" Target="../media/image20.png"/><Relationship Id="rId10"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jpeg"/><Relationship Id="rId7" Type="http://schemas.openxmlformats.org/officeDocument/2006/relationships/image" Target="../media/image31.png"/><Relationship Id="rId8" Type="http://schemas.openxmlformats.org/officeDocument/2006/relationships/image" Target="../media/image32.jpe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601663" y="577850"/>
            <a:ext cx="7772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4800">
                <a:solidFill>
                  <a:schemeClr val="tx2"/>
                </a:solidFill>
              </a:rPr>
              <a:t>World War II</a:t>
            </a:r>
            <a:br>
              <a:rPr lang="en-US" sz="4800">
                <a:solidFill>
                  <a:schemeClr val="tx2"/>
                </a:solidFill>
              </a:rPr>
            </a:br>
            <a:endParaRPr lang="en-US" sz="4800">
              <a:solidFill>
                <a:schemeClr val="tx2"/>
              </a:solidFill>
            </a:endParaRPr>
          </a:p>
        </p:txBody>
      </p:sp>
      <p:sp>
        <p:nvSpPr>
          <p:cNvPr id="2051" name="Rectangle 5"/>
          <p:cNvSpPr>
            <a:spLocks noChangeArrowheads="1"/>
          </p:cNvSpPr>
          <p:nvPr/>
        </p:nvSpPr>
        <p:spPr bwMode="auto">
          <a:xfrm>
            <a:off x="192088" y="5207000"/>
            <a:ext cx="859155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sz="4000"/>
              <a:t>European Theater </a:t>
            </a:r>
          </a:p>
          <a:p>
            <a:pPr marL="342900" indent="-342900" algn="ctr">
              <a:spcBef>
                <a:spcPct val="20000"/>
              </a:spcBef>
            </a:pPr>
            <a:r>
              <a:rPr lang="en-US" sz="4000"/>
              <a:t>  </a:t>
            </a:r>
            <a:r>
              <a:rPr lang="en-US" sz="3600"/>
              <a:t>Prelude &amp; November 1942-May 1945</a:t>
            </a:r>
          </a:p>
        </p:txBody>
      </p:sp>
      <p:pic>
        <p:nvPicPr>
          <p:cNvPr id="2052" name="Picture 6" descr="new csi c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4925" y="411163"/>
            <a:ext cx="979488"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9" descr="Remagen-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100" y="1692275"/>
            <a:ext cx="4256088" cy="328771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0"/>
          <p:cNvGrpSpPr>
            <a:grpSpLocks/>
          </p:cNvGrpSpPr>
          <p:nvPr/>
        </p:nvGrpSpPr>
        <p:grpSpPr bwMode="auto">
          <a:xfrm>
            <a:off x="4951413" y="3832225"/>
            <a:ext cx="1673225" cy="1549400"/>
            <a:chOff x="3119" y="2414"/>
            <a:chExt cx="1054" cy="976"/>
          </a:xfrm>
        </p:grpSpPr>
        <p:sp>
          <p:nvSpPr>
            <p:cNvPr id="3281" name="Freeform 93"/>
            <p:cNvSpPr>
              <a:spLocks/>
            </p:cNvSpPr>
            <p:nvPr/>
          </p:nvSpPr>
          <p:spPr bwMode="auto">
            <a:xfrm>
              <a:off x="3119" y="2414"/>
              <a:ext cx="1054" cy="976"/>
            </a:xfrm>
            <a:custGeom>
              <a:avLst/>
              <a:gdLst>
                <a:gd name="T0" fmla="*/ 79 w 1054"/>
                <a:gd name="T1" fmla="*/ 226 h 976"/>
                <a:gd name="T2" fmla="*/ 53 w 1054"/>
                <a:gd name="T3" fmla="*/ 170 h 976"/>
                <a:gd name="T4" fmla="*/ 7 w 1054"/>
                <a:gd name="T5" fmla="*/ 76 h 976"/>
                <a:gd name="T6" fmla="*/ 123 w 1054"/>
                <a:gd name="T7" fmla="*/ 86 h 976"/>
                <a:gd name="T8" fmla="*/ 187 w 1054"/>
                <a:gd name="T9" fmla="*/ 48 h 976"/>
                <a:gd name="T10" fmla="*/ 267 w 1054"/>
                <a:gd name="T11" fmla="*/ 40 h 976"/>
                <a:gd name="T12" fmla="*/ 335 w 1054"/>
                <a:gd name="T13" fmla="*/ 76 h 976"/>
                <a:gd name="T14" fmla="*/ 457 w 1054"/>
                <a:gd name="T15" fmla="*/ 198 h 976"/>
                <a:gd name="T16" fmla="*/ 587 w 1054"/>
                <a:gd name="T17" fmla="*/ 176 h 976"/>
                <a:gd name="T18" fmla="*/ 707 w 1054"/>
                <a:gd name="T19" fmla="*/ 146 h 976"/>
                <a:gd name="T20" fmla="*/ 771 w 1054"/>
                <a:gd name="T21" fmla="*/ 230 h 976"/>
                <a:gd name="T22" fmla="*/ 853 w 1054"/>
                <a:gd name="T23" fmla="*/ 362 h 976"/>
                <a:gd name="T24" fmla="*/ 931 w 1054"/>
                <a:gd name="T25" fmla="*/ 396 h 976"/>
                <a:gd name="T26" fmla="*/ 999 w 1054"/>
                <a:gd name="T27" fmla="*/ 448 h 976"/>
                <a:gd name="T28" fmla="*/ 1001 w 1054"/>
                <a:gd name="T29" fmla="*/ 544 h 976"/>
                <a:gd name="T30" fmla="*/ 995 w 1054"/>
                <a:gd name="T31" fmla="*/ 638 h 976"/>
                <a:gd name="T32" fmla="*/ 973 w 1054"/>
                <a:gd name="T33" fmla="*/ 740 h 976"/>
                <a:gd name="T34" fmla="*/ 1037 w 1054"/>
                <a:gd name="T35" fmla="*/ 818 h 976"/>
                <a:gd name="T36" fmla="*/ 1009 w 1054"/>
                <a:gd name="T37" fmla="*/ 892 h 976"/>
                <a:gd name="T38" fmla="*/ 973 w 1054"/>
                <a:gd name="T39" fmla="*/ 954 h 976"/>
                <a:gd name="T40" fmla="*/ 879 w 1054"/>
                <a:gd name="T41" fmla="*/ 942 h 976"/>
                <a:gd name="T42" fmla="*/ 795 w 1054"/>
                <a:gd name="T43" fmla="*/ 920 h 976"/>
                <a:gd name="T44" fmla="*/ 789 w 1054"/>
                <a:gd name="T45" fmla="*/ 800 h 976"/>
                <a:gd name="T46" fmla="*/ 737 w 1054"/>
                <a:gd name="T47" fmla="*/ 732 h 976"/>
                <a:gd name="T48" fmla="*/ 657 w 1054"/>
                <a:gd name="T49" fmla="*/ 706 h 976"/>
                <a:gd name="T50" fmla="*/ 589 w 1054"/>
                <a:gd name="T51" fmla="*/ 790 h 976"/>
                <a:gd name="T52" fmla="*/ 537 w 1054"/>
                <a:gd name="T53" fmla="*/ 722 h 976"/>
                <a:gd name="T54" fmla="*/ 487 w 1054"/>
                <a:gd name="T55" fmla="*/ 700 h 976"/>
                <a:gd name="T56" fmla="*/ 393 w 1054"/>
                <a:gd name="T57" fmla="*/ 660 h 976"/>
                <a:gd name="T58" fmla="*/ 415 w 1054"/>
                <a:gd name="T59" fmla="*/ 650 h 976"/>
                <a:gd name="T60" fmla="*/ 407 w 1054"/>
                <a:gd name="T61" fmla="*/ 626 h 976"/>
                <a:gd name="T62" fmla="*/ 313 w 1054"/>
                <a:gd name="T63" fmla="*/ 582 h 976"/>
                <a:gd name="T64" fmla="*/ 289 w 1054"/>
                <a:gd name="T65" fmla="*/ 534 h 976"/>
                <a:gd name="T66" fmla="*/ 237 w 1054"/>
                <a:gd name="T67" fmla="*/ 510 h 976"/>
                <a:gd name="T68" fmla="*/ 173 w 1054"/>
                <a:gd name="T69" fmla="*/ 448 h 976"/>
                <a:gd name="T70" fmla="*/ 217 w 1054"/>
                <a:gd name="T71" fmla="*/ 454 h 976"/>
                <a:gd name="T72" fmla="*/ 195 w 1054"/>
                <a:gd name="T73" fmla="*/ 420 h 976"/>
                <a:gd name="T74" fmla="*/ 125 w 1054"/>
                <a:gd name="T75" fmla="*/ 320 h 9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4"/>
                <a:gd name="T115" fmla="*/ 0 h 976"/>
                <a:gd name="T116" fmla="*/ 1054 w 1054"/>
                <a:gd name="T117" fmla="*/ 976 h 97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4" h="976">
                  <a:moveTo>
                    <a:pt x="91" y="280"/>
                  </a:moveTo>
                  <a:cubicBezTo>
                    <a:pt x="89" y="252"/>
                    <a:pt x="81" y="241"/>
                    <a:pt x="79" y="226"/>
                  </a:cubicBezTo>
                  <a:cubicBezTo>
                    <a:pt x="77" y="211"/>
                    <a:pt x="81" y="201"/>
                    <a:pt x="77" y="192"/>
                  </a:cubicBezTo>
                  <a:cubicBezTo>
                    <a:pt x="73" y="183"/>
                    <a:pt x="59" y="181"/>
                    <a:pt x="53" y="170"/>
                  </a:cubicBezTo>
                  <a:cubicBezTo>
                    <a:pt x="47" y="159"/>
                    <a:pt x="49" y="144"/>
                    <a:pt x="41" y="128"/>
                  </a:cubicBezTo>
                  <a:cubicBezTo>
                    <a:pt x="33" y="112"/>
                    <a:pt x="0" y="81"/>
                    <a:pt x="7" y="76"/>
                  </a:cubicBezTo>
                  <a:cubicBezTo>
                    <a:pt x="14" y="71"/>
                    <a:pt x="62" y="94"/>
                    <a:pt x="81" y="96"/>
                  </a:cubicBezTo>
                  <a:cubicBezTo>
                    <a:pt x="100" y="98"/>
                    <a:pt x="111" y="95"/>
                    <a:pt x="123" y="86"/>
                  </a:cubicBezTo>
                  <a:cubicBezTo>
                    <a:pt x="135" y="77"/>
                    <a:pt x="140" y="46"/>
                    <a:pt x="151" y="40"/>
                  </a:cubicBezTo>
                  <a:cubicBezTo>
                    <a:pt x="162" y="34"/>
                    <a:pt x="176" y="49"/>
                    <a:pt x="187" y="48"/>
                  </a:cubicBezTo>
                  <a:cubicBezTo>
                    <a:pt x="198" y="47"/>
                    <a:pt x="206" y="35"/>
                    <a:pt x="219" y="34"/>
                  </a:cubicBezTo>
                  <a:cubicBezTo>
                    <a:pt x="232" y="33"/>
                    <a:pt x="253" y="45"/>
                    <a:pt x="267" y="40"/>
                  </a:cubicBezTo>
                  <a:cubicBezTo>
                    <a:pt x="281" y="35"/>
                    <a:pt x="292" y="0"/>
                    <a:pt x="303" y="6"/>
                  </a:cubicBezTo>
                  <a:cubicBezTo>
                    <a:pt x="314" y="12"/>
                    <a:pt x="318" y="53"/>
                    <a:pt x="335" y="76"/>
                  </a:cubicBezTo>
                  <a:cubicBezTo>
                    <a:pt x="352" y="99"/>
                    <a:pt x="383" y="126"/>
                    <a:pt x="403" y="146"/>
                  </a:cubicBezTo>
                  <a:cubicBezTo>
                    <a:pt x="423" y="166"/>
                    <a:pt x="435" y="189"/>
                    <a:pt x="457" y="198"/>
                  </a:cubicBezTo>
                  <a:cubicBezTo>
                    <a:pt x="479" y="207"/>
                    <a:pt x="511" y="206"/>
                    <a:pt x="533" y="202"/>
                  </a:cubicBezTo>
                  <a:cubicBezTo>
                    <a:pt x="555" y="198"/>
                    <a:pt x="570" y="181"/>
                    <a:pt x="587" y="176"/>
                  </a:cubicBezTo>
                  <a:cubicBezTo>
                    <a:pt x="604" y="171"/>
                    <a:pt x="615" y="179"/>
                    <a:pt x="635" y="174"/>
                  </a:cubicBezTo>
                  <a:cubicBezTo>
                    <a:pt x="655" y="169"/>
                    <a:pt x="684" y="150"/>
                    <a:pt x="707" y="146"/>
                  </a:cubicBezTo>
                  <a:cubicBezTo>
                    <a:pt x="730" y="142"/>
                    <a:pt x="764" y="138"/>
                    <a:pt x="775" y="152"/>
                  </a:cubicBezTo>
                  <a:cubicBezTo>
                    <a:pt x="786" y="166"/>
                    <a:pt x="758" y="206"/>
                    <a:pt x="771" y="230"/>
                  </a:cubicBezTo>
                  <a:cubicBezTo>
                    <a:pt x="784" y="254"/>
                    <a:pt x="839" y="274"/>
                    <a:pt x="853" y="296"/>
                  </a:cubicBezTo>
                  <a:cubicBezTo>
                    <a:pt x="867" y="318"/>
                    <a:pt x="847" y="349"/>
                    <a:pt x="853" y="362"/>
                  </a:cubicBezTo>
                  <a:cubicBezTo>
                    <a:pt x="859" y="375"/>
                    <a:pt x="878" y="366"/>
                    <a:pt x="891" y="372"/>
                  </a:cubicBezTo>
                  <a:cubicBezTo>
                    <a:pt x="904" y="378"/>
                    <a:pt x="917" y="392"/>
                    <a:pt x="931" y="396"/>
                  </a:cubicBezTo>
                  <a:cubicBezTo>
                    <a:pt x="945" y="400"/>
                    <a:pt x="964" y="389"/>
                    <a:pt x="975" y="398"/>
                  </a:cubicBezTo>
                  <a:cubicBezTo>
                    <a:pt x="986" y="407"/>
                    <a:pt x="1003" y="432"/>
                    <a:pt x="999" y="448"/>
                  </a:cubicBezTo>
                  <a:cubicBezTo>
                    <a:pt x="995" y="464"/>
                    <a:pt x="953" y="476"/>
                    <a:pt x="953" y="492"/>
                  </a:cubicBezTo>
                  <a:cubicBezTo>
                    <a:pt x="953" y="508"/>
                    <a:pt x="987" y="524"/>
                    <a:pt x="1001" y="544"/>
                  </a:cubicBezTo>
                  <a:cubicBezTo>
                    <a:pt x="1015" y="564"/>
                    <a:pt x="1040" y="594"/>
                    <a:pt x="1039" y="610"/>
                  </a:cubicBezTo>
                  <a:cubicBezTo>
                    <a:pt x="1038" y="626"/>
                    <a:pt x="1001" y="624"/>
                    <a:pt x="995" y="638"/>
                  </a:cubicBezTo>
                  <a:cubicBezTo>
                    <a:pt x="989" y="652"/>
                    <a:pt x="1009" y="677"/>
                    <a:pt x="1005" y="694"/>
                  </a:cubicBezTo>
                  <a:cubicBezTo>
                    <a:pt x="1001" y="711"/>
                    <a:pt x="977" y="727"/>
                    <a:pt x="973" y="740"/>
                  </a:cubicBezTo>
                  <a:cubicBezTo>
                    <a:pt x="969" y="753"/>
                    <a:pt x="972" y="759"/>
                    <a:pt x="983" y="772"/>
                  </a:cubicBezTo>
                  <a:cubicBezTo>
                    <a:pt x="994" y="785"/>
                    <a:pt x="1026" y="801"/>
                    <a:pt x="1037" y="818"/>
                  </a:cubicBezTo>
                  <a:cubicBezTo>
                    <a:pt x="1048" y="835"/>
                    <a:pt x="1054" y="862"/>
                    <a:pt x="1049" y="874"/>
                  </a:cubicBezTo>
                  <a:cubicBezTo>
                    <a:pt x="1044" y="886"/>
                    <a:pt x="1014" y="882"/>
                    <a:pt x="1009" y="892"/>
                  </a:cubicBezTo>
                  <a:cubicBezTo>
                    <a:pt x="1004" y="902"/>
                    <a:pt x="1027" y="922"/>
                    <a:pt x="1021" y="932"/>
                  </a:cubicBezTo>
                  <a:cubicBezTo>
                    <a:pt x="1015" y="942"/>
                    <a:pt x="990" y="950"/>
                    <a:pt x="973" y="954"/>
                  </a:cubicBezTo>
                  <a:cubicBezTo>
                    <a:pt x="956" y="958"/>
                    <a:pt x="933" y="958"/>
                    <a:pt x="917" y="956"/>
                  </a:cubicBezTo>
                  <a:cubicBezTo>
                    <a:pt x="901" y="954"/>
                    <a:pt x="894" y="939"/>
                    <a:pt x="879" y="942"/>
                  </a:cubicBezTo>
                  <a:cubicBezTo>
                    <a:pt x="864" y="945"/>
                    <a:pt x="839" y="976"/>
                    <a:pt x="825" y="972"/>
                  </a:cubicBezTo>
                  <a:cubicBezTo>
                    <a:pt x="811" y="968"/>
                    <a:pt x="803" y="934"/>
                    <a:pt x="795" y="920"/>
                  </a:cubicBezTo>
                  <a:cubicBezTo>
                    <a:pt x="787" y="906"/>
                    <a:pt x="780" y="910"/>
                    <a:pt x="779" y="890"/>
                  </a:cubicBezTo>
                  <a:cubicBezTo>
                    <a:pt x="778" y="870"/>
                    <a:pt x="791" y="821"/>
                    <a:pt x="789" y="800"/>
                  </a:cubicBezTo>
                  <a:cubicBezTo>
                    <a:pt x="787" y="779"/>
                    <a:pt x="774" y="777"/>
                    <a:pt x="765" y="766"/>
                  </a:cubicBezTo>
                  <a:cubicBezTo>
                    <a:pt x="756" y="755"/>
                    <a:pt x="749" y="738"/>
                    <a:pt x="737" y="732"/>
                  </a:cubicBezTo>
                  <a:cubicBezTo>
                    <a:pt x="725" y="726"/>
                    <a:pt x="708" y="736"/>
                    <a:pt x="695" y="732"/>
                  </a:cubicBezTo>
                  <a:cubicBezTo>
                    <a:pt x="682" y="728"/>
                    <a:pt x="672" y="691"/>
                    <a:pt x="657" y="706"/>
                  </a:cubicBezTo>
                  <a:lnTo>
                    <a:pt x="605" y="822"/>
                  </a:lnTo>
                  <a:cubicBezTo>
                    <a:pt x="594" y="836"/>
                    <a:pt x="597" y="801"/>
                    <a:pt x="589" y="790"/>
                  </a:cubicBezTo>
                  <a:cubicBezTo>
                    <a:pt x="581" y="779"/>
                    <a:pt x="566" y="767"/>
                    <a:pt x="557" y="756"/>
                  </a:cubicBezTo>
                  <a:cubicBezTo>
                    <a:pt x="548" y="745"/>
                    <a:pt x="547" y="728"/>
                    <a:pt x="537" y="722"/>
                  </a:cubicBezTo>
                  <a:cubicBezTo>
                    <a:pt x="527" y="716"/>
                    <a:pt x="503" y="724"/>
                    <a:pt x="495" y="720"/>
                  </a:cubicBezTo>
                  <a:cubicBezTo>
                    <a:pt x="487" y="716"/>
                    <a:pt x="496" y="707"/>
                    <a:pt x="487" y="700"/>
                  </a:cubicBezTo>
                  <a:cubicBezTo>
                    <a:pt x="478" y="693"/>
                    <a:pt x="459" y="683"/>
                    <a:pt x="443" y="676"/>
                  </a:cubicBezTo>
                  <a:cubicBezTo>
                    <a:pt x="427" y="669"/>
                    <a:pt x="405" y="668"/>
                    <a:pt x="393" y="660"/>
                  </a:cubicBezTo>
                  <a:cubicBezTo>
                    <a:pt x="381" y="652"/>
                    <a:pt x="369" y="630"/>
                    <a:pt x="373" y="628"/>
                  </a:cubicBezTo>
                  <a:cubicBezTo>
                    <a:pt x="377" y="626"/>
                    <a:pt x="404" y="646"/>
                    <a:pt x="415" y="650"/>
                  </a:cubicBezTo>
                  <a:cubicBezTo>
                    <a:pt x="426" y="654"/>
                    <a:pt x="442" y="658"/>
                    <a:pt x="441" y="654"/>
                  </a:cubicBezTo>
                  <a:cubicBezTo>
                    <a:pt x="440" y="650"/>
                    <a:pt x="418" y="636"/>
                    <a:pt x="407" y="626"/>
                  </a:cubicBezTo>
                  <a:cubicBezTo>
                    <a:pt x="396" y="616"/>
                    <a:pt x="393" y="603"/>
                    <a:pt x="377" y="596"/>
                  </a:cubicBezTo>
                  <a:cubicBezTo>
                    <a:pt x="361" y="589"/>
                    <a:pt x="322" y="589"/>
                    <a:pt x="313" y="582"/>
                  </a:cubicBezTo>
                  <a:cubicBezTo>
                    <a:pt x="304" y="575"/>
                    <a:pt x="329" y="562"/>
                    <a:pt x="325" y="554"/>
                  </a:cubicBezTo>
                  <a:cubicBezTo>
                    <a:pt x="321" y="546"/>
                    <a:pt x="300" y="542"/>
                    <a:pt x="289" y="534"/>
                  </a:cubicBezTo>
                  <a:cubicBezTo>
                    <a:pt x="278" y="526"/>
                    <a:pt x="270" y="512"/>
                    <a:pt x="261" y="508"/>
                  </a:cubicBezTo>
                  <a:cubicBezTo>
                    <a:pt x="252" y="504"/>
                    <a:pt x="246" y="514"/>
                    <a:pt x="237" y="510"/>
                  </a:cubicBezTo>
                  <a:cubicBezTo>
                    <a:pt x="228" y="506"/>
                    <a:pt x="220" y="496"/>
                    <a:pt x="209" y="486"/>
                  </a:cubicBezTo>
                  <a:cubicBezTo>
                    <a:pt x="198" y="476"/>
                    <a:pt x="176" y="457"/>
                    <a:pt x="173" y="448"/>
                  </a:cubicBezTo>
                  <a:cubicBezTo>
                    <a:pt x="170" y="439"/>
                    <a:pt x="182" y="433"/>
                    <a:pt x="189" y="434"/>
                  </a:cubicBezTo>
                  <a:cubicBezTo>
                    <a:pt x="196" y="435"/>
                    <a:pt x="209" y="451"/>
                    <a:pt x="217" y="454"/>
                  </a:cubicBezTo>
                  <a:cubicBezTo>
                    <a:pt x="225" y="457"/>
                    <a:pt x="241" y="458"/>
                    <a:pt x="237" y="452"/>
                  </a:cubicBezTo>
                  <a:cubicBezTo>
                    <a:pt x="233" y="446"/>
                    <a:pt x="208" y="434"/>
                    <a:pt x="195" y="420"/>
                  </a:cubicBezTo>
                  <a:cubicBezTo>
                    <a:pt x="182" y="406"/>
                    <a:pt x="171" y="383"/>
                    <a:pt x="159" y="366"/>
                  </a:cubicBezTo>
                  <a:cubicBezTo>
                    <a:pt x="147" y="349"/>
                    <a:pt x="136" y="334"/>
                    <a:pt x="125" y="320"/>
                  </a:cubicBezTo>
                  <a:cubicBezTo>
                    <a:pt x="114" y="306"/>
                    <a:pt x="98" y="288"/>
                    <a:pt x="91" y="280"/>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282" name="Freeform 224"/>
            <p:cNvSpPr>
              <a:spLocks/>
            </p:cNvSpPr>
            <p:nvPr/>
          </p:nvSpPr>
          <p:spPr bwMode="auto">
            <a:xfrm>
              <a:off x="3201" y="2716"/>
              <a:ext cx="36" cy="73"/>
            </a:xfrm>
            <a:custGeom>
              <a:avLst/>
              <a:gdLst>
                <a:gd name="T0" fmla="*/ 9 w 36"/>
                <a:gd name="T1" fmla="*/ 0 h 73"/>
                <a:gd name="T2" fmla="*/ 27 w 36"/>
                <a:gd name="T3" fmla="*/ 34 h 73"/>
                <a:gd name="T4" fmla="*/ 21 w 36"/>
                <a:gd name="T5" fmla="*/ 53 h 73"/>
                <a:gd name="T6" fmla="*/ 35 w 36"/>
                <a:gd name="T7" fmla="*/ 65 h 73"/>
                <a:gd name="T8" fmla="*/ 27 w 36"/>
                <a:gd name="T9" fmla="*/ 70 h 73"/>
                <a:gd name="T10" fmla="*/ 9 w 36"/>
                <a:gd name="T11" fmla="*/ 50 h 73"/>
                <a:gd name="T12" fmla="*/ 0 w 36"/>
                <a:gd name="T13" fmla="*/ 34 h 73"/>
                <a:gd name="T14" fmla="*/ 9 w 36"/>
                <a:gd name="T15" fmla="*/ 19 h 73"/>
                <a:gd name="T16" fmla="*/ 9 w 36"/>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73"/>
                <a:gd name="T29" fmla="*/ 36 w 36"/>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73">
                  <a:moveTo>
                    <a:pt x="9" y="0"/>
                  </a:moveTo>
                  <a:cubicBezTo>
                    <a:pt x="13" y="0"/>
                    <a:pt x="25" y="25"/>
                    <a:pt x="27" y="34"/>
                  </a:cubicBezTo>
                  <a:cubicBezTo>
                    <a:pt x="29" y="43"/>
                    <a:pt x="20" y="48"/>
                    <a:pt x="21" y="53"/>
                  </a:cubicBezTo>
                  <a:cubicBezTo>
                    <a:pt x="22" y="58"/>
                    <a:pt x="34" y="62"/>
                    <a:pt x="35" y="65"/>
                  </a:cubicBezTo>
                  <a:cubicBezTo>
                    <a:pt x="36" y="68"/>
                    <a:pt x="31" y="73"/>
                    <a:pt x="27" y="70"/>
                  </a:cubicBezTo>
                  <a:cubicBezTo>
                    <a:pt x="23" y="67"/>
                    <a:pt x="13" y="56"/>
                    <a:pt x="9" y="50"/>
                  </a:cubicBezTo>
                  <a:cubicBezTo>
                    <a:pt x="5" y="44"/>
                    <a:pt x="0" y="39"/>
                    <a:pt x="0" y="34"/>
                  </a:cubicBezTo>
                  <a:cubicBezTo>
                    <a:pt x="0" y="29"/>
                    <a:pt x="8" y="25"/>
                    <a:pt x="9" y="19"/>
                  </a:cubicBezTo>
                  <a:cubicBezTo>
                    <a:pt x="10" y="13"/>
                    <a:pt x="9" y="4"/>
                    <a:pt x="9" y="0"/>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3283" name="Freeform 225"/>
            <p:cNvSpPr>
              <a:spLocks/>
            </p:cNvSpPr>
            <p:nvPr/>
          </p:nvSpPr>
          <p:spPr bwMode="auto">
            <a:xfrm>
              <a:off x="3245" y="2778"/>
              <a:ext cx="51" cy="57"/>
            </a:xfrm>
            <a:custGeom>
              <a:avLst/>
              <a:gdLst>
                <a:gd name="T0" fmla="*/ 13 w 51"/>
                <a:gd name="T1" fmla="*/ 1 h 57"/>
                <a:gd name="T2" fmla="*/ 28 w 51"/>
                <a:gd name="T3" fmla="*/ 18 h 57"/>
                <a:gd name="T4" fmla="*/ 30 w 51"/>
                <a:gd name="T5" fmla="*/ 32 h 57"/>
                <a:gd name="T6" fmla="*/ 45 w 51"/>
                <a:gd name="T7" fmla="*/ 42 h 57"/>
                <a:gd name="T8" fmla="*/ 48 w 51"/>
                <a:gd name="T9" fmla="*/ 57 h 57"/>
                <a:gd name="T10" fmla="*/ 27 w 51"/>
                <a:gd name="T11" fmla="*/ 44 h 57"/>
                <a:gd name="T12" fmla="*/ 15 w 51"/>
                <a:gd name="T13" fmla="*/ 32 h 57"/>
                <a:gd name="T14" fmla="*/ 15 w 51"/>
                <a:gd name="T15" fmla="*/ 18 h 57"/>
                <a:gd name="T16" fmla="*/ 0 w 51"/>
                <a:gd name="T17" fmla="*/ 8 h 57"/>
                <a:gd name="T18" fmla="*/ 13 w 51"/>
                <a:gd name="T19" fmla="*/ 1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57"/>
                <a:gd name="T32" fmla="*/ 51 w 51"/>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57">
                  <a:moveTo>
                    <a:pt x="13" y="1"/>
                  </a:moveTo>
                  <a:cubicBezTo>
                    <a:pt x="18" y="3"/>
                    <a:pt x="25" y="13"/>
                    <a:pt x="28" y="18"/>
                  </a:cubicBezTo>
                  <a:cubicBezTo>
                    <a:pt x="31" y="23"/>
                    <a:pt x="27" y="28"/>
                    <a:pt x="30" y="32"/>
                  </a:cubicBezTo>
                  <a:cubicBezTo>
                    <a:pt x="33" y="36"/>
                    <a:pt x="42" y="38"/>
                    <a:pt x="45" y="42"/>
                  </a:cubicBezTo>
                  <a:cubicBezTo>
                    <a:pt x="48" y="46"/>
                    <a:pt x="51" y="57"/>
                    <a:pt x="48" y="57"/>
                  </a:cubicBezTo>
                  <a:cubicBezTo>
                    <a:pt x="45" y="57"/>
                    <a:pt x="32" y="48"/>
                    <a:pt x="27" y="44"/>
                  </a:cubicBezTo>
                  <a:cubicBezTo>
                    <a:pt x="22" y="40"/>
                    <a:pt x="17" y="36"/>
                    <a:pt x="15" y="32"/>
                  </a:cubicBezTo>
                  <a:cubicBezTo>
                    <a:pt x="13" y="28"/>
                    <a:pt x="17" y="22"/>
                    <a:pt x="15" y="18"/>
                  </a:cubicBezTo>
                  <a:cubicBezTo>
                    <a:pt x="13" y="14"/>
                    <a:pt x="0" y="11"/>
                    <a:pt x="0" y="8"/>
                  </a:cubicBezTo>
                  <a:cubicBezTo>
                    <a:pt x="0" y="5"/>
                    <a:pt x="10" y="0"/>
                    <a:pt x="13" y="1"/>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3284" name="Freeform 226"/>
            <p:cNvSpPr>
              <a:spLocks/>
            </p:cNvSpPr>
            <p:nvPr/>
          </p:nvSpPr>
          <p:spPr bwMode="auto">
            <a:xfrm>
              <a:off x="3208" y="2792"/>
              <a:ext cx="28" cy="28"/>
            </a:xfrm>
            <a:custGeom>
              <a:avLst/>
              <a:gdLst>
                <a:gd name="T0" fmla="*/ 1 w 28"/>
                <a:gd name="T1" fmla="*/ 1 h 28"/>
                <a:gd name="T2" fmla="*/ 25 w 28"/>
                <a:gd name="T3" fmla="*/ 15 h 28"/>
                <a:gd name="T4" fmla="*/ 16 w 28"/>
                <a:gd name="T5" fmla="*/ 28 h 28"/>
                <a:gd name="T6" fmla="*/ 2 w 28"/>
                <a:gd name="T7" fmla="*/ 18 h 28"/>
                <a:gd name="T8" fmla="*/ 1 w 28"/>
                <a:gd name="T9" fmla="*/ 1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1" y="1"/>
                  </a:moveTo>
                  <a:cubicBezTo>
                    <a:pt x="5" y="0"/>
                    <a:pt x="23" y="11"/>
                    <a:pt x="25" y="15"/>
                  </a:cubicBezTo>
                  <a:cubicBezTo>
                    <a:pt x="28" y="20"/>
                    <a:pt x="20" y="28"/>
                    <a:pt x="16" y="28"/>
                  </a:cubicBezTo>
                  <a:cubicBezTo>
                    <a:pt x="12" y="28"/>
                    <a:pt x="4" y="22"/>
                    <a:pt x="2" y="18"/>
                  </a:cubicBezTo>
                  <a:cubicBezTo>
                    <a:pt x="0" y="14"/>
                    <a:pt x="1" y="5"/>
                    <a:pt x="1" y="1"/>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3285" name="Freeform 227"/>
            <p:cNvSpPr>
              <a:spLocks/>
            </p:cNvSpPr>
            <p:nvPr/>
          </p:nvSpPr>
          <p:spPr bwMode="auto">
            <a:xfrm>
              <a:off x="3380" y="3032"/>
              <a:ext cx="27" cy="25"/>
            </a:xfrm>
            <a:custGeom>
              <a:avLst/>
              <a:gdLst>
                <a:gd name="T0" fmla="*/ 7 w 27"/>
                <a:gd name="T1" fmla="*/ 0 h 25"/>
                <a:gd name="T2" fmla="*/ 24 w 27"/>
                <a:gd name="T3" fmla="*/ 12 h 25"/>
                <a:gd name="T4" fmla="*/ 15 w 27"/>
                <a:gd name="T5" fmla="*/ 25 h 25"/>
                <a:gd name="T6" fmla="*/ 1 w 27"/>
                <a:gd name="T7" fmla="*/ 15 h 25"/>
                <a:gd name="T8" fmla="*/ 7 w 27"/>
                <a:gd name="T9" fmla="*/ 0 h 25"/>
                <a:gd name="T10" fmla="*/ 0 60000 65536"/>
                <a:gd name="T11" fmla="*/ 0 60000 65536"/>
                <a:gd name="T12" fmla="*/ 0 60000 65536"/>
                <a:gd name="T13" fmla="*/ 0 60000 65536"/>
                <a:gd name="T14" fmla="*/ 0 60000 65536"/>
                <a:gd name="T15" fmla="*/ 0 w 27"/>
                <a:gd name="T16" fmla="*/ 0 h 25"/>
                <a:gd name="T17" fmla="*/ 27 w 27"/>
                <a:gd name="T18" fmla="*/ 25 h 25"/>
              </a:gdLst>
              <a:ahLst/>
              <a:cxnLst>
                <a:cxn ang="T10">
                  <a:pos x="T0" y="T1"/>
                </a:cxn>
                <a:cxn ang="T11">
                  <a:pos x="T2" y="T3"/>
                </a:cxn>
                <a:cxn ang="T12">
                  <a:pos x="T4" y="T5"/>
                </a:cxn>
                <a:cxn ang="T13">
                  <a:pos x="T6" y="T7"/>
                </a:cxn>
                <a:cxn ang="T14">
                  <a:pos x="T8" y="T9"/>
                </a:cxn>
              </a:cxnLst>
              <a:rect l="T15" t="T16" r="T17" b="T18"/>
              <a:pathLst>
                <a:path w="27" h="25">
                  <a:moveTo>
                    <a:pt x="7" y="0"/>
                  </a:moveTo>
                  <a:cubicBezTo>
                    <a:pt x="11" y="0"/>
                    <a:pt x="23" y="8"/>
                    <a:pt x="24" y="12"/>
                  </a:cubicBezTo>
                  <a:cubicBezTo>
                    <a:pt x="27" y="17"/>
                    <a:pt x="19" y="25"/>
                    <a:pt x="15" y="25"/>
                  </a:cubicBezTo>
                  <a:cubicBezTo>
                    <a:pt x="11" y="25"/>
                    <a:pt x="2" y="19"/>
                    <a:pt x="1" y="15"/>
                  </a:cubicBezTo>
                  <a:cubicBezTo>
                    <a:pt x="0" y="11"/>
                    <a:pt x="3" y="0"/>
                    <a:pt x="7" y="0"/>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3286" name="Freeform 228"/>
            <p:cNvSpPr>
              <a:spLocks/>
            </p:cNvSpPr>
            <p:nvPr/>
          </p:nvSpPr>
          <p:spPr bwMode="auto">
            <a:xfrm>
              <a:off x="3449" y="3053"/>
              <a:ext cx="41" cy="24"/>
            </a:xfrm>
            <a:custGeom>
              <a:avLst/>
              <a:gdLst>
                <a:gd name="T0" fmla="*/ 4 w 41"/>
                <a:gd name="T1" fmla="*/ 0 h 24"/>
                <a:gd name="T2" fmla="*/ 37 w 41"/>
                <a:gd name="T3" fmla="*/ 13 h 24"/>
                <a:gd name="T4" fmla="*/ 28 w 41"/>
                <a:gd name="T5" fmla="*/ 24 h 24"/>
                <a:gd name="T6" fmla="*/ 12 w 41"/>
                <a:gd name="T7" fmla="*/ 12 h 24"/>
                <a:gd name="T8" fmla="*/ 4 w 41"/>
                <a:gd name="T9" fmla="*/ 0 h 24"/>
                <a:gd name="T10" fmla="*/ 0 60000 65536"/>
                <a:gd name="T11" fmla="*/ 0 60000 65536"/>
                <a:gd name="T12" fmla="*/ 0 60000 65536"/>
                <a:gd name="T13" fmla="*/ 0 60000 65536"/>
                <a:gd name="T14" fmla="*/ 0 60000 65536"/>
                <a:gd name="T15" fmla="*/ 0 w 41"/>
                <a:gd name="T16" fmla="*/ 0 h 24"/>
                <a:gd name="T17" fmla="*/ 41 w 41"/>
                <a:gd name="T18" fmla="*/ 24 h 24"/>
              </a:gdLst>
              <a:ahLst/>
              <a:cxnLst>
                <a:cxn ang="T10">
                  <a:pos x="T0" y="T1"/>
                </a:cxn>
                <a:cxn ang="T11">
                  <a:pos x="T2" y="T3"/>
                </a:cxn>
                <a:cxn ang="T12">
                  <a:pos x="T4" y="T5"/>
                </a:cxn>
                <a:cxn ang="T13">
                  <a:pos x="T6" y="T7"/>
                </a:cxn>
                <a:cxn ang="T14">
                  <a:pos x="T8" y="T9"/>
                </a:cxn>
              </a:cxnLst>
              <a:rect l="T15" t="T16" r="T17" b="T18"/>
              <a:pathLst>
                <a:path w="41" h="24">
                  <a:moveTo>
                    <a:pt x="4" y="0"/>
                  </a:moveTo>
                  <a:cubicBezTo>
                    <a:pt x="8" y="0"/>
                    <a:pt x="33" y="9"/>
                    <a:pt x="37" y="13"/>
                  </a:cubicBezTo>
                  <a:cubicBezTo>
                    <a:pt x="41" y="18"/>
                    <a:pt x="32" y="24"/>
                    <a:pt x="28" y="24"/>
                  </a:cubicBezTo>
                  <a:cubicBezTo>
                    <a:pt x="24" y="24"/>
                    <a:pt x="16" y="16"/>
                    <a:pt x="12" y="12"/>
                  </a:cubicBezTo>
                  <a:cubicBezTo>
                    <a:pt x="8" y="8"/>
                    <a:pt x="0" y="0"/>
                    <a:pt x="4" y="0"/>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3287" name="Freeform 229"/>
            <p:cNvSpPr>
              <a:spLocks/>
            </p:cNvSpPr>
            <p:nvPr/>
          </p:nvSpPr>
          <p:spPr bwMode="auto">
            <a:xfrm>
              <a:off x="3537" y="3100"/>
              <a:ext cx="35" cy="16"/>
            </a:xfrm>
            <a:custGeom>
              <a:avLst/>
              <a:gdLst>
                <a:gd name="T0" fmla="*/ 6 w 35"/>
                <a:gd name="T1" fmla="*/ 1 h 16"/>
                <a:gd name="T2" fmla="*/ 32 w 35"/>
                <a:gd name="T3" fmla="*/ 10 h 16"/>
                <a:gd name="T4" fmla="*/ 17 w 35"/>
                <a:gd name="T5" fmla="*/ 16 h 16"/>
                <a:gd name="T6" fmla="*/ 2 w 35"/>
                <a:gd name="T7" fmla="*/ 13 h 16"/>
                <a:gd name="T8" fmla="*/ 6 w 35"/>
                <a:gd name="T9" fmla="*/ 1 h 16"/>
                <a:gd name="T10" fmla="*/ 0 60000 65536"/>
                <a:gd name="T11" fmla="*/ 0 60000 65536"/>
                <a:gd name="T12" fmla="*/ 0 60000 65536"/>
                <a:gd name="T13" fmla="*/ 0 60000 65536"/>
                <a:gd name="T14" fmla="*/ 0 60000 65536"/>
                <a:gd name="T15" fmla="*/ 0 w 35"/>
                <a:gd name="T16" fmla="*/ 0 h 16"/>
                <a:gd name="T17" fmla="*/ 35 w 35"/>
                <a:gd name="T18" fmla="*/ 16 h 16"/>
              </a:gdLst>
              <a:ahLst/>
              <a:cxnLst>
                <a:cxn ang="T10">
                  <a:pos x="T0" y="T1"/>
                </a:cxn>
                <a:cxn ang="T11">
                  <a:pos x="T2" y="T3"/>
                </a:cxn>
                <a:cxn ang="T12">
                  <a:pos x="T4" y="T5"/>
                </a:cxn>
                <a:cxn ang="T13">
                  <a:pos x="T6" y="T7"/>
                </a:cxn>
                <a:cxn ang="T14">
                  <a:pos x="T8" y="T9"/>
                </a:cxn>
              </a:cxnLst>
              <a:rect l="T15" t="T16" r="T17" b="T18"/>
              <a:pathLst>
                <a:path w="35" h="16">
                  <a:moveTo>
                    <a:pt x="6" y="1"/>
                  </a:moveTo>
                  <a:cubicBezTo>
                    <a:pt x="11" y="0"/>
                    <a:pt x="30" y="8"/>
                    <a:pt x="32" y="10"/>
                  </a:cubicBezTo>
                  <a:cubicBezTo>
                    <a:pt x="35" y="13"/>
                    <a:pt x="22" y="16"/>
                    <a:pt x="17" y="16"/>
                  </a:cubicBezTo>
                  <a:cubicBezTo>
                    <a:pt x="12" y="16"/>
                    <a:pt x="4" y="15"/>
                    <a:pt x="2" y="13"/>
                  </a:cubicBezTo>
                  <a:cubicBezTo>
                    <a:pt x="0" y="11"/>
                    <a:pt x="1" y="2"/>
                    <a:pt x="6" y="1"/>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grpSp>
      <p:grpSp>
        <p:nvGrpSpPr>
          <p:cNvPr id="3" name="Group 136"/>
          <p:cNvGrpSpPr>
            <a:grpSpLocks/>
          </p:cNvGrpSpPr>
          <p:nvPr/>
        </p:nvGrpSpPr>
        <p:grpSpPr bwMode="auto">
          <a:xfrm>
            <a:off x="6045200" y="5127625"/>
            <a:ext cx="1266825" cy="1447800"/>
            <a:chOff x="3808" y="3230"/>
            <a:chExt cx="798" cy="912"/>
          </a:xfrm>
        </p:grpSpPr>
        <p:sp>
          <p:nvSpPr>
            <p:cNvPr id="3251" name="Freeform 94"/>
            <p:cNvSpPr>
              <a:spLocks/>
            </p:cNvSpPr>
            <p:nvPr/>
          </p:nvSpPr>
          <p:spPr bwMode="auto">
            <a:xfrm>
              <a:off x="3808" y="3230"/>
              <a:ext cx="786" cy="863"/>
            </a:xfrm>
            <a:custGeom>
              <a:avLst/>
              <a:gdLst>
                <a:gd name="T0" fmla="*/ 22 w 786"/>
                <a:gd name="T1" fmla="*/ 246 h 863"/>
                <a:gd name="T2" fmla="*/ 112 w 786"/>
                <a:gd name="T3" fmla="*/ 204 h 863"/>
                <a:gd name="T4" fmla="*/ 160 w 786"/>
                <a:gd name="T5" fmla="*/ 150 h 863"/>
                <a:gd name="T6" fmla="*/ 280 w 786"/>
                <a:gd name="T7" fmla="*/ 142 h 863"/>
                <a:gd name="T8" fmla="*/ 404 w 786"/>
                <a:gd name="T9" fmla="*/ 106 h 863"/>
                <a:gd name="T10" fmla="*/ 590 w 786"/>
                <a:gd name="T11" fmla="*/ 92 h 863"/>
                <a:gd name="T12" fmla="*/ 778 w 786"/>
                <a:gd name="T13" fmla="*/ 44 h 863"/>
                <a:gd name="T14" fmla="*/ 752 w 786"/>
                <a:gd name="T15" fmla="*/ 148 h 863"/>
                <a:gd name="T16" fmla="*/ 697 w 786"/>
                <a:gd name="T17" fmla="*/ 157 h 863"/>
                <a:gd name="T18" fmla="*/ 619 w 786"/>
                <a:gd name="T19" fmla="*/ 138 h 863"/>
                <a:gd name="T20" fmla="*/ 523 w 786"/>
                <a:gd name="T21" fmla="*/ 144 h 863"/>
                <a:gd name="T22" fmla="*/ 460 w 786"/>
                <a:gd name="T23" fmla="*/ 214 h 863"/>
                <a:gd name="T24" fmla="*/ 496 w 786"/>
                <a:gd name="T25" fmla="*/ 273 h 863"/>
                <a:gd name="T26" fmla="*/ 439 w 786"/>
                <a:gd name="T27" fmla="*/ 247 h 863"/>
                <a:gd name="T28" fmla="*/ 469 w 786"/>
                <a:gd name="T29" fmla="*/ 307 h 863"/>
                <a:gd name="T30" fmla="*/ 416 w 786"/>
                <a:gd name="T31" fmla="*/ 282 h 863"/>
                <a:gd name="T32" fmla="*/ 374 w 786"/>
                <a:gd name="T33" fmla="*/ 268 h 863"/>
                <a:gd name="T34" fmla="*/ 325 w 786"/>
                <a:gd name="T35" fmla="*/ 210 h 863"/>
                <a:gd name="T36" fmla="*/ 310 w 786"/>
                <a:gd name="T37" fmla="*/ 283 h 863"/>
                <a:gd name="T38" fmla="*/ 382 w 786"/>
                <a:gd name="T39" fmla="*/ 375 h 863"/>
                <a:gd name="T40" fmla="*/ 397 w 786"/>
                <a:gd name="T41" fmla="*/ 439 h 863"/>
                <a:gd name="T42" fmla="*/ 352 w 786"/>
                <a:gd name="T43" fmla="*/ 393 h 863"/>
                <a:gd name="T44" fmla="*/ 307 w 786"/>
                <a:gd name="T45" fmla="*/ 456 h 863"/>
                <a:gd name="T46" fmla="*/ 341 w 786"/>
                <a:gd name="T47" fmla="*/ 478 h 863"/>
                <a:gd name="T48" fmla="*/ 407 w 786"/>
                <a:gd name="T49" fmla="*/ 528 h 863"/>
                <a:gd name="T50" fmla="*/ 484 w 786"/>
                <a:gd name="T51" fmla="*/ 570 h 863"/>
                <a:gd name="T52" fmla="*/ 488 w 786"/>
                <a:gd name="T53" fmla="*/ 655 h 863"/>
                <a:gd name="T54" fmla="*/ 403 w 786"/>
                <a:gd name="T55" fmla="*/ 624 h 863"/>
                <a:gd name="T56" fmla="*/ 401 w 786"/>
                <a:gd name="T57" fmla="*/ 673 h 863"/>
                <a:gd name="T58" fmla="*/ 386 w 786"/>
                <a:gd name="T59" fmla="*/ 693 h 863"/>
                <a:gd name="T60" fmla="*/ 332 w 786"/>
                <a:gd name="T61" fmla="*/ 682 h 863"/>
                <a:gd name="T62" fmla="*/ 362 w 786"/>
                <a:gd name="T63" fmla="*/ 762 h 863"/>
                <a:gd name="T64" fmla="*/ 379 w 786"/>
                <a:gd name="T65" fmla="*/ 855 h 863"/>
                <a:gd name="T66" fmla="*/ 343 w 786"/>
                <a:gd name="T67" fmla="*/ 796 h 863"/>
                <a:gd name="T68" fmla="*/ 310 w 786"/>
                <a:gd name="T69" fmla="*/ 862 h 863"/>
                <a:gd name="T70" fmla="*/ 287 w 786"/>
                <a:gd name="T71" fmla="*/ 810 h 863"/>
                <a:gd name="T72" fmla="*/ 250 w 786"/>
                <a:gd name="T73" fmla="*/ 768 h 863"/>
                <a:gd name="T74" fmla="*/ 232 w 786"/>
                <a:gd name="T75" fmla="*/ 812 h 863"/>
                <a:gd name="T76" fmla="*/ 204 w 786"/>
                <a:gd name="T77" fmla="*/ 722 h 863"/>
                <a:gd name="T78" fmla="*/ 144 w 786"/>
                <a:gd name="T79" fmla="*/ 658 h 863"/>
                <a:gd name="T80" fmla="*/ 168 w 786"/>
                <a:gd name="T81" fmla="*/ 576 h 863"/>
                <a:gd name="T82" fmla="*/ 331 w 786"/>
                <a:gd name="T83" fmla="*/ 595 h 863"/>
                <a:gd name="T84" fmla="*/ 367 w 786"/>
                <a:gd name="T85" fmla="*/ 580 h 863"/>
                <a:gd name="T86" fmla="*/ 314 w 786"/>
                <a:gd name="T87" fmla="*/ 552 h 863"/>
                <a:gd name="T88" fmla="*/ 235 w 786"/>
                <a:gd name="T89" fmla="*/ 550 h 863"/>
                <a:gd name="T90" fmla="*/ 188 w 786"/>
                <a:gd name="T91" fmla="*/ 538 h 863"/>
                <a:gd name="T92" fmla="*/ 128 w 786"/>
                <a:gd name="T93" fmla="*/ 522 h 863"/>
                <a:gd name="T94" fmla="*/ 88 w 786"/>
                <a:gd name="T95" fmla="*/ 488 h 863"/>
                <a:gd name="T96" fmla="*/ 119 w 786"/>
                <a:gd name="T97" fmla="*/ 448 h 863"/>
                <a:gd name="T98" fmla="*/ 38 w 786"/>
                <a:gd name="T99" fmla="*/ 402 h 863"/>
                <a:gd name="T100" fmla="*/ 0 w 786"/>
                <a:gd name="T101" fmla="*/ 336 h 8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6"/>
                <a:gd name="T154" fmla="*/ 0 h 863"/>
                <a:gd name="T155" fmla="*/ 786 w 786"/>
                <a:gd name="T156" fmla="*/ 863 h 8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6" h="863">
                  <a:moveTo>
                    <a:pt x="0" y="336"/>
                  </a:moveTo>
                  <a:cubicBezTo>
                    <a:pt x="1" y="326"/>
                    <a:pt x="8" y="317"/>
                    <a:pt x="12" y="302"/>
                  </a:cubicBezTo>
                  <a:cubicBezTo>
                    <a:pt x="16" y="287"/>
                    <a:pt x="12" y="256"/>
                    <a:pt x="22" y="246"/>
                  </a:cubicBezTo>
                  <a:cubicBezTo>
                    <a:pt x="32" y="236"/>
                    <a:pt x="56" y="242"/>
                    <a:pt x="70" y="240"/>
                  </a:cubicBezTo>
                  <a:cubicBezTo>
                    <a:pt x="84" y="238"/>
                    <a:pt x="99" y="242"/>
                    <a:pt x="106" y="236"/>
                  </a:cubicBezTo>
                  <a:cubicBezTo>
                    <a:pt x="113" y="230"/>
                    <a:pt x="107" y="213"/>
                    <a:pt x="112" y="204"/>
                  </a:cubicBezTo>
                  <a:cubicBezTo>
                    <a:pt x="117" y="195"/>
                    <a:pt x="133" y="187"/>
                    <a:pt x="136" y="180"/>
                  </a:cubicBezTo>
                  <a:cubicBezTo>
                    <a:pt x="139" y="173"/>
                    <a:pt x="128" y="167"/>
                    <a:pt x="132" y="162"/>
                  </a:cubicBezTo>
                  <a:cubicBezTo>
                    <a:pt x="136" y="157"/>
                    <a:pt x="150" y="155"/>
                    <a:pt x="160" y="150"/>
                  </a:cubicBezTo>
                  <a:cubicBezTo>
                    <a:pt x="170" y="145"/>
                    <a:pt x="182" y="131"/>
                    <a:pt x="194" y="130"/>
                  </a:cubicBezTo>
                  <a:cubicBezTo>
                    <a:pt x="206" y="129"/>
                    <a:pt x="216" y="140"/>
                    <a:pt x="230" y="142"/>
                  </a:cubicBezTo>
                  <a:cubicBezTo>
                    <a:pt x="244" y="144"/>
                    <a:pt x="265" y="145"/>
                    <a:pt x="280" y="142"/>
                  </a:cubicBezTo>
                  <a:cubicBezTo>
                    <a:pt x="295" y="139"/>
                    <a:pt x="307" y="125"/>
                    <a:pt x="322" y="122"/>
                  </a:cubicBezTo>
                  <a:cubicBezTo>
                    <a:pt x="337" y="119"/>
                    <a:pt x="354" y="125"/>
                    <a:pt x="368" y="122"/>
                  </a:cubicBezTo>
                  <a:cubicBezTo>
                    <a:pt x="382" y="119"/>
                    <a:pt x="388" y="109"/>
                    <a:pt x="404" y="106"/>
                  </a:cubicBezTo>
                  <a:cubicBezTo>
                    <a:pt x="420" y="103"/>
                    <a:pt x="447" y="109"/>
                    <a:pt x="466" y="102"/>
                  </a:cubicBezTo>
                  <a:cubicBezTo>
                    <a:pt x="485" y="95"/>
                    <a:pt x="497" y="68"/>
                    <a:pt x="518" y="66"/>
                  </a:cubicBezTo>
                  <a:cubicBezTo>
                    <a:pt x="539" y="64"/>
                    <a:pt x="563" y="96"/>
                    <a:pt x="590" y="92"/>
                  </a:cubicBezTo>
                  <a:cubicBezTo>
                    <a:pt x="617" y="88"/>
                    <a:pt x="658" y="57"/>
                    <a:pt x="680" y="42"/>
                  </a:cubicBezTo>
                  <a:cubicBezTo>
                    <a:pt x="702" y="27"/>
                    <a:pt x="704" y="0"/>
                    <a:pt x="720" y="0"/>
                  </a:cubicBezTo>
                  <a:cubicBezTo>
                    <a:pt x="736" y="0"/>
                    <a:pt x="770" y="28"/>
                    <a:pt x="778" y="44"/>
                  </a:cubicBezTo>
                  <a:cubicBezTo>
                    <a:pt x="786" y="60"/>
                    <a:pt x="775" y="83"/>
                    <a:pt x="770" y="94"/>
                  </a:cubicBezTo>
                  <a:cubicBezTo>
                    <a:pt x="765" y="105"/>
                    <a:pt x="753" y="103"/>
                    <a:pt x="750" y="112"/>
                  </a:cubicBezTo>
                  <a:cubicBezTo>
                    <a:pt x="747" y="121"/>
                    <a:pt x="754" y="138"/>
                    <a:pt x="752" y="148"/>
                  </a:cubicBezTo>
                  <a:lnTo>
                    <a:pt x="736" y="174"/>
                  </a:lnTo>
                  <a:cubicBezTo>
                    <a:pt x="730" y="179"/>
                    <a:pt x="722" y="180"/>
                    <a:pt x="716" y="177"/>
                  </a:cubicBezTo>
                  <a:cubicBezTo>
                    <a:pt x="710" y="174"/>
                    <a:pt x="705" y="160"/>
                    <a:pt x="697" y="157"/>
                  </a:cubicBezTo>
                  <a:cubicBezTo>
                    <a:pt x="689" y="154"/>
                    <a:pt x="676" y="160"/>
                    <a:pt x="670" y="159"/>
                  </a:cubicBezTo>
                  <a:cubicBezTo>
                    <a:pt x="664" y="158"/>
                    <a:pt x="666" y="154"/>
                    <a:pt x="658" y="151"/>
                  </a:cubicBezTo>
                  <a:cubicBezTo>
                    <a:pt x="650" y="148"/>
                    <a:pt x="630" y="142"/>
                    <a:pt x="619" y="138"/>
                  </a:cubicBezTo>
                  <a:cubicBezTo>
                    <a:pt x="608" y="134"/>
                    <a:pt x="606" y="127"/>
                    <a:pt x="593" y="129"/>
                  </a:cubicBezTo>
                  <a:cubicBezTo>
                    <a:pt x="580" y="131"/>
                    <a:pt x="554" y="148"/>
                    <a:pt x="542" y="150"/>
                  </a:cubicBezTo>
                  <a:cubicBezTo>
                    <a:pt x="530" y="152"/>
                    <a:pt x="533" y="140"/>
                    <a:pt x="523" y="144"/>
                  </a:cubicBezTo>
                  <a:cubicBezTo>
                    <a:pt x="513" y="148"/>
                    <a:pt x="497" y="168"/>
                    <a:pt x="482" y="175"/>
                  </a:cubicBezTo>
                  <a:cubicBezTo>
                    <a:pt x="467" y="182"/>
                    <a:pt x="437" y="181"/>
                    <a:pt x="433" y="187"/>
                  </a:cubicBezTo>
                  <a:cubicBezTo>
                    <a:pt x="429" y="193"/>
                    <a:pt x="451" y="208"/>
                    <a:pt x="460" y="214"/>
                  </a:cubicBezTo>
                  <a:cubicBezTo>
                    <a:pt x="469" y="220"/>
                    <a:pt x="477" y="214"/>
                    <a:pt x="487" y="223"/>
                  </a:cubicBezTo>
                  <a:cubicBezTo>
                    <a:pt x="497" y="232"/>
                    <a:pt x="518" y="260"/>
                    <a:pt x="520" y="268"/>
                  </a:cubicBezTo>
                  <a:cubicBezTo>
                    <a:pt x="522" y="276"/>
                    <a:pt x="504" y="276"/>
                    <a:pt x="496" y="273"/>
                  </a:cubicBezTo>
                  <a:cubicBezTo>
                    <a:pt x="488" y="270"/>
                    <a:pt x="481" y="253"/>
                    <a:pt x="472" y="247"/>
                  </a:cubicBezTo>
                  <a:cubicBezTo>
                    <a:pt x="463" y="241"/>
                    <a:pt x="448" y="235"/>
                    <a:pt x="443" y="235"/>
                  </a:cubicBezTo>
                  <a:cubicBezTo>
                    <a:pt x="438" y="235"/>
                    <a:pt x="436" y="241"/>
                    <a:pt x="439" y="247"/>
                  </a:cubicBezTo>
                  <a:cubicBezTo>
                    <a:pt x="442" y="253"/>
                    <a:pt x="457" y="264"/>
                    <a:pt x="463" y="270"/>
                  </a:cubicBezTo>
                  <a:cubicBezTo>
                    <a:pt x="469" y="276"/>
                    <a:pt x="474" y="279"/>
                    <a:pt x="475" y="285"/>
                  </a:cubicBezTo>
                  <a:cubicBezTo>
                    <a:pt x="476" y="291"/>
                    <a:pt x="472" y="305"/>
                    <a:pt x="469" y="307"/>
                  </a:cubicBezTo>
                  <a:cubicBezTo>
                    <a:pt x="466" y="309"/>
                    <a:pt x="467" y="310"/>
                    <a:pt x="455" y="300"/>
                  </a:cubicBezTo>
                  <a:cubicBezTo>
                    <a:pt x="443" y="290"/>
                    <a:pt x="401" y="247"/>
                    <a:pt x="395" y="244"/>
                  </a:cubicBezTo>
                  <a:cubicBezTo>
                    <a:pt x="389" y="241"/>
                    <a:pt x="409" y="270"/>
                    <a:pt x="416" y="282"/>
                  </a:cubicBezTo>
                  <a:cubicBezTo>
                    <a:pt x="423" y="294"/>
                    <a:pt x="441" y="310"/>
                    <a:pt x="437" y="313"/>
                  </a:cubicBezTo>
                  <a:cubicBezTo>
                    <a:pt x="433" y="316"/>
                    <a:pt x="400" y="308"/>
                    <a:pt x="389" y="300"/>
                  </a:cubicBezTo>
                  <a:cubicBezTo>
                    <a:pt x="378" y="292"/>
                    <a:pt x="382" y="278"/>
                    <a:pt x="374" y="268"/>
                  </a:cubicBezTo>
                  <a:cubicBezTo>
                    <a:pt x="366" y="258"/>
                    <a:pt x="346" y="247"/>
                    <a:pt x="340" y="238"/>
                  </a:cubicBezTo>
                  <a:cubicBezTo>
                    <a:pt x="334" y="229"/>
                    <a:pt x="342" y="219"/>
                    <a:pt x="340" y="214"/>
                  </a:cubicBezTo>
                  <a:cubicBezTo>
                    <a:pt x="338" y="209"/>
                    <a:pt x="329" y="209"/>
                    <a:pt x="325" y="210"/>
                  </a:cubicBezTo>
                  <a:cubicBezTo>
                    <a:pt x="321" y="211"/>
                    <a:pt x="315" y="213"/>
                    <a:pt x="314" y="222"/>
                  </a:cubicBezTo>
                  <a:cubicBezTo>
                    <a:pt x="313" y="231"/>
                    <a:pt x="320" y="252"/>
                    <a:pt x="319" y="262"/>
                  </a:cubicBezTo>
                  <a:cubicBezTo>
                    <a:pt x="318" y="272"/>
                    <a:pt x="308" y="272"/>
                    <a:pt x="310" y="283"/>
                  </a:cubicBezTo>
                  <a:cubicBezTo>
                    <a:pt x="312" y="294"/>
                    <a:pt x="326" y="317"/>
                    <a:pt x="334" y="327"/>
                  </a:cubicBezTo>
                  <a:cubicBezTo>
                    <a:pt x="342" y="337"/>
                    <a:pt x="353" y="334"/>
                    <a:pt x="361" y="342"/>
                  </a:cubicBezTo>
                  <a:cubicBezTo>
                    <a:pt x="369" y="350"/>
                    <a:pt x="377" y="366"/>
                    <a:pt x="382" y="375"/>
                  </a:cubicBezTo>
                  <a:cubicBezTo>
                    <a:pt x="387" y="384"/>
                    <a:pt x="384" y="391"/>
                    <a:pt x="389" y="397"/>
                  </a:cubicBezTo>
                  <a:cubicBezTo>
                    <a:pt x="394" y="403"/>
                    <a:pt x="414" y="405"/>
                    <a:pt x="415" y="412"/>
                  </a:cubicBezTo>
                  <a:cubicBezTo>
                    <a:pt x="416" y="419"/>
                    <a:pt x="403" y="436"/>
                    <a:pt x="397" y="439"/>
                  </a:cubicBezTo>
                  <a:cubicBezTo>
                    <a:pt x="391" y="442"/>
                    <a:pt x="384" y="437"/>
                    <a:pt x="380" y="432"/>
                  </a:cubicBezTo>
                  <a:cubicBezTo>
                    <a:pt x="376" y="427"/>
                    <a:pt x="381" y="418"/>
                    <a:pt x="376" y="411"/>
                  </a:cubicBezTo>
                  <a:cubicBezTo>
                    <a:pt x="371" y="404"/>
                    <a:pt x="357" y="392"/>
                    <a:pt x="352" y="393"/>
                  </a:cubicBezTo>
                  <a:cubicBezTo>
                    <a:pt x="347" y="394"/>
                    <a:pt x="344" y="407"/>
                    <a:pt x="343" y="417"/>
                  </a:cubicBezTo>
                  <a:cubicBezTo>
                    <a:pt x="342" y="427"/>
                    <a:pt x="353" y="446"/>
                    <a:pt x="347" y="453"/>
                  </a:cubicBezTo>
                  <a:cubicBezTo>
                    <a:pt x="341" y="460"/>
                    <a:pt x="315" y="453"/>
                    <a:pt x="307" y="456"/>
                  </a:cubicBezTo>
                  <a:cubicBezTo>
                    <a:pt x="299" y="459"/>
                    <a:pt x="295" y="470"/>
                    <a:pt x="298" y="474"/>
                  </a:cubicBezTo>
                  <a:cubicBezTo>
                    <a:pt x="301" y="478"/>
                    <a:pt x="318" y="480"/>
                    <a:pt x="325" y="481"/>
                  </a:cubicBezTo>
                  <a:cubicBezTo>
                    <a:pt x="332" y="482"/>
                    <a:pt x="334" y="474"/>
                    <a:pt x="341" y="478"/>
                  </a:cubicBezTo>
                  <a:cubicBezTo>
                    <a:pt x="348" y="482"/>
                    <a:pt x="357" y="500"/>
                    <a:pt x="364" y="505"/>
                  </a:cubicBezTo>
                  <a:cubicBezTo>
                    <a:pt x="371" y="510"/>
                    <a:pt x="376" y="503"/>
                    <a:pt x="383" y="507"/>
                  </a:cubicBezTo>
                  <a:cubicBezTo>
                    <a:pt x="390" y="511"/>
                    <a:pt x="400" y="524"/>
                    <a:pt x="407" y="528"/>
                  </a:cubicBezTo>
                  <a:cubicBezTo>
                    <a:pt x="414" y="532"/>
                    <a:pt x="422" y="526"/>
                    <a:pt x="428" y="531"/>
                  </a:cubicBezTo>
                  <a:cubicBezTo>
                    <a:pt x="434" y="536"/>
                    <a:pt x="436" y="549"/>
                    <a:pt x="445" y="555"/>
                  </a:cubicBezTo>
                  <a:cubicBezTo>
                    <a:pt x="454" y="561"/>
                    <a:pt x="476" y="559"/>
                    <a:pt x="484" y="570"/>
                  </a:cubicBezTo>
                  <a:cubicBezTo>
                    <a:pt x="492" y="581"/>
                    <a:pt x="492" y="612"/>
                    <a:pt x="494" y="624"/>
                  </a:cubicBezTo>
                  <a:cubicBezTo>
                    <a:pt x="496" y="636"/>
                    <a:pt x="500" y="640"/>
                    <a:pt x="499" y="645"/>
                  </a:cubicBezTo>
                  <a:cubicBezTo>
                    <a:pt x="498" y="650"/>
                    <a:pt x="494" y="658"/>
                    <a:pt x="488" y="655"/>
                  </a:cubicBezTo>
                  <a:cubicBezTo>
                    <a:pt x="482" y="652"/>
                    <a:pt x="472" y="632"/>
                    <a:pt x="463" y="625"/>
                  </a:cubicBezTo>
                  <a:cubicBezTo>
                    <a:pt x="454" y="618"/>
                    <a:pt x="441" y="615"/>
                    <a:pt x="431" y="615"/>
                  </a:cubicBezTo>
                  <a:cubicBezTo>
                    <a:pt x="421" y="615"/>
                    <a:pt x="412" y="622"/>
                    <a:pt x="403" y="624"/>
                  </a:cubicBezTo>
                  <a:cubicBezTo>
                    <a:pt x="394" y="626"/>
                    <a:pt x="378" y="623"/>
                    <a:pt x="377" y="628"/>
                  </a:cubicBezTo>
                  <a:cubicBezTo>
                    <a:pt x="376" y="633"/>
                    <a:pt x="393" y="647"/>
                    <a:pt x="397" y="654"/>
                  </a:cubicBezTo>
                  <a:cubicBezTo>
                    <a:pt x="401" y="661"/>
                    <a:pt x="396" y="667"/>
                    <a:pt x="401" y="673"/>
                  </a:cubicBezTo>
                  <a:cubicBezTo>
                    <a:pt x="406" y="679"/>
                    <a:pt x="431" y="683"/>
                    <a:pt x="430" y="690"/>
                  </a:cubicBezTo>
                  <a:cubicBezTo>
                    <a:pt x="429" y="697"/>
                    <a:pt x="402" y="714"/>
                    <a:pt x="395" y="715"/>
                  </a:cubicBezTo>
                  <a:cubicBezTo>
                    <a:pt x="388" y="716"/>
                    <a:pt x="392" y="698"/>
                    <a:pt x="386" y="693"/>
                  </a:cubicBezTo>
                  <a:cubicBezTo>
                    <a:pt x="380" y="688"/>
                    <a:pt x="367" y="687"/>
                    <a:pt x="359" y="684"/>
                  </a:cubicBezTo>
                  <a:cubicBezTo>
                    <a:pt x="351" y="681"/>
                    <a:pt x="344" y="673"/>
                    <a:pt x="340" y="673"/>
                  </a:cubicBezTo>
                  <a:cubicBezTo>
                    <a:pt x="336" y="673"/>
                    <a:pt x="331" y="674"/>
                    <a:pt x="332" y="682"/>
                  </a:cubicBezTo>
                  <a:cubicBezTo>
                    <a:pt x="333" y="690"/>
                    <a:pt x="339" y="713"/>
                    <a:pt x="344" y="723"/>
                  </a:cubicBezTo>
                  <a:cubicBezTo>
                    <a:pt x="349" y="733"/>
                    <a:pt x="361" y="736"/>
                    <a:pt x="364" y="742"/>
                  </a:cubicBezTo>
                  <a:cubicBezTo>
                    <a:pt x="367" y="748"/>
                    <a:pt x="358" y="748"/>
                    <a:pt x="362" y="762"/>
                  </a:cubicBezTo>
                  <a:cubicBezTo>
                    <a:pt x="366" y="776"/>
                    <a:pt x="383" y="814"/>
                    <a:pt x="389" y="828"/>
                  </a:cubicBezTo>
                  <a:cubicBezTo>
                    <a:pt x="395" y="842"/>
                    <a:pt x="403" y="840"/>
                    <a:pt x="401" y="844"/>
                  </a:cubicBezTo>
                  <a:cubicBezTo>
                    <a:pt x="399" y="848"/>
                    <a:pt x="384" y="856"/>
                    <a:pt x="379" y="855"/>
                  </a:cubicBezTo>
                  <a:cubicBezTo>
                    <a:pt x="374" y="854"/>
                    <a:pt x="378" y="840"/>
                    <a:pt x="373" y="835"/>
                  </a:cubicBezTo>
                  <a:cubicBezTo>
                    <a:pt x="368" y="830"/>
                    <a:pt x="354" y="829"/>
                    <a:pt x="349" y="823"/>
                  </a:cubicBezTo>
                  <a:cubicBezTo>
                    <a:pt x="344" y="817"/>
                    <a:pt x="347" y="797"/>
                    <a:pt x="343" y="796"/>
                  </a:cubicBezTo>
                  <a:cubicBezTo>
                    <a:pt x="339" y="795"/>
                    <a:pt x="328" y="811"/>
                    <a:pt x="326" y="819"/>
                  </a:cubicBezTo>
                  <a:cubicBezTo>
                    <a:pt x="324" y="827"/>
                    <a:pt x="331" y="836"/>
                    <a:pt x="328" y="843"/>
                  </a:cubicBezTo>
                  <a:cubicBezTo>
                    <a:pt x="325" y="850"/>
                    <a:pt x="316" y="863"/>
                    <a:pt x="310" y="862"/>
                  </a:cubicBezTo>
                  <a:cubicBezTo>
                    <a:pt x="304" y="861"/>
                    <a:pt x="291" y="845"/>
                    <a:pt x="289" y="838"/>
                  </a:cubicBezTo>
                  <a:cubicBezTo>
                    <a:pt x="287" y="831"/>
                    <a:pt x="296" y="822"/>
                    <a:pt x="296" y="817"/>
                  </a:cubicBezTo>
                  <a:cubicBezTo>
                    <a:pt x="296" y="812"/>
                    <a:pt x="289" y="814"/>
                    <a:pt x="287" y="810"/>
                  </a:cubicBezTo>
                  <a:cubicBezTo>
                    <a:pt x="285" y="806"/>
                    <a:pt x="289" y="797"/>
                    <a:pt x="286" y="793"/>
                  </a:cubicBezTo>
                  <a:cubicBezTo>
                    <a:pt x="283" y="789"/>
                    <a:pt x="274" y="788"/>
                    <a:pt x="268" y="784"/>
                  </a:cubicBezTo>
                  <a:cubicBezTo>
                    <a:pt x="262" y="780"/>
                    <a:pt x="254" y="766"/>
                    <a:pt x="250" y="768"/>
                  </a:cubicBezTo>
                  <a:cubicBezTo>
                    <a:pt x="246" y="770"/>
                    <a:pt x="241" y="788"/>
                    <a:pt x="242" y="796"/>
                  </a:cubicBezTo>
                  <a:cubicBezTo>
                    <a:pt x="243" y="804"/>
                    <a:pt x="256" y="817"/>
                    <a:pt x="254" y="819"/>
                  </a:cubicBezTo>
                  <a:cubicBezTo>
                    <a:pt x="252" y="821"/>
                    <a:pt x="239" y="819"/>
                    <a:pt x="232" y="812"/>
                  </a:cubicBezTo>
                  <a:cubicBezTo>
                    <a:pt x="225" y="805"/>
                    <a:pt x="218" y="785"/>
                    <a:pt x="212" y="776"/>
                  </a:cubicBezTo>
                  <a:cubicBezTo>
                    <a:pt x="206" y="767"/>
                    <a:pt x="194" y="769"/>
                    <a:pt x="193" y="760"/>
                  </a:cubicBezTo>
                  <a:cubicBezTo>
                    <a:pt x="192" y="751"/>
                    <a:pt x="203" y="731"/>
                    <a:pt x="204" y="722"/>
                  </a:cubicBezTo>
                  <a:lnTo>
                    <a:pt x="200" y="708"/>
                  </a:lnTo>
                  <a:cubicBezTo>
                    <a:pt x="194" y="700"/>
                    <a:pt x="179" y="682"/>
                    <a:pt x="170" y="674"/>
                  </a:cubicBezTo>
                  <a:lnTo>
                    <a:pt x="144" y="658"/>
                  </a:lnTo>
                  <a:cubicBezTo>
                    <a:pt x="139" y="651"/>
                    <a:pt x="133" y="644"/>
                    <a:pt x="137" y="634"/>
                  </a:cubicBezTo>
                  <a:cubicBezTo>
                    <a:pt x="141" y="624"/>
                    <a:pt x="164" y="608"/>
                    <a:pt x="169" y="598"/>
                  </a:cubicBezTo>
                  <a:lnTo>
                    <a:pt x="168" y="576"/>
                  </a:lnTo>
                  <a:cubicBezTo>
                    <a:pt x="184" y="572"/>
                    <a:pt x="242" y="569"/>
                    <a:pt x="266" y="573"/>
                  </a:cubicBezTo>
                  <a:cubicBezTo>
                    <a:pt x="290" y="577"/>
                    <a:pt x="300" y="596"/>
                    <a:pt x="311" y="600"/>
                  </a:cubicBezTo>
                  <a:lnTo>
                    <a:pt x="331" y="595"/>
                  </a:lnTo>
                  <a:cubicBezTo>
                    <a:pt x="341" y="598"/>
                    <a:pt x="360" y="620"/>
                    <a:pt x="370" y="619"/>
                  </a:cubicBezTo>
                  <a:cubicBezTo>
                    <a:pt x="380" y="618"/>
                    <a:pt x="391" y="598"/>
                    <a:pt x="391" y="592"/>
                  </a:cubicBezTo>
                  <a:lnTo>
                    <a:pt x="367" y="580"/>
                  </a:lnTo>
                  <a:lnTo>
                    <a:pt x="350" y="579"/>
                  </a:lnTo>
                  <a:lnTo>
                    <a:pt x="344" y="564"/>
                  </a:lnTo>
                  <a:cubicBezTo>
                    <a:pt x="338" y="560"/>
                    <a:pt x="322" y="554"/>
                    <a:pt x="314" y="552"/>
                  </a:cubicBezTo>
                  <a:lnTo>
                    <a:pt x="295" y="553"/>
                  </a:lnTo>
                  <a:cubicBezTo>
                    <a:pt x="286" y="552"/>
                    <a:pt x="272" y="544"/>
                    <a:pt x="262" y="543"/>
                  </a:cubicBezTo>
                  <a:cubicBezTo>
                    <a:pt x="252" y="542"/>
                    <a:pt x="242" y="551"/>
                    <a:pt x="235" y="550"/>
                  </a:cubicBezTo>
                  <a:cubicBezTo>
                    <a:pt x="228" y="549"/>
                    <a:pt x="223" y="538"/>
                    <a:pt x="217" y="537"/>
                  </a:cubicBezTo>
                  <a:cubicBezTo>
                    <a:pt x="211" y="536"/>
                    <a:pt x="204" y="546"/>
                    <a:pt x="199" y="546"/>
                  </a:cubicBezTo>
                  <a:lnTo>
                    <a:pt x="188" y="538"/>
                  </a:lnTo>
                  <a:cubicBezTo>
                    <a:pt x="184" y="540"/>
                    <a:pt x="185" y="553"/>
                    <a:pt x="176" y="555"/>
                  </a:cubicBezTo>
                  <a:cubicBezTo>
                    <a:pt x="167" y="557"/>
                    <a:pt x="144" y="557"/>
                    <a:pt x="136" y="552"/>
                  </a:cubicBezTo>
                  <a:cubicBezTo>
                    <a:pt x="128" y="547"/>
                    <a:pt x="131" y="528"/>
                    <a:pt x="128" y="522"/>
                  </a:cubicBezTo>
                  <a:lnTo>
                    <a:pt x="116" y="514"/>
                  </a:lnTo>
                  <a:lnTo>
                    <a:pt x="110" y="500"/>
                  </a:lnTo>
                  <a:cubicBezTo>
                    <a:pt x="105" y="496"/>
                    <a:pt x="88" y="494"/>
                    <a:pt x="88" y="488"/>
                  </a:cubicBezTo>
                  <a:cubicBezTo>
                    <a:pt x="88" y="482"/>
                    <a:pt x="101" y="466"/>
                    <a:pt x="110" y="463"/>
                  </a:cubicBezTo>
                  <a:cubicBezTo>
                    <a:pt x="119" y="460"/>
                    <a:pt x="141" y="473"/>
                    <a:pt x="142" y="471"/>
                  </a:cubicBezTo>
                  <a:cubicBezTo>
                    <a:pt x="143" y="469"/>
                    <a:pt x="128" y="451"/>
                    <a:pt x="119" y="448"/>
                  </a:cubicBezTo>
                  <a:cubicBezTo>
                    <a:pt x="110" y="445"/>
                    <a:pt x="94" y="455"/>
                    <a:pt x="85" y="453"/>
                  </a:cubicBezTo>
                  <a:lnTo>
                    <a:pt x="66" y="438"/>
                  </a:lnTo>
                  <a:cubicBezTo>
                    <a:pt x="58" y="430"/>
                    <a:pt x="44" y="411"/>
                    <a:pt x="38" y="402"/>
                  </a:cubicBezTo>
                  <a:lnTo>
                    <a:pt x="30" y="380"/>
                  </a:lnTo>
                  <a:lnTo>
                    <a:pt x="8" y="364"/>
                  </a:lnTo>
                  <a:lnTo>
                    <a:pt x="0" y="336"/>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252" name="Freeform 103"/>
            <p:cNvSpPr>
              <a:spLocks/>
            </p:cNvSpPr>
            <p:nvPr/>
          </p:nvSpPr>
          <p:spPr bwMode="auto">
            <a:xfrm>
              <a:off x="4161" y="3676"/>
              <a:ext cx="180" cy="143"/>
            </a:xfrm>
            <a:custGeom>
              <a:avLst/>
              <a:gdLst>
                <a:gd name="T0" fmla="*/ 6 w 180"/>
                <a:gd name="T1" fmla="*/ 31 h 143"/>
                <a:gd name="T2" fmla="*/ 6 w 180"/>
                <a:gd name="T3" fmla="*/ 19 h 143"/>
                <a:gd name="T4" fmla="*/ 38 w 180"/>
                <a:gd name="T5" fmla="*/ 8 h 143"/>
                <a:gd name="T6" fmla="*/ 50 w 180"/>
                <a:gd name="T7" fmla="*/ 1 h 143"/>
                <a:gd name="T8" fmla="*/ 81 w 180"/>
                <a:gd name="T9" fmla="*/ 14 h 143"/>
                <a:gd name="T10" fmla="*/ 98 w 180"/>
                <a:gd name="T11" fmla="*/ 17 h 143"/>
                <a:gd name="T12" fmla="*/ 119 w 180"/>
                <a:gd name="T13" fmla="*/ 41 h 143"/>
                <a:gd name="T14" fmla="*/ 137 w 180"/>
                <a:gd name="T15" fmla="*/ 43 h 143"/>
                <a:gd name="T16" fmla="*/ 153 w 180"/>
                <a:gd name="T17" fmla="*/ 86 h 143"/>
                <a:gd name="T18" fmla="*/ 170 w 180"/>
                <a:gd name="T19" fmla="*/ 98 h 143"/>
                <a:gd name="T20" fmla="*/ 179 w 180"/>
                <a:gd name="T21" fmla="*/ 130 h 143"/>
                <a:gd name="T22" fmla="*/ 164 w 180"/>
                <a:gd name="T23" fmla="*/ 142 h 143"/>
                <a:gd name="T24" fmla="*/ 155 w 180"/>
                <a:gd name="T25" fmla="*/ 122 h 143"/>
                <a:gd name="T26" fmla="*/ 143 w 180"/>
                <a:gd name="T27" fmla="*/ 118 h 143"/>
                <a:gd name="T28" fmla="*/ 134 w 180"/>
                <a:gd name="T29" fmla="*/ 101 h 143"/>
                <a:gd name="T30" fmla="*/ 119 w 180"/>
                <a:gd name="T31" fmla="*/ 101 h 143"/>
                <a:gd name="T32" fmla="*/ 87 w 180"/>
                <a:gd name="T33" fmla="*/ 83 h 143"/>
                <a:gd name="T34" fmla="*/ 74 w 180"/>
                <a:gd name="T35" fmla="*/ 50 h 143"/>
                <a:gd name="T36" fmla="*/ 56 w 180"/>
                <a:gd name="T37" fmla="*/ 49 h 143"/>
                <a:gd name="T38" fmla="*/ 42 w 180"/>
                <a:gd name="T39" fmla="*/ 34 h 143"/>
                <a:gd name="T40" fmla="*/ 6 w 180"/>
                <a:gd name="T41" fmla="*/ 31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0"/>
                <a:gd name="T64" fmla="*/ 0 h 143"/>
                <a:gd name="T65" fmla="*/ 180 w 180"/>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0" h="143">
                  <a:moveTo>
                    <a:pt x="6" y="31"/>
                  </a:moveTo>
                  <a:cubicBezTo>
                    <a:pt x="0" y="29"/>
                    <a:pt x="1" y="23"/>
                    <a:pt x="6" y="19"/>
                  </a:cubicBezTo>
                  <a:cubicBezTo>
                    <a:pt x="11" y="15"/>
                    <a:pt x="31" y="11"/>
                    <a:pt x="38" y="8"/>
                  </a:cubicBezTo>
                  <a:cubicBezTo>
                    <a:pt x="45" y="5"/>
                    <a:pt x="43" y="0"/>
                    <a:pt x="50" y="1"/>
                  </a:cubicBezTo>
                  <a:cubicBezTo>
                    <a:pt x="57" y="2"/>
                    <a:pt x="73" y="11"/>
                    <a:pt x="81" y="14"/>
                  </a:cubicBezTo>
                  <a:cubicBezTo>
                    <a:pt x="89" y="17"/>
                    <a:pt x="92" y="12"/>
                    <a:pt x="98" y="17"/>
                  </a:cubicBezTo>
                  <a:cubicBezTo>
                    <a:pt x="104" y="22"/>
                    <a:pt x="113" y="37"/>
                    <a:pt x="119" y="41"/>
                  </a:cubicBezTo>
                  <a:cubicBezTo>
                    <a:pt x="125" y="45"/>
                    <a:pt x="131" y="36"/>
                    <a:pt x="137" y="43"/>
                  </a:cubicBezTo>
                  <a:cubicBezTo>
                    <a:pt x="143" y="50"/>
                    <a:pt x="148" y="77"/>
                    <a:pt x="153" y="86"/>
                  </a:cubicBezTo>
                  <a:cubicBezTo>
                    <a:pt x="158" y="95"/>
                    <a:pt x="166" y="91"/>
                    <a:pt x="170" y="98"/>
                  </a:cubicBezTo>
                  <a:cubicBezTo>
                    <a:pt x="174" y="105"/>
                    <a:pt x="180" y="123"/>
                    <a:pt x="179" y="130"/>
                  </a:cubicBezTo>
                  <a:cubicBezTo>
                    <a:pt x="178" y="137"/>
                    <a:pt x="168" y="143"/>
                    <a:pt x="164" y="142"/>
                  </a:cubicBezTo>
                  <a:cubicBezTo>
                    <a:pt x="160" y="141"/>
                    <a:pt x="158" y="126"/>
                    <a:pt x="155" y="122"/>
                  </a:cubicBezTo>
                  <a:cubicBezTo>
                    <a:pt x="152" y="118"/>
                    <a:pt x="146" y="121"/>
                    <a:pt x="143" y="118"/>
                  </a:cubicBezTo>
                  <a:cubicBezTo>
                    <a:pt x="140" y="115"/>
                    <a:pt x="138" y="104"/>
                    <a:pt x="134" y="101"/>
                  </a:cubicBezTo>
                  <a:cubicBezTo>
                    <a:pt x="130" y="98"/>
                    <a:pt x="127" y="104"/>
                    <a:pt x="119" y="101"/>
                  </a:cubicBezTo>
                  <a:cubicBezTo>
                    <a:pt x="111" y="98"/>
                    <a:pt x="94" y="91"/>
                    <a:pt x="87" y="83"/>
                  </a:cubicBezTo>
                  <a:cubicBezTo>
                    <a:pt x="80" y="75"/>
                    <a:pt x="79" y="56"/>
                    <a:pt x="74" y="50"/>
                  </a:cubicBezTo>
                  <a:cubicBezTo>
                    <a:pt x="69" y="44"/>
                    <a:pt x="61" y="52"/>
                    <a:pt x="56" y="49"/>
                  </a:cubicBezTo>
                  <a:cubicBezTo>
                    <a:pt x="51" y="46"/>
                    <a:pt x="50" y="37"/>
                    <a:pt x="42" y="34"/>
                  </a:cubicBezTo>
                  <a:cubicBezTo>
                    <a:pt x="34" y="31"/>
                    <a:pt x="11" y="33"/>
                    <a:pt x="6" y="31"/>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253" name="Freeform 105"/>
            <p:cNvSpPr>
              <a:spLocks/>
            </p:cNvSpPr>
            <p:nvPr/>
          </p:nvSpPr>
          <p:spPr bwMode="auto">
            <a:xfrm>
              <a:off x="4374" y="3812"/>
              <a:ext cx="63" cy="67"/>
            </a:xfrm>
            <a:custGeom>
              <a:avLst/>
              <a:gdLst>
                <a:gd name="T0" fmla="*/ 39 w 63"/>
                <a:gd name="T1" fmla="*/ 13 h 67"/>
                <a:gd name="T2" fmla="*/ 60 w 63"/>
                <a:gd name="T3" fmla="*/ 49 h 67"/>
                <a:gd name="T4" fmla="*/ 56 w 63"/>
                <a:gd name="T5" fmla="*/ 66 h 67"/>
                <a:gd name="T6" fmla="*/ 35 w 63"/>
                <a:gd name="T7" fmla="*/ 45 h 67"/>
                <a:gd name="T8" fmla="*/ 3 w 63"/>
                <a:gd name="T9" fmla="*/ 39 h 67"/>
                <a:gd name="T10" fmla="*/ 15 w 63"/>
                <a:gd name="T11" fmla="*/ 19 h 67"/>
                <a:gd name="T12" fmla="*/ 15 w 63"/>
                <a:gd name="T13" fmla="*/ 1 h 67"/>
                <a:gd name="T14" fmla="*/ 39 w 63"/>
                <a:gd name="T15" fmla="*/ 13 h 67"/>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67"/>
                <a:gd name="T26" fmla="*/ 63 w 63"/>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67">
                  <a:moveTo>
                    <a:pt x="39" y="13"/>
                  </a:moveTo>
                  <a:cubicBezTo>
                    <a:pt x="46" y="21"/>
                    <a:pt x="57" y="40"/>
                    <a:pt x="60" y="49"/>
                  </a:cubicBezTo>
                  <a:cubicBezTo>
                    <a:pt x="63" y="58"/>
                    <a:pt x="60" y="67"/>
                    <a:pt x="56" y="66"/>
                  </a:cubicBezTo>
                  <a:cubicBezTo>
                    <a:pt x="52" y="65"/>
                    <a:pt x="44" y="49"/>
                    <a:pt x="35" y="45"/>
                  </a:cubicBezTo>
                  <a:cubicBezTo>
                    <a:pt x="26" y="41"/>
                    <a:pt x="6" y="43"/>
                    <a:pt x="3" y="39"/>
                  </a:cubicBezTo>
                  <a:cubicBezTo>
                    <a:pt x="0" y="35"/>
                    <a:pt x="13" y="25"/>
                    <a:pt x="15" y="19"/>
                  </a:cubicBezTo>
                  <a:cubicBezTo>
                    <a:pt x="17" y="13"/>
                    <a:pt x="11" y="2"/>
                    <a:pt x="15" y="1"/>
                  </a:cubicBezTo>
                  <a:cubicBezTo>
                    <a:pt x="19" y="0"/>
                    <a:pt x="32" y="5"/>
                    <a:pt x="39" y="13"/>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254" name="Freeform 106"/>
            <p:cNvSpPr>
              <a:spLocks/>
            </p:cNvSpPr>
            <p:nvPr/>
          </p:nvSpPr>
          <p:spPr bwMode="auto">
            <a:xfrm>
              <a:off x="4439" y="3873"/>
              <a:ext cx="30" cy="22"/>
            </a:xfrm>
            <a:custGeom>
              <a:avLst/>
              <a:gdLst>
                <a:gd name="T0" fmla="*/ 14 w 30"/>
                <a:gd name="T1" fmla="*/ 0 h 22"/>
                <a:gd name="T2" fmla="*/ 29 w 30"/>
                <a:gd name="T3" fmla="*/ 12 h 22"/>
                <a:gd name="T4" fmla="*/ 19 w 30"/>
                <a:gd name="T5" fmla="*/ 22 h 22"/>
                <a:gd name="T6" fmla="*/ 1 w 30"/>
                <a:gd name="T7" fmla="*/ 12 h 22"/>
                <a:gd name="T8" fmla="*/ 14 w 30"/>
                <a:gd name="T9" fmla="*/ 0 h 22"/>
                <a:gd name="T10" fmla="*/ 0 60000 65536"/>
                <a:gd name="T11" fmla="*/ 0 60000 65536"/>
                <a:gd name="T12" fmla="*/ 0 60000 65536"/>
                <a:gd name="T13" fmla="*/ 0 60000 65536"/>
                <a:gd name="T14" fmla="*/ 0 60000 65536"/>
                <a:gd name="T15" fmla="*/ 0 w 30"/>
                <a:gd name="T16" fmla="*/ 0 h 22"/>
                <a:gd name="T17" fmla="*/ 30 w 30"/>
                <a:gd name="T18" fmla="*/ 22 h 22"/>
              </a:gdLst>
              <a:ahLst/>
              <a:cxnLst>
                <a:cxn ang="T10">
                  <a:pos x="T0" y="T1"/>
                </a:cxn>
                <a:cxn ang="T11">
                  <a:pos x="T2" y="T3"/>
                </a:cxn>
                <a:cxn ang="T12">
                  <a:pos x="T4" y="T5"/>
                </a:cxn>
                <a:cxn ang="T13">
                  <a:pos x="T6" y="T7"/>
                </a:cxn>
                <a:cxn ang="T14">
                  <a:pos x="T8" y="T9"/>
                </a:cxn>
              </a:cxnLst>
              <a:rect l="T15" t="T16" r="T17" b="T18"/>
              <a:pathLst>
                <a:path w="30" h="22">
                  <a:moveTo>
                    <a:pt x="14" y="0"/>
                  </a:moveTo>
                  <a:cubicBezTo>
                    <a:pt x="19" y="0"/>
                    <a:pt x="28" y="8"/>
                    <a:pt x="29" y="12"/>
                  </a:cubicBezTo>
                  <a:cubicBezTo>
                    <a:pt x="30" y="16"/>
                    <a:pt x="24" y="22"/>
                    <a:pt x="19" y="22"/>
                  </a:cubicBezTo>
                  <a:cubicBezTo>
                    <a:pt x="14" y="22"/>
                    <a:pt x="2" y="16"/>
                    <a:pt x="1" y="12"/>
                  </a:cubicBezTo>
                  <a:cubicBezTo>
                    <a:pt x="0" y="8"/>
                    <a:pt x="11" y="2"/>
                    <a:pt x="14"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3255" name="Freeform 109"/>
            <p:cNvSpPr>
              <a:spLocks/>
            </p:cNvSpPr>
            <p:nvPr/>
          </p:nvSpPr>
          <p:spPr bwMode="auto">
            <a:xfrm>
              <a:off x="4342" y="3909"/>
              <a:ext cx="19" cy="24"/>
            </a:xfrm>
            <a:custGeom>
              <a:avLst/>
              <a:gdLst>
                <a:gd name="T0" fmla="*/ 3 w 19"/>
                <a:gd name="T1" fmla="*/ 0 h 24"/>
                <a:gd name="T2" fmla="*/ 18 w 19"/>
                <a:gd name="T3" fmla="*/ 12 h 24"/>
                <a:gd name="T4" fmla="*/ 10 w 19"/>
                <a:gd name="T5" fmla="*/ 24 h 24"/>
                <a:gd name="T6" fmla="*/ 1 w 19"/>
                <a:gd name="T7" fmla="*/ 11 h 24"/>
                <a:gd name="T8" fmla="*/ 3 w 19"/>
                <a:gd name="T9" fmla="*/ 0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3" y="0"/>
                  </a:moveTo>
                  <a:cubicBezTo>
                    <a:pt x="8" y="0"/>
                    <a:pt x="17" y="8"/>
                    <a:pt x="18" y="12"/>
                  </a:cubicBezTo>
                  <a:cubicBezTo>
                    <a:pt x="19" y="16"/>
                    <a:pt x="13" y="24"/>
                    <a:pt x="10" y="24"/>
                  </a:cubicBezTo>
                  <a:cubicBezTo>
                    <a:pt x="7" y="24"/>
                    <a:pt x="2" y="15"/>
                    <a:pt x="1" y="11"/>
                  </a:cubicBezTo>
                  <a:cubicBezTo>
                    <a:pt x="0" y="7"/>
                    <a:pt x="3" y="2"/>
                    <a:pt x="3"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3256" name="Freeform 110"/>
            <p:cNvSpPr>
              <a:spLocks/>
            </p:cNvSpPr>
            <p:nvPr/>
          </p:nvSpPr>
          <p:spPr bwMode="auto">
            <a:xfrm>
              <a:off x="4365" y="3923"/>
              <a:ext cx="18" cy="29"/>
            </a:xfrm>
            <a:custGeom>
              <a:avLst/>
              <a:gdLst>
                <a:gd name="T0" fmla="*/ 6 w 18"/>
                <a:gd name="T1" fmla="*/ 1 h 29"/>
                <a:gd name="T2" fmla="*/ 18 w 18"/>
                <a:gd name="T3" fmla="*/ 10 h 29"/>
                <a:gd name="T4" fmla="*/ 9 w 18"/>
                <a:gd name="T5" fmla="*/ 28 h 29"/>
                <a:gd name="T6" fmla="*/ 0 w 18"/>
                <a:gd name="T7" fmla="*/ 18 h 29"/>
                <a:gd name="T8" fmla="*/ 6 w 18"/>
                <a:gd name="T9" fmla="*/ 1 h 29"/>
                <a:gd name="T10" fmla="*/ 0 60000 65536"/>
                <a:gd name="T11" fmla="*/ 0 60000 65536"/>
                <a:gd name="T12" fmla="*/ 0 60000 65536"/>
                <a:gd name="T13" fmla="*/ 0 60000 65536"/>
                <a:gd name="T14" fmla="*/ 0 60000 65536"/>
                <a:gd name="T15" fmla="*/ 0 w 18"/>
                <a:gd name="T16" fmla="*/ 0 h 29"/>
                <a:gd name="T17" fmla="*/ 18 w 18"/>
                <a:gd name="T18" fmla="*/ 29 h 29"/>
              </a:gdLst>
              <a:ahLst/>
              <a:cxnLst>
                <a:cxn ang="T10">
                  <a:pos x="T0" y="T1"/>
                </a:cxn>
                <a:cxn ang="T11">
                  <a:pos x="T2" y="T3"/>
                </a:cxn>
                <a:cxn ang="T12">
                  <a:pos x="T4" y="T5"/>
                </a:cxn>
                <a:cxn ang="T13">
                  <a:pos x="T6" y="T7"/>
                </a:cxn>
                <a:cxn ang="T14">
                  <a:pos x="T8" y="T9"/>
                </a:cxn>
              </a:cxnLst>
              <a:rect l="T15" t="T16" r="T17" b="T18"/>
              <a:pathLst>
                <a:path w="18" h="29">
                  <a:moveTo>
                    <a:pt x="6" y="1"/>
                  </a:moveTo>
                  <a:cubicBezTo>
                    <a:pt x="9" y="0"/>
                    <a:pt x="18" y="6"/>
                    <a:pt x="18" y="10"/>
                  </a:cubicBezTo>
                  <a:cubicBezTo>
                    <a:pt x="18" y="14"/>
                    <a:pt x="12" y="27"/>
                    <a:pt x="9" y="28"/>
                  </a:cubicBezTo>
                  <a:cubicBezTo>
                    <a:pt x="6" y="29"/>
                    <a:pt x="0" y="22"/>
                    <a:pt x="0" y="18"/>
                  </a:cubicBezTo>
                  <a:cubicBezTo>
                    <a:pt x="0" y="14"/>
                    <a:pt x="3" y="1"/>
                    <a:pt x="6" y="1"/>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3257" name="Freeform 111"/>
            <p:cNvSpPr>
              <a:spLocks/>
            </p:cNvSpPr>
            <p:nvPr/>
          </p:nvSpPr>
          <p:spPr bwMode="auto">
            <a:xfrm>
              <a:off x="4340" y="4018"/>
              <a:ext cx="36" cy="35"/>
            </a:xfrm>
            <a:custGeom>
              <a:avLst/>
              <a:gdLst>
                <a:gd name="T0" fmla="*/ 12 w 36"/>
                <a:gd name="T1" fmla="*/ 2 h 35"/>
                <a:gd name="T2" fmla="*/ 33 w 36"/>
                <a:gd name="T3" fmla="*/ 5 h 35"/>
                <a:gd name="T4" fmla="*/ 28 w 36"/>
                <a:gd name="T5" fmla="*/ 22 h 35"/>
                <a:gd name="T6" fmla="*/ 9 w 36"/>
                <a:gd name="T7" fmla="*/ 34 h 35"/>
                <a:gd name="T8" fmla="*/ 1 w 36"/>
                <a:gd name="T9" fmla="*/ 17 h 35"/>
                <a:gd name="T10" fmla="*/ 12 w 36"/>
                <a:gd name="T11" fmla="*/ 2 h 35"/>
                <a:gd name="T12" fmla="*/ 0 60000 65536"/>
                <a:gd name="T13" fmla="*/ 0 60000 65536"/>
                <a:gd name="T14" fmla="*/ 0 60000 65536"/>
                <a:gd name="T15" fmla="*/ 0 60000 65536"/>
                <a:gd name="T16" fmla="*/ 0 60000 65536"/>
                <a:gd name="T17" fmla="*/ 0 60000 65536"/>
                <a:gd name="T18" fmla="*/ 0 w 36"/>
                <a:gd name="T19" fmla="*/ 0 h 35"/>
                <a:gd name="T20" fmla="*/ 36 w 3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6" h="35">
                  <a:moveTo>
                    <a:pt x="12" y="2"/>
                  </a:moveTo>
                  <a:cubicBezTo>
                    <a:pt x="17" y="0"/>
                    <a:pt x="30" y="2"/>
                    <a:pt x="33" y="5"/>
                  </a:cubicBezTo>
                  <a:cubicBezTo>
                    <a:pt x="36" y="8"/>
                    <a:pt x="32" y="17"/>
                    <a:pt x="28" y="22"/>
                  </a:cubicBezTo>
                  <a:cubicBezTo>
                    <a:pt x="24" y="27"/>
                    <a:pt x="13" y="35"/>
                    <a:pt x="9" y="34"/>
                  </a:cubicBezTo>
                  <a:cubicBezTo>
                    <a:pt x="5" y="33"/>
                    <a:pt x="0" y="22"/>
                    <a:pt x="1" y="17"/>
                  </a:cubicBezTo>
                  <a:cubicBezTo>
                    <a:pt x="2" y="12"/>
                    <a:pt x="7" y="2"/>
                    <a:pt x="12" y="2"/>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3258" name="Freeform 112"/>
            <p:cNvSpPr>
              <a:spLocks/>
            </p:cNvSpPr>
            <p:nvPr/>
          </p:nvSpPr>
          <p:spPr bwMode="auto">
            <a:xfrm>
              <a:off x="4362" y="3986"/>
              <a:ext cx="22" cy="26"/>
            </a:xfrm>
            <a:custGeom>
              <a:avLst/>
              <a:gdLst>
                <a:gd name="T0" fmla="*/ 9 w 22"/>
                <a:gd name="T1" fmla="*/ 0 h 26"/>
                <a:gd name="T2" fmla="*/ 18 w 22"/>
                <a:gd name="T3" fmla="*/ 12 h 26"/>
                <a:gd name="T4" fmla="*/ 19 w 22"/>
                <a:gd name="T5" fmla="*/ 20 h 26"/>
                <a:gd name="T6" fmla="*/ 3 w 22"/>
                <a:gd name="T7" fmla="*/ 24 h 26"/>
                <a:gd name="T8" fmla="*/ 1 w 22"/>
                <a:gd name="T9" fmla="*/ 10 h 26"/>
                <a:gd name="T10" fmla="*/ 9 w 22"/>
                <a:gd name="T11" fmla="*/ 0 h 26"/>
                <a:gd name="T12" fmla="*/ 0 60000 65536"/>
                <a:gd name="T13" fmla="*/ 0 60000 65536"/>
                <a:gd name="T14" fmla="*/ 0 60000 65536"/>
                <a:gd name="T15" fmla="*/ 0 60000 65536"/>
                <a:gd name="T16" fmla="*/ 0 60000 65536"/>
                <a:gd name="T17" fmla="*/ 0 60000 65536"/>
                <a:gd name="T18" fmla="*/ 0 w 22"/>
                <a:gd name="T19" fmla="*/ 0 h 26"/>
                <a:gd name="T20" fmla="*/ 22 w 22"/>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2" h="26">
                  <a:moveTo>
                    <a:pt x="9" y="0"/>
                  </a:moveTo>
                  <a:cubicBezTo>
                    <a:pt x="12" y="0"/>
                    <a:pt x="16" y="9"/>
                    <a:pt x="18" y="12"/>
                  </a:cubicBezTo>
                  <a:cubicBezTo>
                    <a:pt x="20" y="15"/>
                    <a:pt x="22" y="18"/>
                    <a:pt x="19" y="20"/>
                  </a:cubicBezTo>
                  <a:cubicBezTo>
                    <a:pt x="16" y="22"/>
                    <a:pt x="6" y="26"/>
                    <a:pt x="3" y="24"/>
                  </a:cubicBezTo>
                  <a:cubicBezTo>
                    <a:pt x="0" y="22"/>
                    <a:pt x="0" y="14"/>
                    <a:pt x="1" y="10"/>
                  </a:cubicBezTo>
                  <a:cubicBezTo>
                    <a:pt x="2" y="6"/>
                    <a:pt x="6" y="0"/>
                    <a:pt x="9"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3259" name="Freeform 113"/>
            <p:cNvSpPr>
              <a:spLocks/>
            </p:cNvSpPr>
            <p:nvPr/>
          </p:nvSpPr>
          <p:spPr bwMode="auto">
            <a:xfrm>
              <a:off x="4415" y="4035"/>
              <a:ext cx="26" cy="17"/>
            </a:xfrm>
            <a:custGeom>
              <a:avLst/>
              <a:gdLst>
                <a:gd name="T0" fmla="*/ 10 w 26"/>
                <a:gd name="T1" fmla="*/ 0 h 17"/>
                <a:gd name="T2" fmla="*/ 25 w 26"/>
                <a:gd name="T3" fmla="*/ 7 h 17"/>
                <a:gd name="T4" fmla="*/ 15 w 26"/>
                <a:gd name="T5" fmla="*/ 17 h 17"/>
                <a:gd name="T6" fmla="*/ 1 w 26"/>
                <a:gd name="T7" fmla="*/ 6 h 17"/>
                <a:gd name="T8" fmla="*/ 1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10" y="0"/>
                  </a:moveTo>
                  <a:cubicBezTo>
                    <a:pt x="15" y="0"/>
                    <a:pt x="24" y="4"/>
                    <a:pt x="25" y="7"/>
                  </a:cubicBezTo>
                  <a:cubicBezTo>
                    <a:pt x="26" y="11"/>
                    <a:pt x="19" y="17"/>
                    <a:pt x="15" y="17"/>
                  </a:cubicBezTo>
                  <a:cubicBezTo>
                    <a:pt x="11" y="17"/>
                    <a:pt x="2" y="9"/>
                    <a:pt x="1" y="6"/>
                  </a:cubicBezTo>
                  <a:cubicBezTo>
                    <a:pt x="0" y="3"/>
                    <a:pt x="8" y="1"/>
                    <a:pt x="10"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3260" name="Freeform 114"/>
            <p:cNvSpPr>
              <a:spLocks/>
            </p:cNvSpPr>
            <p:nvPr/>
          </p:nvSpPr>
          <p:spPr bwMode="auto">
            <a:xfrm>
              <a:off x="4161" y="4093"/>
              <a:ext cx="38" cy="41"/>
            </a:xfrm>
            <a:custGeom>
              <a:avLst/>
              <a:gdLst>
                <a:gd name="T0" fmla="*/ 20 w 38"/>
                <a:gd name="T1" fmla="*/ 4 h 41"/>
                <a:gd name="T2" fmla="*/ 36 w 38"/>
                <a:gd name="T3" fmla="*/ 2 h 41"/>
                <a:gd name="T4" fmla="*/ 33 w 38"/>
                <a:gd name="T5" fmla="*/ 19 h 41"/>
                <a:gd name="T6" fmla="*/ 33 w 38"/>
                <a:gd name="T7" fmla="*/ 37 h 41"/>
                <a:gd name="T8" fmla="*/ 14 w 38"/>
                <a:gd name="T9" fmla="*/ 38 h 41"/>
                <a:gd name="T10" fmla="*/ 9 w 38"/>
                <a:gd name="T11" fmla="*/ 20 h 41"/>
                <a:gd name="T12" fmla="*/ 2 w 38"/>
                <a:gd name="T13" fmla="*/ 4 h 41"/>
                <a:gd name="T14" fmla="*/ 20 w 38"/>
                <a:gd name="T15" fmla="*/ 4 h 41"/>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41"/>
                <a:gd name="T26" fmla="*/ 38 w 38"/>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41">
                  <a:moveTo>
                    <a:pt x="20" y="4"/>
                  </a:moveTo>
                  <a:cubicBezTo>
                    <a:pt x="26" y="4"/>
                    <a:pt x="34" y="0"/>
                    <a:pt x="36" y="2"/>
                  </a:cubicBezTo>
                  <a:cubicBezTo>
                    <a:pt x="38" y="4"/>
                    <a:pt x="33" y="13"/>
                    <a:pt x="33" y="19"/>
                  </a:cubicBezTo>
                  <a:cubicBezTo>
                    <a:pt x="33" y="25"/>
                    <a:pt x="36" y="34"/>
                    <a:pt x="33" y="37"/>
                  </a:cubicBezTo>
                  <a:cubicBezTo>
                    <a:pt x="30" y="40"/>
                    <a:pt x="18" y="41"/>
                    <a:pt x="14" y="38"/>
                  </a:cubicBezTo>
                  <a:cubicBezTo>
                    <a:pt x="10" y="35"/>
                    <a:pt x="11" y="26"/>
                    <a:pt x="9" y="20"/>
                  </a:cubicBezTo>
                  <a:cubicBezTo>
                    <a:pt x="7" y="14"/>
                    <a:pt x="0" y="7"/>
                    <a:pt x="2" y="4"/>
                  </a:cubicBezTo>
                  <a:cubicBezTo>
                    <a:pt x="4" y="1"/>
                    <a:pt x="14" y="4"/>
                    <a:pt x="20" y="4"/>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3261" name="Freeform 115"/>
            <p:cNvSpPr>
              <a:spLocks/>
            </p:cNvSpPr>
            <p:nvPr/>
          </p:nvSpPr>
          <p:spPr bwMode="auto">
            <a:xfrm>
              <a:off x="4481" y="3945"/>
              <a:ext cx="34" cy="35"/>
            </a:xfrm>
            <a:custGeom>
              <a:avLst/>
              <a:gdLst>
                <a:gd name="T0" fmla="*/ 15 w 34"/>
                <a:gd name="T1" fmla="*/ 2 h 35"/>
                <a:gd name="T2" fmla="*/ 33 w 34"/>
                <a:gd name="T3" fmla="*/ 17 h 35"/>
                <a:gd name="T4" fmla="*/ 19 w 34"/>
                <a:gd name="T5" fmla="*/ 27 h 35"/>
                <a:gd name="T6" fmla="*/ 9 w 34"/>
                <a:gd name="T7" fmla="*/ 35 h 35"/>
                <a:gd name="T8" fmla="*/ 1 w 34"/>
                <a:gd name="T9" fmla="*/ 27 h 35"/>
                <a:gd name="T10" fmla="*/ 15 w 34"/>
                <a:gd name="T11" fmla="*/ 2 h 35"/>
                <a:gd name="T12" fmla="*/ 0 60000 65536"/>
                <a:gd name="T13" fmla="*/ 0 60000 65536"/>
                <a:gd name="T14" fmla="*/ 0 60000 65536"/>
                <a:gd name="T15" fmla="*/ 0 60000 65536"/>
                <a:gd name="T16" fmla="*/ 0 60000 65536"/>
                <a:gd name="T17" fmla="*/ 0 60000 65536"/>
                <a:gd name="T18" fmla="*/ 0 w 34"/>
                <a:gd name="T19" fmla="*/ 0 h 35"/>
                <a:gd name="T20" fmla="*/ 34 w 3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4" h="35">
                  <a:moveTo>
                    <a:pt x="15" y="2"/>
                  </a:moveTo>
                  <a:cubicBezTo>
                    <a:pt x="20" y="0"/>
                    <a:pt x="32" y="13"/>
                    <a:pt x="33" y="17"/>
                  </a:cubicBezTo>
                  <a:cubicBezTo>
                    <a:pt x="34" y="21"/>
                    <a:pt x="23" y="24"/>
                    <a:pt x="19" y="27"/>
                  </a:cubicBezTo>
                  <a:cubicBezTo>
                    <a:pt x="15" y="30"/>
                    <a:pt x="12" y="35"/>
                    <a:pt x="9" y="35"/>
                  </a:cubicBezTo>
                  <a:cubicBezTo>
                    <a:pt x="6" y="35"/>
                    <a:pt x="0" y="32"/>
                    <a:pt x="1" y="27"/>
                  </a:cubicBezTo>
                  <a:cubicBezTo>
                    <a:pt x="2" y="22"/>
                    <a:pt x="10" y="4"/>
                    <a:pt x="15" y="2"/>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3262" name="Freeform 116"/>
            <p:cNvSpPr>
              <a:spLocks/>
            </p:cNvSpPr>
            <p:nvPr/>
          </p:nvSpPr>
          <p:spPr bwMode="auto">
            <a:xfrm>
              <a:off x="4576" y="4038"/>
              <a:ext cx="23" cy="24"/>
            </a:xfrm>
            <a:custGeom>
              <a:avLst/>
              <a:gdLst>
                <a:gd name="T0" fmla="*/ 11 w 23"/>
                <a:gd name="T1" fmla="*/ 0 h 24"/>
                <a:gd name="T2" fmla="*/ 22 w 23"/>
                <a:gd name="T3" fmla="*/ 17 h 24"/>
                <a:gd name="T4" fmla="*/ 17 w 23"/>
                <a:gd name="T5" fmla="*/ 24 h 24"/>
                <a:gd name="T6" fmla="*/ 1 w 23"/>
                <a:gd name="T7" fmla="*/ 15 h 24"/>
                <a:gd name="T8" fmla="*/ 11 w 23"/>
                <a:gd name="T9" fmla="*/ 0 h 24"/>
                <a:gd name="T10" fmla="*/ 0 60000 65536"/>
                <a:gd name="T11" fmla="*/ 0 60000 65536"/>
                <a:gd name="T12" fmla="*/ 0 60000 65536"/>
                <a:gd name="T13" fmla="*/ 0 60000 65536"/>
                <a:gd name="T14" fmla="*/ 0 60000 65536"/>
                <a:gd name="T15" fmla="*/ 0 w 23"/>
                <a:gd name="T16" fmla="*/ 0 h 24"/>
                <a:gd name="T17" fmla="*/ 23 w 23"/>
                <a:gd name="T18" fmla="*/ 24 h 24"/>
              </a:gdLst>
              <a:ahLst/>
              <a:cxnLst>
                <a:cxn ang="T10">
                  <a:pos x="T0" y="T1"/>
                </a:cxn>
                <a:cxn ang="T11">
                  <a:pos x="T2" y="T3"/>
                </a:cxn>
                <a:cxn ang="T12">
                  <a:pos x="T4" y="T5"/>
                </a:cxn>
                <a:cxn ang="T13">
                  <a:pos x="T6" y="T7"/>
                </a:cxn>
                <a:cxn ang="T14">
                  <a:pos x="T8" y="T9"/>
                </a:cxn>
              </a:cxnLst>
              <a:rect l="T15" t="T16" r="T17" b="T18"/>
              <a:pathLst>
                <a:path w="23" h="24">
                  <a:moveTo>
                    <a:pt x="11" y="0"/>
                  </a:moveTo>
                  <a:cubicBezTo>
                    <a:pt x="14" y="0"/>
                    <a:pt x="21" y="13"/>
                    <a:pt x="22" y="17"/>
                  </a:cubicBezTo>
                  <a:cubicBezTo>
                    <a:pt x="23" y="21"/>
                    <a:pt x="20" y="24"/>
                    <a:pt x="17" y="24"/>
                  </a:cubicBezTo>
                  <a:cubicBezTo>
                    <a:pt x="14" y="24"/>
                    <a:pt x="2" y="19"/>
                    <a:pt x="1" y="15"/>
                  </a:cubicBezTo>
                  <a:cubicBezTo>
                    <a:pt x="0" y="11"/>
                    <a:pt x="9" y="3"/>
                    <a:pt x="11"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3263" name="Freeform 117"/>
            <p:cNvSpPr>
              <a:spLocks/>
            </p:cNvSpPr>
            <p:nvPr/>
          </p:nvSpPr>
          <p:spPr bwMode="auto">
            <a:xfrm>
              <a:off x="4538" y="3983"/>
              <a:ext cx="26" cy="33"/>
            </a:xfrm>
            <a:custGeom>
              <a:avLst/>
              <a:gdLst>
                <a:gd name="T0" fmla="*/ 16 w 26"/>
                <a:gd name="T1" fmla="*/ 1 h 33"/>
                <a:gd name="T2" fmla="*/ 24 w 26"/>
                <a:gd name="T3" fmla="*/ 10 h 33"/>
                <a:gd name="T4" fmla="*/ 6 w 26"/>
                <a:gd name="T5" fmla="*/ 31 h 33"/>
                <a:gd name="T6" fmla="*/ 1 w 26"/>
                <a:gd name="T7" fmla="*/ 19 h 33"/>
                <a:gd name="T8" fmla="*/ 9 w 26"/>
                <a:gd name="T9" fmla="*/ 3 h 33"/>
                <a:gd name="T10" fmla="*/ 16 w 26"/>
                <a:gd name="T11" fmla="*/ 1 h 33"/>
                <a:gd name="T12" fmla="*/ 0 60000 65536"/>
                <a:gd name="T13" fmla="*/ 0 60000 65536"/>
                <a:gd name="T14" fmla="*/ 0 60000 65536"/>
                <a:gd name="T15" fmla="*/ 0 60000 65536"/>
                <a:gd name="T16" fmla="*/ 0 60000 65536"/>
                <a:gd name="T17" fmla="*/ 0 60000 65536"/>
                <a:gd name="T18" fmla="*/ 0 w 26"/>
                <a:gd name="T19" fmla="*/ 0 h 33"/>
                <a:gd name="T20" fmla="*/ 26 w 2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6" h="33">
                  <a:moveTo>
                    <a:pt x="16" y="1"/>
                  </a:moveTo>
                  <a:cubicBezTo>
                    <a:pt x="18" y="1"/>
                    <a:pt x="26" y="5"/>
                    <a:pt x="24" y="10"/>
                  </a:cubicBezTo>
                  <a:cubicBezTo>
                    <a:pt x="24" y="15"/>
                    <a:pt x="10" y="29"/>
                    <a:pt x="6" y="31"/>
                  </a:cubicBezTo>
                  <a:cubicBezTo>
                    <a:pt x="2" y="33"/>
                    <a:pt x="0" y="24"/>
                    <a:pt x="1" y="19"/>
                  </a:cubicBezTo>
                  <a:cubicBezTo>
                    <a:pt x="2" y="14"/>
                    <a:pt x="6" y="6"/>
                    <a:pt x="9" y="3"/>
                  </a:cubicBezTo>
                  <a:cubicBezTo>
                    <a:pt x="12" y="0"/>
                    <a:pt x="15" y="1"/>
                    <a:pt x="16" y="1"/>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3264" name="Freeform 118"/>
            <p:cNvSpPr>
              <a:spLocks/>
            </p:cNvSpPr>
            <p:nvPr/>
          </p:nvSpPr>
          <p:spPr bwMode="auto">
            <a:xfrm>
              <a:off x="4488" y="4027"/>
              <a:ext cx="20" cy="20"/>
            </a:xfrm>
            <a:custGeom>
              <a:avLst/>
              <a:gdLst>
                <a:gd name="T0" fmla="*/ 6 w 20"/>
                <a:gd name="T1" fmla="*/ 1 h 20"/>
                <a:gd name="T2" fmla="*/ 20 w 20"/>
                <a:gd name="T3" fmla="*/ 7 h 20"/>
                <a:gd name="T4" fmla="*/ 9 w 20"/>
                <a:gd name="T5" fmla="*/ 19 h 20"/>
                <a:gd name="T6" fmla="*/ 0 w 20"/>
                <a:gd name="T7" fmla="*/ 13 h 20"/>
                <a:gd name="T8" fmla="*/ 6 w 20"/>
                <a:gd name="T9" fmla="*/ 1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6" y="1"/>
                  </a:moveTo>
                  <a:cubicBezTo>
                    <a:pt x="10" y="0"/>
                    <a:pt x="20" y="4"/>
                    <a:pt x="20" y="7"/>
                  </a:cubicBezTo>
                  <a:cubicBezTo>
                    <a:pt x="20" y="10"/>
                    <a:pt x="12" y="18"/>
                    <a:pt x="9" y="19"/>
                  </a:cubicBezTo>
                  <a:cubicBezTo>
                    <a:pt x="6" y="20"/>
                    <a:pt x="0" y="16"/>
                    <a:pt x="0" y="13"/>
                  </a:cubicBezTo>
                  <a:cubicBezTo>
                    <a:pt x="0" y="10"/>
                    <a:pt x="5" y="3"/>
                    <a:pt x="6" y="1"/>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3265" name="Freeform 119"/>
            <p:cNvSpPr>
              <a:spLocks/>
            </p:cNvSpPr>
            <p:nvPr/>
          </p:nvSpPr>
          <p:spPr bwMode="auto">
            <a:xfrm>
              <a:off x="4352" y="3662"/>
              <a:ext cx="44" cy="45"/>
            </a:xfrm>
            <a:custGeom>
              <a:avLst/>
              <a:gdLst>
                <a:gd name="T0" fmla="*/ 7 w 44"/>
                <a:gd name="T1" fmla="*/ 3 h 45"/>
                <a:gd name="T2" fmla="*/ 42 w 44"/>
                <a:gd name="T3" fmla="*/ 31 h 45"/>
                <a:gd name="T4" fmla="*/ 31 w 44"/>
                <a:gd name="T5" fmla="*/ 43 h 45"/>
                <a:gd name="T6" fmla="*/ 15 w 44"/>
                <a:gd name="T7" fmla="*/ 21 h 45"/>
                <a:gd name="T8" fmla="*/ 1 w 44"/>
                <a:gd name="T9" fmla="*/ 15 h 45"/>
                <a:gd name="T10" fmla="*/ 7 w 44"/>
                <a:gd name="T11" fmla="*/ 3 h 45"/>
                <a:gd name="T12" fmla="*/ 0 60000 65536"/>
                <a:gd name="T13" fmla="*/ 0 60000 65536"/>
                <a:gd name="T14" fmla="*/ 0 60000 65536"/>
                <a:gd name="T15" fmla="*/ 0 60000 65536"/>
                <a:gd name="T16" fmla="*/ 0 60000 65536"/>
                <a:gd name="T17" fmla="*/ 0 60000 65536"/>
                <a:gd name="T18" fmla="*/ 0 w 44"/>
                <a:gd name="T19" fmla="*/ 0 h 45"/>
                <a:gd name="T20" fmla="*/ 44 w 4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44" h="45">
                  <a:moveTo>
                    <a:pt x="7" y="3"/>
                  </a:moveTo>
                  <a:cubicBezTo>
                    <a:pt x="14" y="6"/>
                    <a:pt x="38" y="24"/>
                    <a:pt x="42" y="31"/>
                  </a:cubicBezTo>
                  <a:cubicBezTo>
                    <a:pt x="44" y="38"/>
                    <a:pt x="35" y="45"/>
                    <a:pt x="31" y="43"/>
                  </a:cubicBezTo>
                  <a:cubicBezTo>
                    <a:pt x="27" y="41"/>
                    <a:pt x="20" y="26"/>
                    <a:pt x="15" y="21"/>
                  </a:cubicBezTo>
                  <a:cubicBezTo>
                    <a:pt x="10" y="16"/>
                    <a:pt x="2" y="18"/>
                    <a:pt x="1" y="15"/>
                  </a:cubicBezTo>
                  <a:cubicBezTo>
                    <a:pt x="0" y="12"/>
                    <a:pt x="0" y="0"/>
                    <a:pt x="7" y="3"/>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3266" name="Freeform 120"/>
            <p:cNvSpPr>
              <a:spLocks/>
            </p:cNvSpPr>
            <p:nvPr/>
          </p:nvSpPr>
          <p:spPr bwMode="auto">
            <a:xfrm>
              <a:off x="4524" y="3716"/>
              <a:ext cx="35" cy="86"/>
            </a:xfrm>
            <a:custGeom>
              <a:avLst/>
              <a:gdLst>
                <a:gd name="T0" fmla="*/ 6 w 35"/>
                <a:gd name="T1" fmla="*/ 6 h 86"/>
                <a:gd name="T2" fmla="*/ 26 w 35"/>
                <a:gd name="T3" fmla="*/ 3 h 86"/>
                <a:gd name="T4" fmla="*/ 33 w 35"/>
                <a:gd name="T5" fmla="*/ 24 h 86"/>
                <a:gd name="T6" fmla="*/ 27 w 35"/>
                <a:gd name="T7" fmla="*/ 46 h 86"/>
                <a:gd name="T8" fmla="*/ 32 w 35"/>
                <a:gd name="T9" fmla="*/ 66 h 86"/>
                <a:gd name="T10" fmla="*/ 9 w 35"/>
                <a:gd name="T11" fmla="*/ 84 h 86"/>
                <a:gd name="T12" fmla="*/ 0 w 35"/>
                <a:gd name="T13" fmla="*/ 55 h 86"/>
                <a:gd name="T14" fmla="*/ 11 w 35"/>
                <a:gd name="T15" fmla="*/ 45 h 86"/>
                <a:gd name="T16" fmla="*/ 8 w 35"/>
                <a:gd name="T17" fmla="*/ 34 h 86"/>
                <a:gd name="T18" fmla="*/ 14 w 35"/>
                <a:gd name="T19" fmla="*/ 22 h 86"/>
                <a:gd name="T20" fmla="*/ 6 w 35"/>
                <a:gd name="T21" fmla="*/ 6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86"/>
                <a:gd name="T35" fmla="*/ 35 w 35"/>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86">
                  <a:moveTo>
                    <a:pt x="6" y="6"/>
                  </a:moveTo>
                  <a:cubicBezTo>
                    <a:pt x="8" y="3"/>
                    <a:pt x="22" y="0"/>
                    <a:pt x="26" y="3"/>
                  </a:cubicBezTo>
                  <a:cubicBezTo>
                    <a:pt x="30" y="6"/>
                    <a:pt x="33" y="17"/>
                    <a:pt x="33" y="24"/>
                  </a:cubicBezTo>
                  <a:cubicBezTo>
                    <a:pt x="33" y="31"/>
                    <a:pt x="27" y="39"/>
                    <a:pt x="27" y="46"/>
                  </a:cubicBezTo>
                  <a:cubicBezTo>
                    <a:pt x="27" y="53"/>
                    <a:pt x="35" y="60"/>
                    <a:pt x="32" y="66"/>
                  </a:cubicBezTo>
                  <a:cubicBezTo>
                    <a:pt x="29" y="72"/>
                    <a:pt x="14" y="86"/>
                    <a:pt x="9" y="84"/>
                  </a:cubicBezTo>
                  <a:cubicBezTo>
                    <a:pt x="4" y="82"/>
                    <a:pt x="0" y="61"/>
                    <a:pt x="0" y="55"/>
                  </a:cubicBezTo>
                  <a:cubicBezTo>
                    <a:pt x="0" y="49"/>
                    <a:pt x="10" y="48"/>
                    <a:pt x="11" y="45"/>
                  </a:cubicBezTo>
                  <a:cubicBezTo>
                    <a:pt x="12" y="42"/>
                    <a:pt x="8" y="38"/>
                    <a:pt x="8" y="34"/>
                  </a:cubicBezTo>
                  <a:cubicBezTo>
                    <a:pt x="8" y="30"/>
                    <a:pt x="14" y="27"/>
                    <a:pt x="14" y="22"/>
                  </a:cubicBezTo>
                  <a:cubicBezTo>
                    <a:pt x="14" y="17"/>
                    <a:pt x="4" y="5"/>
                    <a:pt x="6" y="6"/>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3267" name="Freeform 121"/>
            <p:cNvSpPr>
              <a:spLocks/>
            </p:cNvSpPr>
            <p:nvPr/>
          </p:nvSpPr>
          <p:spPr bwMode="auto">
            <a:xfrm>
              <a:off x="4504" y="3606"/>
              <a:ext cx="102" cy="60"/>
            </a:xfrm>
            <a:custGeom>
              <a:avLst/>
              <a:gdLst>
                <a:gd name="T0" fmla="*/ 67 w 102"/>
                <a:gd name="T1" fmla="*/ 0 h 60"/>
                <a:gd name="T2" fmla="*/ 79 w 102"/>
                <a:gd name="T3" fmla="*/ 17 h 60"/>
                <a:gd name="T4" fmla="*/ 101 w 102"/>
                <a:gd name="T5" fmla="*/ 33 h 60"/>
                <a:gd name="T6" fmla="*/ 85 w 102"/>
                <a:gd name="T7" fmla="*/ 60 h 60"/>
                <a:gd name="T8" fmla="*/ 53 w 102"/>
                <a:gd name="T9" fmla="*/ 36 h 60"/>
                <a:gd name="T10" fmla="*/ 59 w 102"/>
                <a:gd name="T11" fmla="*/ 27 h 60"/>
                <a:gd name="T12" fmla="*/ 50 w 102"/>
                <a:gd name="T13" fmla="*/ 17 h 60"/>
                <a:gd name="T14" fmla="*/ 19 w 102"/>
                <a:gd name="T15" fmla="*/ 30 h 60"/>
                <a:gd name="T16" fmla="*/ 8 w 102"/>
                <a:gd name="T17" fmla="*/ 14 h 60"/>
                <a:gd name="T18" fmla="*/ 67 w 102"/>
                <a:gd name="T19" fmla="*/ 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60"/>
                <a:gd name="T32" fmla="*/ 102 w 102"/>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60">
                  <a:moveTo>
                    <a:pt x="67" y="0"/>
                  </a:moveTo>
                  <a:cubicBezTo>
                    <a:pt x="79" y="0"/>
                    <a:pt x="73" y="12"/>
                    <a:pt x="79" y="17"/>
                  </a:cubicBezTo>
                  <a:cubicBezTo>
                    <a:pt x="85" y="22"/>
                    <a:pt x="100" y="26"/>
                    <a:pt x="101" y="33"/>
                  </a:cubicBezTo>
                  <a:cubicBezTo>
                    <a:pt x="102" y="40"/>
                    <a:pt x="93" y="60"/>
                    <a:pt x="85" y="60"/>
                  </a:cubicBezTo>
                  <a:cubicBezTo>
                    <a:pt x="77" y="60"/>
                    <a:pt x="57" y="42"/>
                    <a:pt x="53" y="36"/>
                  </a:cubicBezTo>
                  <a:cubicBezTo>
                    <a:pt x="49" y="30"/>
                    <a:pt x="59" y="30"/>
                    <a:pt x="59" y="27"/>
                  </a:cubicBezTo>
                  <a:cubicBezTo>
                    <a:pt x="59" y="24"/>
                    <a:pt x="57" y="16"/>
                    <a:pt x="50" y="17"/>
                  </a:cubicBezTo>
                  <a:cubicBezTo>
                    <a:pt x="43" y="18"/>
                    <a:pt x="26" y="30"/>
                    <a:pt x="19" y="30"/>
                  </a:cubicBezTo>
                  <a:cubicBezTo>
                    <a:pt x="12" y="30"/>
                    <a:pt x="0" y="19"/>
                    <a:pt x="8" y="14"/>
                  </a:cubicBezTo>
                  <a:cubicBezTo>
                    <a:pt x="16" y="9"/>
                    <a:pt x="55" y="0"/>
                    <a:pt x="67"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3268" name="Freeform 122"/>
            <p:cNvSpPr>
              <a:spLocks/>
            </p:cNvSpPr>
            <p:nvPr/>
          </p:nvSpPr>
          <p:spPr bwMode="auto">
            <a:xfrm>
              <a:off x="4403" y="3515"/>
              <a:ext cx="58" cy="42"/>
            </a:xfrm>
            <a:custGeom>
              <a:avLst/>
              <a:gdLst>
                <a:gd name="T0" fmla="*/ 21 w 58"/>
                <a:gd name="T1" fmla="*/ 1 h 42"/>
                <a:gd name="T2" fmla="*/ 36 w 58"/>
                <a:gd name="T3" fmla="*/ 9 h 42"/>
                <a:gd name="T4" fmla="*/ 51 w 58"/>
                <a:gd name="T5" fmla="*/ 3 h 42"/>
                <a:gd name="T6" fmla="*/ 57 w 58"/>
                <a:gd name="T7" fmla="*/ 25 h 42"/>
                <a:gd name="T8" fmla="*/ 42 w 58"/>
                <a:gd name="T9" fmla="*/ 28 h 42"/>
                <a:gd name="T10" fmla="*/ 19 w 58"/>
                <a:gd name="T11" fmla="*/ 42 h 42"/>
                <a:gd name="T12" fmla="*/ 19 w 58"/>
                <a:gd name="T13" fmla="*/ 27 h 42"/>
                <a:gd name="T14" fmla="*/ 0 w 58"/>
                <a:gd name="T15" fmla="*/ 12 h 42"/>
                <a:gd name="T16" fmla="*/ 21 w 58"/>
                <a:gd name="T17" fmla="*/ 1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42"/>
                <a:gd name="T29" fmla="*/ 58 w 58"/>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42">
                  <a:moveTo>
                    <a:pt x="21" y="1"/>
                  </a:moveTo>
                  <a:cubicBezTo>
                    <a:pt x="27" y="1"/>
                    <a:pt x="31" y="9"/>
                    <a:pt x="36" y="9"/>
                  </a:cubicBezTo>
                  <a:cubicBezTo>
                    <a:pt x="41" y="9"/>
                    <a:pt x="47" y="0"/>
                    <a:pt x="51" y="3"/>
                  </a:cubicBezTo>
                  <a:cubicBezTo>
                    <a:pt x="55" y="6"/>
                    <a:pt x="58" y="21"/>
                    <a:pt x="57" y="25"/>
                  </a:cubicBezTo>
                  <a:cubicBezTo>
                    <a:pt x="56" y="29"/>
                    <a:pt x="48" y="25"/>
                    <a:pt x="42" y="28"/>
                  </a:cubicBezTo>
                  <a:cubicBezTo>
                    <a:pt x="36" y="31"/>
                    <a:pt x="23" y="42"/>
                    <a:pt x="19" y="42"/>
                  </a:cubicBezTo>
                  <a:cubicBezTo>
                    <a:pt x="15" y="42"/>
                    <a:pt x="22" y="32"/>
                    <a:pt x="19" y="27"/>
                  </a:cubicBezTo>
                  <a:cubicBezTo>
                    <a:pt x="16" y="22"/>
                    <a:pt x="0" y="16"/>
                    <a:pt x="0" y="12"/>
                  </a:cubicBezTo>
                  <a:cubicBezTo>
                    <a:pt x="0" y="8"/>
                    <a:pt x="15" y="1"/>
                    <a:pt x="21" y="1"/>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3269" name="Freeform 123"/>
            <p:cNvSpPr>
              <a:spLocks/>
            </p:cNvSpPr>
            <p:nvPr/>
          </p:nvSpPr>
          <p:spPr bwMode="auto">
            <a:xfrm>
              <a:off x="4249" y="3646"/>
              <a:ext cx="20" cy="22"/>
            </a:xfrm>
            <a:custGeom>
              <a:avLst/>
              <a:gdLst>
                <a:gd name="T0" fmla="*/ 4 w 20"/>
                <a:gd name="T1" fmla="*/ 0 h 22"/>
                <a:gd name="T2" fmla="*/ 19 w 20"/>
                <a:gd name="T3" fmla="*/ 12 h 22"/>
                <a:gd name="T4" fmla="*/ 9 w 20"/>
                <a:gd name="T5" fmla="*/ 22 h 22"/>
                <a:gd name="T6" fmla="*/ 1 w 20"/>
                <a:gd name="T7" fmla="*/ 11 h 22"/>
                <a:gd name="T8" fmla="*/ 4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4" y="0"/>
                  </a:moveTo>
                  <a:cubicBezTo>
                    <a:pt x="9" y="0"/>
                    <a:pt x="18" y="8"/>
                    <a:pt x="19" y="12"/>
                  </a:cubicBezTo>
                  <a:cubicBezTo>
                    <a:pt x="20" y="16"/>
                    <a:pt x="12" y="22"/>
                    <a:pt x="9" y="22"/>
                  </a:cubicBezTo>
                  <a:cubicBezTo>
                    <a:pt x="6" y="22"/>
                    <a:pt x="2" y="15"/>
                    <a:pt x="1" y="11"/>
                  </a:cubicBezTo>
                  <a:cubicBezTo>
                    <a:pt x="0" y="7"/>
                    <a:pt x="3" y="2"/>
                    <a:pt x="4"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3270" name="Freeform 124"/>
            <p:cNvSpPr>
              <a:spLocks/>
            </p:cNvSpPr>
            <p:nvPr/>
          </p:nvSpPr>
          <p:spPr bwMode="auto">
            <a:xfrm>
              <a:off x="4281" y="3637"/>
              <a:ext cx="14" cy="23"/>
            </a:xfrm>
            <a:custGeom>
              <a:avLst/>
              <a:gdLst>
                <a:gd name="T0" fmla="*/ 8 w 14"/>
                <a:gd name="T1" fmla="*/ 0 h 23"/>
                <a:gd name="T2" fmla="*/ 14 w 14"/>
                <a:gd name="T3" fmla="*/ 13 h 23"/>
                <a:gd name="T4" fmla="*/ 6 w 14"/>
                <a:gd name="T5" fmla="*/ 23 h 23"/>
                <a:gd name="T6" fmla="*/ 0 w 14"/>
                <a:gd name="T7" fmla="*/ 10 h 23"/>
                <a:gd name="T8" fmla="*/ 8 w 14"/>
                <a:gd name="T9" fmla="*/ 0 h 23"/>
                <a:gd name="T10" fmla="*/ 0 60000 65536"/>
                <a:gd name="T11" fmla="*/ 0 60000 65536"/>
                <a:gd name="T12" fmla="*/ 0 60000 65536"/>
                <a:gd name="T13" fmla="*/ 0 60000 65536"/>
                <a:gd name="T14" fmla="*/ 0 60000 65536"/>
                <a:gd name="T15" fmla="*/ 0 w 14"/>
                <a:gd name="T16" fmla="*/ 0 h 23"/>
                <a:gd name="T17" fmla="*/ 14 w 14"/>
                <a:gd name="T18" fmla="*/ 23 h 23"/>
              </a:gdLst>
              <a:ahLst/>
              <a:cxnLst>
                <a:cxn ang="T10">
                  <a:pos x="T0" y="T1"/>
                </a:cxn>
                <a:cxn ang="T11">
                  <a:pos x="T2" y="T3"/>
                </a:cxn>
                <a:cxn ang="T12">
                  <a:pos x="T4" y="T5"/>
                </a:cxn>
                <a:cxn ang="T13">
                  <a:pos x="T6" y="T7"/>
                </a:cxn>
                <a:cxn ang="T14">
                  <a:pos x="T8" y="T9"/>
                </a:cxn>
              </a:cxnLst>
              <a:rect l="T15" t="T16" r="T17" b="T18"/>
              <a:pathLst>
                <a:path w="14" h="23">
                  <a:moveTo>
                    <a:pt x="8" y="0"/>
                  </a:moveTo>
                  <a:cubicBezTo>
                    <a:pt x="11" y="0"/>
                    <a:pt x="14" y="9"/>
                    <a:pt x="14" y="13"/>
                  </a:cubicBezTo>
                  <a:cubicBezTo>
                    <a:pt x="14" y="17"/>
                    <a:pt x="8" y="23"/>
                    <a:pt x="6" y="23"/>
                  </a:cubicBezTo>
                  <a:cubicBezTo>
                    <a:pt x="4" y="23"/>
                    <a:pt x="0" y="14"/>
                    <a:pt x="0" y="10"/>
                  </a:cubicBezTo>
                  <a:cubicBezTo>
                    <a:pt x="0" y="6"/>
                    <a:pt x="6" y="2"/>
                    <a:pt x="8"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3271" name="Freeform 125"/>
            <p:cNvSpPr>
              <a:spLocks/>
            </p:cNvSpPr>
            <p:nvPr/>
          </p:nvSpPr>
          <p:spPr bwMode="auto">
            <a:xfrm>
              <a:off x="4478" y="3476"/>
              <a:ext cx="42" cy="28"/>
            </a:xfrm>
            <a:custGeom>
              <a:avLst/>
              <a:gdLst>
                <a:gd name="T0" fmla="*/ 34 w 42"/>
                <a:gd name="T1" fmla="*/ 0 h 28"/>
                <a:gd name="T2" fmla="*/ 38 w 42"/>
                <a:gd name="T3" fmla="*/ 13 h 28"/>
                <a:gd name="T4" fmla="*/ 12 w 42"/>
                <a:gd name="T5" fmla="*/ 22 h 28"/>
                <a:gd name="T6" fmla="*/ 12 w 42"/>
                <a:gd name="T7" fmla="*/ 27 h 28"/>
                <a:gd name="T8" fmla="*/ 4 w 42"/>
                <a:gd name="T9" fmla="*/ 13 h 28"/>
                <a:gd name="T10" fmla="*/ 34 w 42"/>
                <a:gd name="T11" fmla="*/ 0 h 28"/>
                <a:gd name="T12" fmla="*/ 0 60000 65536"/>
                <a:gd name="T13" fmla="*/ 0 60000 65536"/>
                <a:gd name="T14" fmla="*/ 0 60000 65536"/>
                <a:gd name="T15" fmla="*/ 0 60000 65536"/>
                <a:gd name="T16" fmla="*/ 0 60000 65536"/>
                <a:gd name="T17" fmla="*/ 0 60000 65536"/>
                <a:gd name="T18" fmla="*/ 0 w 42"/>
                <a:gd name="T19" fmla="*/ 0 h 28"/>
                <a:gd name="T20" fmla="*/ 42 w 42"/>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2" h="28">
                  <a:moveTo>
                    <a:pt x="34" y="0"/>
                  </a:moveTo>
                  <a:cubicBezTo>
                    <a:pt x="40" y="0"/>
                    <a:pt x="42" y="9"/>
                    <a:pt x="38" y="13"/>
                  </a:cubicBezTo>
                  <a:cubicBezTo>
                    <a:pt x="34" y="17"/>
                    <a:pt x="16" y="20"/>
                    <a:pt x="12" y="22"/>
                  </a:cubicBezTo>
                  <a:cubicBezTo>
                    <a:pt x="8" y="24"/>
                    <a:pt x="13" y="28"/>
                    <a:pt x="12" y="27"/>
                  </a:cubicBezTo>
                  <a:cubicBezTo>
                    <a:pt x="11" y="26"/>
                    <a:pt x="0" y="17"/>
                    <a:pt x="4" y="13"/>
                  </a:cubicBezTo>
                  <a:cubicBezTo>
                    <a:pt x="8" y="9"/>
                    <a:pt x="28" y="0"/>
                    <a:pt x="34"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3272" name="Freeform 126"/>
            <p:cNvSpPr>
              <a:spLocks/>
            </p:cNvSpPr>
            <p:nvPr/>
          </p:nvSpPr>
          <p:spPr bwMode="auto">
            <a:xfrm>
              <a:off x="4452" y="3426"/>
              <a:ext cx="40" cy="24"/>
            </a:xfrm>
            <a:custGeom>
              <a:avLst/>
              <a:gdLst>
                <a:gd name="T0" fmla="*/ 9 w 40"/>
                <a:gd name="T1" fmla="*/ 0 h 24"/>
                <a:gd name="T2" fmla="*/ 39 w 40"/>
                <a:gd name="T3" fmla="*/ 11 h 24"/>
                <a:gd name="T4" fmla="*/ 20 w 40"/>
                <a:gd name="T5" fmla="*/ 24 h 24"/>
                <a:gd name="T6" fmla="*/ 2 w 40"/>
                <a:gd name="T7" fmla="*/ 14 h 24"/>
                <a:gd name="T8" fmla="*/ 9 w 40"/>
                <a:gd name="T9" fmla="*/ 0 h 24"/>
                <a:gd name="T10" fmla="*/ 0 60000 65536"/>
                <a:gd name="T11" fmla="*/ 0 60000 65536"/>
                <a:gd name="T12" fmla="*/ 0 60000 65536"/>
                <a:gd name="T13" fmla="*/ 0 60000 65536"/>
                <a:gd name="T14" fmla="*/ 0 60000 65536"/>
                <a:gd name="T15" fmla="*/ 0 w 40"/>
                <a:gd name="T16" fmla="*/ 0 h 24"/>
                <a:gd name="T17" fmla="*/ 40 w 40"/>
                <a:gd name="T18" fmla="*/ 24 h 24"/>
              </a:gdLst>
              <a:ahLst/>
              <a:cxnLst>
                <a:cxn ang="T10">
                  <a:pos x="T0" y="T1"/>
                </a:cxn>
                <a:cxn ang="T11">
                  <a:pos x="T2" y="T3"/>
                </a:cxn>
                <a:cxn ang="T12">
                  <a:pos x="T4" y="T5"/>
                </a:cxn>
                <a:cxn ang="T13">
                  <a:pos x="T6" y="T7"/>
                </a:cxn>
                <a:cxn ang="T14">
                  <a:pos x="T8" y="T9"/>
                </a:cxn>
              </a:cxnLst>
              <a:rect l="T15" t="T16" r="T17" b="T18"/>
              <a:pathLst>
                <a:path w="40" h="24">
                  <a:moveTo>
                    <a:pt x="9" y="0"/>
                  </a:moveTo>
                  <a:cubicBezTo>
                    <a:pt x="15" y="0"/>
                    <a:pt x="37" y="7"/>
                    <a:pt x="39" y="11"/>
                  </a:cubicBezTo>
                  <a:cubicBezTo>
                    <a:pt x="40" y="15"/>
                    <a:pt x="26" y="24"/>
                    <a:pt x="20" y="24"/>
                  </a:cubicBezTo>
                  <a:cubicBezTo>
                    <a:pt x="14" y="24"/>
                    <a:pt x="4" y="18"/>
                    <a:pt x="2" y="14"/>
                  </a:cubicBezTo>
                  <a:cubicBezTo>
                    <a:pt x="0" y="10"/>
                    <a:pt x="3" y="0"/>
                    <a:pt x="9"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3273" name="Freeform 127"/>
            <p:cNvSpPr>
              <a:spLocks/>
            </p:cNvSpPr>
            <p:nvPr/>
          </p:nvSpPr>
          <p:spPr bwMode="auto">
            <a:xfrm>
              <a:off x="4338" y="3392"/>
              <a:ext cx="44" cy="44"/>
            </a:xfrm>
            <a:custGeom>
              <a:avLst/>
              <a:gdLst>
                <a:gd name="T0" fmla="*/ 27 w 44"/>
                <a:gd name="T1" fmla="*/ 3 h 44"/>
                <a:gd name="T2" fmla="*/ 44 w 44"/>
                <a:gd name="T3" fmla="*/ 25 h 44"/>
                <a:gd name="T4" fmla="*/ 27 w 44"/>
                <a:gd name="T5" fmla="*/ 35 h 44"/>
                <a:gd name="T6" fmla="*/ 3 w 44"/>
                <a:gd name="T7" fmla="*/ 42 h 44"/>
                <a:gd name="T8" fmla="*/ 8 w 44"/>
                <a:gd name="T9" fmla="*/ 24 h 44"/>
                <a:gd name="T10" fmla="*/ 5 w 44"/>
                <a:gd name="T11" fmla="*/ 7 h 44"/>
                <a:gd name="T12" fmla="*/ 27 w 44"/>
                <a:gd name="T13" fmla="*/ 3 h 44"/>
                <a:gd name="T14" fmla="*/ 0 60000 65536"/>
                <a:gd name="T15" fmla="*/ 0 60000 65536"/>
                <a:gd name="T16" fmla="*/ 0 60000 65536"/>
                <a:gd name="T17" fmla="*/ 0 60000 65536"/>
                <a:gd name="T18" fmla="*/ 0 60000 65536"/>
                <a:gd name="T19" fmla="*/ 0 60000 65536"/>
                <a:gd name="T20" fmla="*/ 0 60000 65536"/>
                <a:gd name="T21" fmla="*/ 0 w 44"/>
                <a:gd name="T22" fmla="*/ 0 h 44"/>
                <a:gd name="T23" fmla="*/ 44 w 44"/>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44">
                  <a:moveTo>
                    <a:pt x="27" y="3"/>
                  </a:moveTo>
                  <a:cubicBezTo>
                    <a:pt x="33" y="6"/>
                    <a:pt x="44" y="20"/>
                    <a:pt x="44" y="25"/>
                  </a:cubicBezTo>
                  <a:cubicBezTo>
                    <a:pt x="44" y="30"/>
                    <a:pt x="34" y="32"/>
                    <a:pt x="27" y="35"/>
                  </a:cubicBezTo>
                  <a:cubicBezTo>
                    <a:pt x="20" y="38"/>
                    <a:pt x="6" y="44"/>
                    <a:pt x="3" y="42"/>
                  </a:cubicBezTo>
                  <a:cubicBezTo>
                    <a:pt x="0" y="40"/>
                    <a:pt x="8" y="30"/>
                    <a:pt x="8" y="24"/>
                  </a:cubicBezTo>
                  <a:cubicBezTo>
                    <a:pt x="8" y="18"/>
                    <a:pt x="2" y="10"/>
                    <a:pt x="5" y="7"/>
                  </a:cubicBezTo>
                  <a:cubicBezTo>
                    <a:pt x="8" y="4"/>
                    <a:pt x="22" y="0"/>
                    <a:pt x="27" y="3"/>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3274" name="Freeform 128"/>
            <p:cNvSpPr>
              <a:spLocks/>
            </p:cNvSpPr>
            <p:nvPr/>
          </p:nvSpPr>
          <p:spPr bwMode="auto">
            <a:xfrm>
              <a:off x="4447" y="3952"/>
              <a:ext cx="30" cy="18"/>
            </a:xfrm>
            <a:custGeom>
              <a:avLst/>
              <a:gdLst>
                <a:gd name="T0" fmla="*/ 17 w 30"/>
                <a:gd name="T1" fmla="*/ 4 h 18"/>
                <a:gd name="T2" fmla="*/ 29 w 30"/>
                <a:gd name="T3" fmla="*/ 10 h 18"/>
                <a:gd name="T4" fmla="*/ 12 w 30"/>
                <a:gd name="T5" fmla="*/ 17 h 18"/>
                <a:gd name="T6" fmla="*/ 1 w 30"/>
                <a:gd name="T7" fmla="*/ 2 h 18"/>
                <a:gd name="T8" fmla="*/ 17 w 30"/>
                <a:gd name="T9" fmla="*/ 4 h 18"/>
                <a:gd name="T10" fmla="*/ 0 60000 65536"/>
                <a:gd name="T11" fmla="*/ 0 60000 65536"/>
                <a:gd name="T12" fmla="*/ 0 60000 65536"/>
                <a:gd name="T13" fmla="*/ 0 60000 65536"/>
                <a:gd name="T14" fmla="*/ 0 60000 65536"/>
                <a:gd name="T15" fmla="*/ 0 w 30"/>
                <a:gd name="T16" fmla="*/ 0 h 18"/>
                <a:gd name="T17" fmla="*/ 30 w 30"/>
                <a:gd name="T18" fmla="*/ 18 h 18"/>
              </a:gdLst>
              <a:ahLst/>
              <a:cxnLst>
                <a:cxn ang="T10">
                  <a:pos x="T0" y="T1"/>
                </a:cxn>
                <a:cxn ang="T11">
                  <a:pos x="T2" y="T3"/>
                </a:cxn>
                <a:cxn ang="T12">
                  <a:pos x="T4" y="T5"/>
                </a:cxn>
                <a:cxn ang="T13">
                  <a:pos x="T6" y="T7"/>
                </a:cxn>
                <a:cxn ang="T14">
                  <a:pos x="T8" y="T9"/>
                </a:cxn>
              </a:cxnLst>
              <a:rect l="T15" t="T16" r="T17" b="T18"/>
              <a:pathLst>
                <a:path w="30" h="18">
                  <a:moveTo>
                    <a:pt x="17" y="4"/>
                  </a:moveTo>
                  <a:cubicBezTo>
                    <a:pt x="22" y="5"/>
                    <a:pt x="30" y="8"/>
                    <a:pt x="29" y="10"/>
                  </a:cubicBezTo>
                  <a:cubicBezTo>
                    <a:pt x="30" y="14"/>
                    <a:pt x="17" y="18"/>
                    <a:pt x="12" y="17"/>
                  </a:cubicBezTo>
                  <a:cubicBezTo>
                    <a:pt x="7" y="16"/>
                    <a:pt x="0" y="4"/>
                    <a:pt x="1" y="2"/>
                  </a:cubicBezTo>
                  <a:cubicBezTo>
                    <a:pt x="2" y="0"/>
                    <a:pt x="12" y="3"/>
                    <a:pt x="17" y="4"/>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3275" name="Freeform 129"/>
            <p:cNvSpPr>
              <a:spLocks/>
            </p:cNvSpPr>
            <p:nvPr/>
          </p:nvSpPr>
          <p:spPr bwMode="auto">
            <a:xfrm>
              <a:off x="4394" y="3924"/>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3276" name="Freeform 130"/>
            <p:cNvSpPr>
              <a:spLocks/>
            </p:cNvSpPr>
            <p:nvPr/>
          </p:nvSpPr>
          <p:spPr bwMode="auto">
            <a:xfrm>
              <a:off x="4490" y="3996"/>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3277" name="Freeform 131"/>
            <p:cNvSpPr>
              <a:spLocks/>
            </p:cNvSpPr>
            <p:nvPr/>
          </p:nvSpPr>
          <p:spPr bwMode="auto">
            <a:xfrm>
              <a:off x="4488" y="4065"/>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3278" name="Freeform 132"/>
            <p:cNvSpPr>
              <a:spLocks/>
            </p:cNvSpPr>
            <p:nvPr/>
          </p:nvSpPr>
          <p:spPr bwMode="auto">
            <a:xfrm>
              <a:off x="4464" y="4016"/>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3279" name="Freeform 133"/>
            <p:cNvSpPr>
              <a:spLocks/>
            </p:cNvSpPr>
            <p:nvPr/>
          </p:nvSpPr>
          <p:spPr bwMode="auto">
            <a:xfrm>
              <a:off x="4302" y="4126"/>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3280" name="Freeform 134"/>
            <p:cNvSpPr>
              <a:spLocks/>
            </p:cNvSpPr>
            <p:nvPr/>
          </p:nvSpPr>
          <p:spPr bwMode="auto">
            <a:xfrm>
              <a:off x="4355" y="3953"/>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grpSp>
      <p:sp>
        <p:nvSpPr>
          <p:cNvPr id="2140" name="Freeform 92" descr="Dark upward diagonal"/>
          <p:cNvSpPr>
            <a:spLocks/>
          </p:cNvSpPr>
          <p:nvPr/>
        </p:nvSpPr>
        <p:spPr bwMode="auto">
          <a:xfrm>
            <a:off x="133350" y="5981700"/>
            <a:ext cx="4219575" cy="850900"/>
          </a:xfrm>
          <a:custGeom>
            <a:avLst/>
            <a:gdLst>
              <a:gd name="T0" fmla="*/ 31750 w 2658"/>
              <a:gd name="T1" fmla="*/ 514350 h 536"/>
              <a:gd name="T2" fmla="*/ 112713 w 2658"/>
              <a:gd name="T3" fmla="*/ 412750 h 536"/>
              <a:gd name="T4" fmla="*/ 207963 w 2658"/>
              <a:gd name="T5" fmla="*/ 366712 h 536"/>
              <a:gd name="T6" fmla="*/ 276225 w 2658"/>
              <a:gd name="T7" fmla="*/ 309562 h 536"/>
              <a:gd name="T8" fmla="*/ 360362 w 2658"/>
              <a:gd name="T9" fmla="*/ 276225 h 536"/>
              <a:gd name="T10" fmla="*/ 428625 w 2658"/>
              <a:gd name="T11" fmla="*/ 255587 h 536"/>
              <a:gd name="T12" fmla="*/ 571500 w 2658"/>
              <a:gd name="T13" fmla="*/ 223837 h 536"/>
              <a:gd name="T14" fmla="*/ 641350 w 2658"/>
              <a:gd name="T15" fmla="*/ 165100 h 536"/>
              <a:gd name="T16" fmla="*/ 719137 w 2658"/>
              <a:gd name="T17" fmla="*/ 80962 h 536"/>
              <a:gd name="T18" fmla="*/ 785812 w 2658"/>
              <a:gd name="T19" fmla="*/ 0 h 536"/>
              <a:gd name="T20" fmla="*/ 938213 w 2658"/>
              <a:gd name="T21" fmla="*/ 98425 h 536"/>
              <a:gd name="T22" fmla="*/ 1181100 w 2658"/>
              <a:gd name="T23" fmla="*/ 188912 h 536"/>
              <a:gd name="T24" fmla="*/ 1503362 w 2658"/>
              <a:gd name="T25" fmla="*/ 266700 h 536"/>
              <a:gd name="T26" fmla="*/ 1584325 w 2658"/>
              <a:gd name="T27" fmla="*/ 212725 h 536"/>
              <a:gd name="T28" fmla="*/ 1708150 w 2658"/>
              <a:gd name="T29" fmla="*/ 212725 h 536"/>
              <a:gd name="T30" fmla="*/ 1803400 w 2658"/>
              <a:gd name="T31" fmla="*/ 146050 h 536"/>
              <a:gd name="T32" fmla="*/ 1893888 w 2658"/>
              <a:gd name="T33" fmla="*/ 146050 h 536"/>
              <a:gd name="T34" fmla="*/ 2009775 w 2658"/>
              <a:gd name="T35" fmla="*/ 166687 h 536"/>
              <a:gd name="T36" fmla="*/ 2122487 w 2658"/>
              <a:gd name="T37" fmla="*/ 93662 h 536"/>
              <a:gd name="T38" fmla="*/ 2293937 w 2658"/>
              <a:gd name="T39" fmla="*/ 52388 h 536"/>
              <a:gd name="T40" fmla="*/ 2428875 w 2658"/>
              <a:gd name="T41" fmla="*/ 93662 h 536"/>
              <a:gd name="T42" fmla="*/ 2551112 w 2658"/>
              <a:gd name="T43" fmla="*/ 122237 h 536"/>
              <a:gd name="T44" fmla="*/ 2652712 w 2658"/>
              <a:gd name="T45" fmla="*/ 107950 h 536"/>
              <a:gd name="T46" fmla="*/ 2733675 w 2658"/>
              <a:gd name="T47" fmla="*/ 112712 h 536"/>
              <a:gd name="T48" fmla="*/ 2928937 w 2658"/>
              <a:gd name="T49" fmla="*/ 131762 h 536"/>
              <a:gd name="T50" fmla="*/ 2998787 w 2658"/>
              <a:gd name="T51" fmla="*/ 152400 h 536"/>
              <a:gd name="T52" fmla="*/ 3079750 w 2658"/>
              <a:gd name="T53" fmla="*/ 188912 h 536"/>
              <a:gd name="T54" fmla="*/ 3151187 w 2658"/>
              <a:gd name="T55" fmla="*/ 195262 h 536"/>
              <a:gd name="T56" fmla="*/ 3219450 w 2658"/>
              <a:gd name="T57" fmla="*/ 169862 h 536"/>
              <a:gd name="T58" fmla="*/ 3298825 w 2658"/>
              <a:gd name="T59" fmla="*/ 142875 h 536"/>
              <a:gd name="T60" fmla="*/ 3376613 w 2658"/>
              <a:gd name="T61" fmla="*/ 214312 h 536"/>
              <a:gd name="T62" fmla="*/ 3427413 w 2658"/>
              <a:gd name="T63" fmla="*/ 152400 h 536"/>
              <a:gd name="T64" fmla="*/ 3513138 w 2658"/>
              <a:gd name="T65" fmla="*/ 165100 h 536"/>
              <a:gd name="T66" fmla="*/ 3548063 w 2658"/>
              <a:gd name="T67" fmla="*/ 217487 h 536"/>
              <a:gd name="T68" fmla="*/ 3651250 w 2658"/>
              <a:gd name="T69" fmla="*/ 228600 h 536"/>
              <a:gd name="T70" fmla="*/ 3743325 w 2658"/>
              <a:gd name="T71" fmla="*/ 214312 h 536"/>
              <a:gd name="T72" fmla="*/ 3838575 w 2658"/>
              <a:gd name="T73" fmla="*/ 185737 h 536"/>
              <a:gd name="T74" fmla="*/ 3933825 w 2658"/>
              <a:gd name="T75" fmla="*/ 161925 h 536"/>
              <a:gd name="T76" fmla="*/ 3995738 w 2658"/>
              <a:gd name="T77" fmla="*/ 185737 h 536"/>
              <a:gd name="T78" fmla="*/ 4024313 w 2658"/>
              <a:gd name="T79" fmla="*/ 257175 h 536"/>
              <a:gd name="T80" fmla="*/ 4033838 w 2658"/>
              <a:gd name="T81" fmla="*/ 322262 h 536"/>
              <a:gd name="T82" fmla="*/ 4086225 w 2658"/>
              <a:gd name="T83" fmla="*/ 341312 h 536"/>
              <a:gd name="T84" fmla="*/ 4160838 w 2658"/>
              <a:gd name="T85" fmla="*/ 290512 h 536"/>
              <a:gd name="T86" fmla="*/ 4198938 w 2658"/>
              <a:gd name="T87" fmla="*/ 265112 h 536"/>
              <a:gd name="T88" fmla="*/ 4217988 w 2658"/>
              <a:gd name="T89" fmla="*/ 327025 h 536"/>
              <a:gd name="T90" fmla="*/ 4181475 w 2658"/>
              <a:gd name="T91" fmla="*/ 376237 h 536"/>
              <a:gd name="T92" fmla="*/ 4079875 w 2658"/>
              <a:gd name="T93" fmla="*/ 436562 h 536"/>
              <a:gd name="T94" fmla="*/ 4081463 w 2658"/>
              <a:gd name="T95" fmla="*/ 503237 h 536"/>
              <a:gd name="T96" fmla="*/ 4098925 w 2658"/>
              <a:gd name="T97" fmla="*/ 571500 h 536"/>
              <a:gd name="T98" fmla="*/ 4132263 w 2658"/>
              <a:gd name="T99" fmla="*/ 604837 h 536"/>
              <a:gd name="T100" fmla="*/ 4160838 w 2658"/>
              <a:gd name="T101" fmla="*/ 676275 h 536"/>
              <a:gd name="T102" fmla="*/ 4132263 w 2658"/>
              <a:gd name="T103" fmla="*/ 776287 h 536"/>
              <a:gd name="T104" fmla="*/ 4079875 w 2658"/>
              <a:gd name="T105" fmla="*/ 833438 h 536"/>
              <a:gd name="T106" fmla="*/ 0 w 2658"/>
              <a:gd name="T107" fmla="*/ 846138 h 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58"/>
              <a:gd name="T163" fmla="*/ 0 h 536"/>
              <a:gd name="T164" fmla="*/ 2658 w 2658"/>
              <a:gd name="T165" fmla="*/ 536 h 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58" h="536">
                <a:moveTo>
                  <a:pt x="0" y="352"/>
                </a:moveTo>
                <a:lnTo>
                  <a:pt x="20" y="324"/>
                </a:lnTo>
                <a:cubicBezTo>
                  <a:pt x="28" y="316"/>
                  <a:pt x="43" y="317"/>
                  <a:pt x="51" y="306"/>
                </a:cubicBezTo>
                <a:cubicBezTo>
                  <a:pt x="59" y="295"/>
                  <a:pt x="64" y="268"/>
                  <a:pt x="71" y="260"/>
                </a:cubicBezTo>
                <a:cubicBezTo>
                  <a:pt x="78" y="252"/>
                  <a:pt x="83" y="262"/>
                  <a:pt x="93" y="257"/>
                </a:cubicBezTo>
                <a:cubicBezTo>
                  <a:pt x="103" y="252"/>
                  <a:pt x="120" y="237"/>
                  <a:pt x="131" y="231"/>
                </a:cubicBezTo>
                <a:cubicBezTo>
                  <a:pt x="142" y="225"/>
                  <a:pt x="151" y="225"/>
                  <a:pt x="158" y="219"/>
                </a:cubicBezTo>
                <a:cubicBezTo>
                  <a:pt x="165" y="213"/>
                  <a:pt x="167" y="200"/>
                  <a:pt x="174" y="195"/>
                </a:cubicBezTo>
                <a:cubicBezTo>
                  <a:pt x="181" y="190"/>
                  <a:pt x="189" y="192"/>
                  <a:pt x="198" y="189"/>
                </a:cubicBezTo>
                <a:cubicBezTo>
                  <a:pt x="207" y="186"/>
                  <a:pt x="218" y="176"/>
                  <a:pt x="227" y="174"/>
                </a:cubicBezTo>
                <a:cubicBezTo>
                  <a:pt x="236" y="172"/>
                  <a:pt x="245" y="178"/>
                  <a:pt x="252" y="176"/>
                </a:cubicBezTo>
                <a:cubicBezTo>
                  <a:pt x="259" y="174"/>
                  <a:pt x="264" y="163"/>
                  <a:pt x="270" y="161"/>
                </a:cubicBezTo>
                <a:cubicBezTo>
                  <a:pt x="276" y="159"/>
                  <a:pt x="273" y="164"/>
                  <a:pt x="288" y="161"/>
                </a:cubicBezTo>
                <a:cubicBezTo>
                  <a:pt x="303" y="158"/>
                  <a:pt x="346" y="148"/>
                  <a:pt x="360" y="141"/>
                </a:cubicBezTo>
                <a:cubicBezTo>
                  <a:pt x="374" y="134"/>
                  <a:pt x="368" y="128"/>
                  <a:pt x="375" y="122"/>
                </a:cubicBezTo>
                <a:cubicBezTo>
                  <a:pt x="382" y="116"/>
                  <a:pt x="395" y="113"/>
                  <a:pt x="404" y="104"/>
                </a:cubicBezTo>
                <a:cubicBezTo>
                  <a:pt x="413" y="95"/>
                  <a:pt x="420" y="77"/>
                  <a:pt x="428" y="68"/>
                </a:cubicBezTo>
                <a:cubicBezTo>
                  <a:pt x="436" y="59"/>
                  <a:pt x="445" y="59"/>
                  <a:pt x="453" y="51"/>
                </a:cubicBezTo>
                <a:cubicBezTo>
                  <a:pt x="461" y="43"/>
                  <a:pt x="469" y="28"/>
                  <a:pt x="476" y="20"/>
                </a:cubicBezTo>
                <a:lnTo>
                  <a:pt x="495" y="0"/>
                </a:lnTo>
                <a:lnTo>
                  <a:pt x="513" y="9"/>
                </a:lnTo>
                <a:cubicBezTo>
                  <a:pt x="529" y="19"/>
                  <a:pt x="564" y="44"/>
                  <a:pt x="591" y="62"/>
                </a:cubicBezTo>
                <a:cubicBezTo>
                  <a:pt x="618" y="80"/>
                  <a:pt x="646" y="108"/>
                  <a:pt x="672" y="117"/>
                </a:cubicBezTo>
                <a:cubicBezTo>
                  <a:pt x="698" y="126"/>
                  <a:pt x="715" y="113"/>
                  <a:pt x="744" y="119"/>
                </a:cubicBezTo>
                <a:cubicBezTo>
                  <a:pt x="773" y="125"/>
                  <a:pt x="811" y="148"/>
                  <a:pt x="845" y="156"/>
                </a:cubicBezTo>
                <a:cubicBezTo>
                  <a:pt x="879" y="164"/>
                  <a:pt x="927" y="170"/>
                  <a:pt x="947" y="168"/>
                </a:cubicBezTo>
                <a:cubicBezTo>
                  <a:pt x="967" y="166"/>
                  <a:pt x="956" y="150"/>
                  <a:pt x="964" y="144"/>
                </a:cubicBezTo>
                <a:cubicBezTo>
                  <a:pt x="972" y="138"/>
                  <a:pt x="984" y="132"/>
                  <a:pt x="998" y="134"/>
                </a:cubicBezTo>
                <a:cubicBezTo>
                  <a:pt x="1012" y="136"/>
                  <a:pt x="1037" y="155"/>
                  <a:pt x="1050" y="155"/>
                </a:cubicBezTo>
                <a:cubicBezTo>
                  <a:pt x="1063" y="155"/>
                  <a:pt x="1066" y="139"/>
                  <a:pt x="1076" y="134"/>
                </a:cubicBezTo>
                <a:cubicBezTo>
                  <a:pt x="1086" y="129"/>
                  <a:pt x="1099" y="132"/>
                  <a:pt x="1109" y="125"/>
                </a:cubicBezTo>
                <a:cubicBezTo>
                  <a:pt x="1119" y="118"/>
                  <a:pt x="1125" y="99"/>
                  <a:pt x="1136" y="92"/>
                </a:cubicBezTo>
                <a:cubicBezTo>
                  <a:pt x="1147" y="85"/>
                  <a:pt x="1164" y="83"/>
                  <a:pt x="1173" y="83"/>
                </a:cubicBezTo>
                <a:cubicBezTo>
                  <a:pt x="1182" y="83"/>
                  <a:pt x="1185" y="94"/>
                  <a:pt x="1193" y="92"/>
                </a:cubicBezTo>
                <a:cubicBezTo>
                  <a:pt x="1201" y="90"/>
                  <a:pt x="1212" y="70"/>
                  <a:pt x="1224" y="72"/>
                </a:cubicBezTo>
                <a:cubicBezTo>
                  <a:pt x="1236" y="74"/>
                  <a:pt x="1254" y="105"/>
                  <a:pt x="1266" y="105"/>
                </a:cubicBezTo>
                <a:cubicBezTo>
                  <a:pt x="1278" y="105"/>
                  <a:pt x="1284" y="82"/>
                  <a:pt x="1296" y="74"/>
                </a:cubicBezTo>
                <a:cubicBezTo>
                  <a:pt x="1308" y="66"/>
                  <a:pt x="1327" y="61"/>
                  <a:pt x="1337" y="59"/>
                </a:cubicBezTo>
                <a:cubicBezTo>
                  <a:pt x="1347" y="57"/>
                  <a:pt x="1341" y="67"/>
                  <a:pt x="1359" y="63"/>
                </a:cubicBezTo>
                <a:cubicBezTo>
                  <a:pt x="1377" y="59"/>
                  <a:pt x="1424" y="35"/>
                  <a:pt x="1445" y="33"/>
                </a:cubicBezTo>
                <a:cubicBezTo>
                  <a:pt x="1466" y="31"/>
                  <a:pt x="1473" y="47"/>
                  <a:pt x="1487" y="51"/>
                </a:cubicBezTo>
                <a:cubicBezTo>
                  <a:pt x="1501" y="55"/>
                  <a:pt x="1517" y="58"/>
                  <a:pt x="1530" y="59"/>
                </a:cubicBezTo>
                <a:cubicBezTo>
                  <a:pt x="1543" y="60"/>
                  <a:pt x="1553" y="53"/>
                  <a:pt x="1566" y="56"/>
                </a:cubicBezTo>
                <a:cubicBezTo>
                  <a:pt x="1579" y="59"/>
                  <a:pt x="1593" y="76"/>
                  <a:pt x="1607" y="77"/>
                </a:cubicBezTo>
                <a:cubicBezTo>
                  <a:pt x="1621" y="78"/>
                  <a:pt x="1638" y="62"/>
                  <a:pt x="1649" y="60"/>
                </a:cubicBezTo>
                <a:cubicBezTo>
                  <a:pt x="1660" y="58"/>
                  <a:pt x="1663" y="68"/>
                  <a:pt x="1671" y="68"/>
                </a:cubicBezTo>
                <a:cubicBezTo>
                  <a:pt x="1679" y="68"/>
                  <a:pt x="1692" y="62"/>
                  <a:pt x="1700" y="62"/>
                </a:cubicBezTo>
                <a:cubicBezTo>
                  <a:pt x="1708" y="62"/>
                  <a:pt x="1710" y="72"/>
                  <a:pt x="1722" y="71"/>
                </a:cubicBezTo>
                <a:cubicBezTo>
                  <a:pt x="1734" y="70"/>
                  <a:pt x="1755" y="51"/>
                  <a:pt x="1775" y="53"/>
                </a:cubicBezTo>
                <a:cubicBezTo>
                  <a:pt x="1795" y="55"/>
                  <a:pt x="1828" y="79"/>
                  <a:pt x="1845" y="83"/>
                </a:cubicBezTo>
                <a:cubicBezTo>
                  <a:pt x="1862" y="87"/>
                  <a:pt x="1873" y="73"/>
                  <a:pt x="1880" y="75"/>
                </a:cubicBezTo>
                <a:cubicBezTo>
                  <a:pt x="1887" y="77"/>
                  <a:pt x="1882" y="88"/>
                  <a:pt x="1889" y="96"/>
                </a:cubicBezTo>
                <a:cubicBezTo>
                  <a:pt x="1896" y="104"/>
                  <a:pt x="1914" y="118"/>
                  <a:pt x="1922" y="122"/>
                </a:cubicBezTo>
                <a:cubicBezTo>
                  <a:pt x="1930" y="126"/>
                  <a:pt x="1933" y="117"/>
                  <a:pt x="1940" y="119"/>
                </a:cubicBezTo>
                <a:cubicBezTo>
                  <a:pt x="1947" y="121"/>
                  <a:pt x="1957" y="133"/>
                  <a:pt x="1964" y="134"/>
                </a:cubicBezTo>
                <a:cubicBezTo>
                  <a:pt x="1971" y="135"/>
                  <a:pt x="1979" y="125"/>
                  <a:pt x="1985" y="123"/>
                </a:cubicBezTo>
                <a:cubicBezTo>
                  <a:pt x="1991" y="121"/>
                  <a:pt x="1993" y="126"/>
                  <a:pt x="2000" y="123"/>
                </a:cubicBezTo>
                <a:cubicBezTo>
                  <a:pt x="2007" y="120"/>
                  <a:pt x="2020" y="109"/>
                  <a:pt x="2028" y="107"/>
                </a:cubicBezTo>
                <a:cubicBezTo>
                  <a:pt x="2036" y="105"/>
                  <a:pt x="2038" y="113"/>
                  <a:pt x="2046" y="110"/>
                </a:cubicBezTo>
                <a:cubicBezTo>
                  <a:pt x="2054" y="107"/>
                  <a:pt x="2066" y="89"/>
                  <a:pt x="2078" y="90"/>
                </a:cubicBezTo>
                <a:cubicBezTo>
                  <a:pt x="2090" y="91"/>
                  <a:pt x="2112" y="110"/>
                  <a:pt x="2120" y="117"/>
                </a:cubicBezTo>
                <a:cubicBezTo>
                  <a:pt x="2128" y="124"/>
                  <a:pt x="2117" y="134"/>
                  <a:pt x="2127" y="135"/>
                </a:cubicBezTo>
                <a:cubicBezTo>
                  <a:pt x="2137" y="136"/>
                  <a:pt x="2173" y="132"/>
                  <a:pt x="2178" y="126"/>
                </a:cubicBezTo>
                <a:cubicBezTo>
                  <a:pt x="2183" y="120"/>
                  <a:pt x="2158" y="100"/>
                  <a:pt x="2159" y="96"/>
                </a:cubicBezTo>
                <a:cubicBezTo>
                  <a:pt x="2160" y="92"/>
                  <a:pt x="2177" y="103"/>
                  <a:pt x="2186" y="104"/>
                </a:cubicBezTo>
                <a:cubicBezTo>
                  <a:pt x="2195" y="105"/>
                  <a:pt x="2208" y="100"/>
                  <a:pt x="2213" y="104"/>
                </a:cubicBezTo>
                <a:cubicBezTo>
                  <a:pt x="2218" y="108"/>
                  <a:pt x="2210" y="120"/>
                  <a:pt x="2214" y="125"/>
                </a:cubicBezTo>
                <a:cubicBezTo>
                  <a:pt x="2218" y="130"/>
                  <a:pt x="2229" y="132"/>
                  <a:pt x="2235" y="137"/>
                </a:cubicBezTo>
                <a:cubicBezTo>
                  <a:pt x="2241" y="142"/>
                  <a:pt x="2242" y="154"/>
                  <a:pt x="2253" y="155"/>
                </a:cubicBezTo>
                <a:cubicBezTo>
                  <a:pt x="2264" y="156"/>
                  <a:pt x="2287" y="144"/>
                  <a:pt x="2300" y="144"/>
                </a:cubicBezTo>
                <a:cubicBezTo>
                  <a:pt x="2313" y="144"/>
                  <a:pt x="2321" y="154"/>
                  <a:pt x="2331" y="152"/>
                </a:cubicBezTo>
                <a:cubicBezTo>
                  <a:pt x="2341" y="150"/>
                  <a:pt x="2348" y="136"/>
                  <a:pt x="2358" y="135"/>
                </a:cubicBezTo>
                <a:cubicBezTo>
                  <a:pt x="2368" y="134"/>
                  <a:pt x="2380" y="146"/>
                  <a:pt x="2390" y="143"/>
                </a:cubicBezTo>
                <a:cubicBezTo>
                  <a:pt x="2400" y="140"/>
                  <a:pt x="2408" y="121"/>
                  <a:pt x="2418" y="117"/>
                </a:cubicBezTo>
                <a:cubicBezTo>
                  <a:pt x="2428" y="113"/>
                  <a:pt x="2437" y="120"/>
                  <a:pt x="2447" y="117"/>
                </a:cubicBezTo>
                <a:cubicBezTo>
                  <a:pt x="2457" y="114"/>
                  <a:pt x="2469" y="101"/>
                  <a:pt x="2478" y="102"/>
                </a:cubicBezTo>
                <a:cubicBezTo>
                  <a:pt x="2487" y="103"/>
                  <a:pt x="2496" y="124"/>
                  <a:pt x="2502" y="126"/>
                </a:cubicBezTo>
                <a:cubicBezTo>
                  <a:pt x="2508" y="128"/>
                  <a:pt x="2510" y="116"/>
                  <a:pt x="2517" y="117"/>
                </a:cubicBezTo>
                <a:cubicBezTo>
                  <a:pt x="2524" y="118"/>
                  <a:pt x="2541" y="125"/>
                  <a:pt x="2544" y="132"/>
                </a:cubicBezTo>
                <a:cubicBezTo>
                  <a:pt x="2547" y="139"/>
                  <a:pt x="2534" y="155"/>
                  <a:pt x="2535" y="162"/>
                </a:cubicBezTo>
                <a:cubicBezTo>
                  <a:pt x="2536" y="169"/>
                  <a:pt x="2549" y="170"/>
                  <a:pt x="2550" y="177"/>
                </a:cubicBezTo>
                <a:cubicBezTo>
                  <a:pt x="2551" y="184"/>
                  <a:pt x="2540" y="197"/>
                  <a:pt x="2541" y="203"/>
                </a:cubicBezTo>
                <a:cubicBezTo>
                  <a:pt x="2542" y="209"/>
                  <a:pt x="2554" y="210"/>
                  <a:pt x="2559" y="212"/>
                </a:cubicBezTo>
                <a:cubicBezTo>
                  <a:pt x="2564" y="214"/>
                  <a:pt x="2569" y="218"/>
                  <a:pt x="2574" y="215"/>
                </a:cubicBezTo>
                <a:cubicBezTo>
                  <a:pt x="2579" y="212"/>
                  <a:pt x="2580" y="200"/>
                  <a:pt x="2588" y="195"/>
                </a:cubicBezTo>
                <a:cubicBezTo>
                  <a:pt x="2596" y="190"/>
                  <a:pt x="2614" y="188"/>
                  <a:pt x="2621" y="183"/>
                </a:cubicBezTo>
                <a:cubicBezTo>
                  <a:pt x="2628" y="178"/>
                  <a:pt x="2626" y="165"/>
                  <a:pt x="2630" y="162"/>
                </a:cubicBezTo>
                <a:cubicBezTo>
                  <a:pt x="2634" y="159"/>
                  <a:pt x="2643" y="163"/>
                  <a:pt x="2645" y="167"/>
                </a:cubicBezTo>
                <a:cubicBezTo>
                  <a:pt x="2647" y="171"/>
                  <a:pt x="2638" y="182"/>
                  <a:pt x="2640" y="188"/>
                </a:cubicBezTo>
                <a:cubicBezTo>
                  <a:pt x="2642" y="194"/>
                  <a:pt x="2658" y="201"/>
                  <a:pt x="2657" y="206"/>
                </a:cubicBezTo>
                <a:cubicBezTo>
                  <a:pt x="2656" y="211"/>
                  <a:pt x="2640" y="216"/>
                  <a:pt x="2636" y="221"/>
                </a:cubicBezTo>
                <a:cubicBezTo>
                  <a:pt x="2632" y="226"/>
                  <a:pt x="2638" y="230"/>
                  <a:pt x="2634" y="237"/>
                </a:cubicBezTo>
                <a:cubicBezTo>
                  <a:pt x="2630" y="244"/>
                  <a:pt x="2624" y="255"/>
                  <a:pt x="2613" y="261"/>
                </a:cubicBezTo>
                <a:cubicBezTo>
                  <a:pt x="2602" y="267"/>
                  <a:pt x="2580" y="269"/>
                  <a:pt x="2570" y="275"/>
                </a:cubicBezTo>
                <a:cubicBezTo>
                  <a:pt x="2560" y="281"/>
                  <a:pt x="2555" y="289"/>
                  <a:pt x="2555" y="296"/>
                </a:cubicBezTo>
                <a:cubicBezTo>
                  <a:pt x="2555" y="303"/>
                  <a:pt x="2567" y="310"/>
                  <a:pt x="2571" y="317"/>
                </a:cubicBezTo>
                <a:cubicBezTo>
                  <a:pt x="2575" y="324"/>
                  <a:pt x="2578" y="328"/>
                  <a:pt x="2580" y="335"/>
                </a:cubicBezTo>
                <a:cubicBezTo>
                  <a:pt x="2582" y="342"/>
                  <a:pt x="2579" y="355"/>
                  <a:pt x="2582" y="360"/>
                </a:cubicBezTo>
                <a:cubicBezTo>
                  <a:pt x="2585" y="365"/>
                  <a:pt x="2595" y="362"/>
                  <a:pt x="2598" y="365"/>
                </a:cubicBezTo>
                <a:cubicBezTo>
                  <a:pt x="2601" y="368"/>
                  <a:pt x="2597" y="375"/>
                  <a:pt x="2603" y="381"/>
                </a:cubicBezTo>
                <a:cubicBezTo>
                  <a:pt x="2609" y="387"/>
                  <a:pt x="2630" y="394"/>
                  <a:pt x="2633" y="401"/>
                </a:cubicBezTo>
                <a:cubicBezTo>
                  <a:pt x="2636" y="408"/>
                  <a:pt x="2622" y="415"/>
                  <a:pt x="2621" y="426"/>
                </a:cubicBezTo>
                <a:cubicBezTo>
                  <a:pt x="2620" y="437"/>
                  <a:pt x="2630" y="455"/>
                  <a:pt x="2627" y="465"/>
                </a:cubicBezTo>
                <a:cubicBezTo>
                  <a:pt x="2624" y="475"/>
                  <a:pt x="2608" y="480"/>
                  <a:pt x="2603" y="489"/>
                </a:cubicBezTo>
                <a:cubicBezTo>
                  <a:pt x="2598" y="498"/>
                  <a:pt x="2603" y="513"/>
                  <a:pt x="2598" y="519"/>
                </a:cubicBezTo>
                <a:cubicBezTo>
                  <a:pt x="2593" y="525"/>
                  <a:pt x="2576" y="522"/>
                  <a:pt x="2570" y="525"/>
                </a:cubicBezTo>
                <a:lnTo>
                  <a:pt x="2561" y="536"/>
                </a:lnTo>
                <a:lnTo>
                  <a:pt x="0" y="533"/>
                </a:lnTo>
                <a:lnTo>
                  <a:pt x="0" y="352"/>
                </a:lnTo>
                <a:close/>
              </a:path>
            </a:pathLst>
          </a:custGeom>
          <a:pattFill prst="dkUpDiag">
            <a:fgClr>
              <a:srgbClr val="FF0000">
                <a:alpha val="30196"/>
              </a:srgbClr>
            </a:fgClr>
            <a:bgClr>
              <a:schemeClr val="bg1">
                <a:alpha val="30196"/>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138" name="Freeform 90" descr="Dark upward diagonal"/>
          <p:cNvSpPr>
            <a:spLocks/>
          </p:cNvSpPr>
          <p:nvPr/>
        </p:nvSpPr>
        <p:spPr bwMode="auto">
          <a:xfrm>
            <a:off x="2336800" y="3530600"/>
            <a:ext cx="1563688" cy="1155700"/>
          </a:xfrm>
          <a:custGeom>
            <a:avLst/>
            <a:gdLst>
              <a:gd name="T0" fmla="*/ 39688 w 985"/>
              <a:gd name="T1" fmla="*/ 796925 h 728"/>
              <a:gd name="T2" fmla="*/ 500063 w 985"/>
              <a:gd name="T3" fmla="*/ 293687 h 728"/>
              <a:gd name="T4" fmla="*/ 690563 w 985"/>
              <a:gd name="T5" fmla="*/ 6350 h 728"/>
              <a:gd name="T6" fmla="*/ 857250 w 985"/>
              <a:gd name="T7" fmla="*/ 46037 h 728"/>
              <a:gd name="T8" fmla="*/ 1133475 w 985"/>
              <a:gd name="T9" fmla="*/ 206375 h 728"/>
              <a:gd name="T10" fmla="*/ 1273175 w 985"/>
              <a:gd name="T11" fmla="*/ 130175 h 728"/>
              <a:gd name="T12" fmla="*/ 1343025 w 985"/>
              <a:gd name="T13" fmla="*/ 134938 h 728"/>
              <a:gd name="T14" fmla="*/ 1400175 w 985"/>
              <a:gd name="T15" fmla="*/ 244475 h 728"/>
              <a:gd name="T16" fmla="*/ 1339850 w 985"/>
              <a:gd name="T17" fmla="*/ 311150 h 728"/>
              <a:gd name="T18" fmla="*/ 1414463 w 985"/>
              <a:gd name="T19" fmla="*/ 374650 h 728"/>
              <a:gd name="T20" fmla="*/ 1425575 w 985"/>
              <a:gd name="T21" fmla="*/ 315912 h 728"/>
              <a:gd name="T22" fmla="*/ 1477963 w 985"/>
              <a:gd name="T23" fmla="*/ 284163 h 728"/>
              <a:gd name="T24" fmla="*/ 1506538 w 985"/>
              <a:gd name="T25" fmla="*/ 396875 h 728"/>
              <a:gd name="T26" fmla="*/ 1535113 w 985"/>
              <a:gd name="T27" fmla="*/ 496888 h 728"/>
              <a:gd name="T28" fmla="*/ 1430338 w 985"/>
              <a:gd name="T29" fmla="*/ 615950 h 728"/>
              <a:gd name="T30" fmla="*/ 1463675 w 985"/>
              <a:gd name="T31" fmla="*/ 731837 h 728"/>
              <a:gd name="T32" fmla="*/ 1433513 w 985"/>
              <a:gd name="T33" fmla="*/ 827088 h 728"/>
              <a:gd name="T34" fmla="*/ 1520825 w 985"/>
              <a:gd name="T35" fmla="*/ 936625 h 728"/>
              <a:gd name="T36" fmla="*/ 1476375 w 985"/>
              <a:gd name="T37" fmla="*/ 987425 h 728"/>
              <a:gd name="T38" fmla="*/ 1414463 w 985"/>
              <a:gd name="T39" fmla="*/ 1020763 h 728"/>
              <a:gd name="T40" fmla="*/ 1362075 w 985"/>
              <a:gd name="T41" fmla="*/ 1069975 h 728"/>
              <a:gd name="T42" fmla="*/ 1282700 w 985"/>
              <a:gd name="T43" fmla="*/ 1108075 h 728"/>
              <a:gd name="T44" fmla="*/ 1171575 w 985"/>
              <a:gd name="T45" fmla="*/ 1050925 h 728"/>
              <a:gd name="T46" fmla="*/ 1100138 w 985"/>
              <a:gd name="T47" fmla="*/ 1006475 h 728"/>
              <a:gd name="T48" fmla="*/ 1119188 w 985"/>
              <a:gd name="T49" fmla="*/ 974725 h 728"/>
              <a:gd name="T50" fmla="*/ 1052513 w 985"/>
              <a:gd name="T51" fmla="*/ 974725 h 728"/>
              <a:gd name="T52" fmla="*/ 995363 w 985"/>
              <a:gd name="T53" fmla="*/ 974725 h 728"/>
              <a:gd name="T54" fmla="*/ 915988 w 985"/>
              <a:gd name="T55" fmla="*/ 936625 h 728"/>
              <a:gd name="T56" fmla="*/ 844550 w 985"/>
              <a:gd name="T57" fmla="*/ 931863 h 728"/>
              <a:gd name="T58" fmla="*/ 781050 w 985"/>
              <a:gd name="T59" fmla="*/ 963613 h 728"/>
              <a:gd name="T60" fmla="*/ 690563 w 985"/>
              <a:gd name="T61" fmla="*/ 1011238 h 728"/>
              <a:gd name="T62" fmla="*/ 685800 w 985"/>
              <a:gd name="T63" fmla="*/ 1079500 h 728"/>
              <a:gd name="T64" fmla="*/ 706438 w 985"/>
              <a:gd name="T65" fmla="*/ 1141413 h 728"/>
              <a:gd name="T66" fmla="*/ 614363 w 985"/>
              <a:gd name="T67" fmla="*/ 1150938 h 728"/>
              <a:gd name="T68" fmla="*/ 454025 w 985"/>
              <a:gd name="T69" fmla="*/ 1082675 h 728"/>
              <a:gd name="T70" fmla="*/ 363538 w 985"/>
              <a:gd name="T71" fmla="*/ 993775 h 728"/>
              <a:gd name="T72" fmla="*/ 295275 w 985"/>
              <a:gd name="T73" fmla="*/ 969963 h 728"/>
              <a:gd name="T74" fmla="*/ 219075 w 985"/>
              <a:gd name="T75" fmla="*/ 955675 h 728"/>
              <a:gd name="T76" fmla="*/ 61913 w 985"/>
              <a:gd name="T77" fmla="*/ 893763 h 7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85"/>
              <a:gd name="T118" fmla="*/ 0 h 728"/>
              <a:gd name="T119" fmla="*/ 985 w 985"/>
              <a:gd name="T120" fmla="*/ 728 h 7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85" h="728">
                <a:moveTo>
                  <a:pt x="0" y="521"/>
                </a:moveTo>
                <a:lnTo>
                  <a:pt x="25" y="502"/>
                </a:lnTo>
                <a:cubicBezTo>
                  <a:pt x="64" y="466"/>
                  <a:pt x="184" y="360"/>
                  <a:pt x="232" y="307"/>
                </a:cubicBezTo>
                <a:cubicBezTo>
                  <a:pt x="280" y="254"/>
                  <a:pt x="290" y="229"/>
                  <a:pt x="315" y="185"/>
                </a:cubicBezTo>
                <a:cubicBezTo>
                  <a:pt x="340" y="141"/>
                  <a:pt x="361" y="74"/>
                  <a:pt x="381" y="44"/>
                </a:cubicBezTo>
                <a:cubicBezTo>
                  <a:pt x="401" y="14"/>
                  <a:pt x="417" y="8"/>
                  <a:pt x="435" y="4"/>
                </a:cubicBezTo>
                <a:cubicBezTo>
                  <a:pt x="453" y="0"/>
                  <a:pt x="470" y="18"/>
                  <a:pt x="487" y="22"/>
                </a:cubicBezTo>
                <a:cubicBezTo>
                  <a:pt x="504" y="26"/>
                  <a:pt x="516" y="10"/>
                  <a:pt x="540" y="29"/>
                </a:cubicBezTo>
                <a:cubicBezTo>
                  <a:pt x="564" y="48"/>
                  <a:pt x="599" y="117"/>
                  <a:pt x="628" y="134"/>
                </a:cubicBezTo>
                <a:cubicBezTo>
                  <a:pt x="657" y="151"/>
                  <a:pt x="689" y="137"/>
                  <a:pt x="714" y="130"/>
                </a:cubicBezTo>
                <a:cubicBezTo>
                  <a:pt x="739" y="123"/>
                  <a:pt x="762" y="100"/>
                  <a:pt x="777" y="92"/>
                </a:cubicBezTo>
                <a:cubicBezTo>
                  <a:pt x="792" y="84"/>
                  <a:pt x="794" y="82"/>
                  <a:pt x="802" y="82"/>
                </a:cubicBezTo>
                <a:cubicBezTo>
                  <a:pt x="810" y="82"/>
                  <a:pt x="819" y="94"/>
                  <a:pt x="826" y="94"/>
                </a:cubicBezTo>
                <a:cubicBezTo>
                  <a:pt x="833" y="94"/>
                  <a:pt x="835" y="76"/>
                  <a:pt x="846" y="85"/>
                </a:cubicBezTo>
                <a:cubicBezTo>
                  <a:pt x="857" y="94"/>
                  <a:pt x="889" y="134"/>
                  <a:pt x="895" y="146"/>
                </a:cubicBezTo>
                <a:lnTo>
                  <a:pt x="882" y="154"/>
                </a:lnTo>
                <a:cubicBezTo>
                  <a:pt x="877" y="159"/>
                  <a:pt x="870" y="171"/>
                  <a:pt x="864" y="178"/>
                </a:cubicBezTo>
                <a:cubicBezTo>
                  <a:pt x="858" y="185"/>
                  <a:pt x="848" y="188"/>
                  <a:pt x="844" y="196"/>
                </a:cubicBezTo>
                <a:cubicBezTo>
                  <a:pt x="840" y="204"/>
                  <a:pt x="832" y="219"/>
                  <a:pt x="840" y="226"/>
                </a:cubicBezTo>
                <a:cubicBezTo>
                  <a:pt x="848" y="233"/>
                  <a:pt x="880" y="238"/>
                  <a:pt x="891" y="236"/>
                </a:cubicBezTo>
                <a:cubicBezTo>
                  <a:pt x="902" y="234"/>
                  <a:pt x="903" y="221"/>
                  <a:pt x="904" y="215"/>
                </a:cubicBezTo>
                <a:cubicBezTo>
                  <a:pt x="905" y="209"/>
                  <a:pt x="896" y="205"/>
                  <a:pt x="898" y="199"/>
                </a:cubicBezTo>
                <a:cubicBezTo>
                  <a:pt x="900" y="193"/>
                  <a:pt x="910" y="182"/>
                  <a:pt x="915" y="179"/>
                </a:cubicBezTo>
                <a:cubicBezTo>
                  <a:pt x="920" y="176"/>
                  <a:pt x="927" y="178"/>
                  <a:pt x="931" y="179"/>
                </a:cubicBezTo>
                <a:cubicBezTo>
                  <a:pt x="935" y="180"/>
                  <a:pt x="939" y="175"/>
                  <a:pt x="942" y="187"/>
                </a:cubicBezTo>
                <a:cubicBezTo>
                  <a:pt x="945" y="199"/>
                  <a:pt x="944" y="233"/>
                  <a:pt x="949" y="250"/>
                </a:cubicBezTo>
                <a:cubicBezTo>
                  <a:pt x="954" y="267"/>
                  <a:pt x="972" y="280"/>
                  <a:pt x="975" y="290"/>
                </a:cubicBezTo>
                <a:cubicBezTo>
                  <a:pt x="978" y="300"/>
                  <a:pt x="967" y="305"/>
                  <a:pt x="967" y="313"/>
                </a:cubicBezTo>
                <a:cubicBezTo>
                  <a:pt x="967" y="321"/>
                  <a:pt x="983" y="329"/>
                  <a:pt x="972" y="341"/>
                </a:cubicBezTo>
                <a:cubicBezTo>
                  <a:pt x="961" y="353"/>
                  <a:pt x="908" y="373"/>
                  <a:pt x="901" y="388"/>
                </a:cubicBezTo>
                <a:cubicBezTo>
                  <a:pt x="894" y="403"/>
                  <a:pt x="928" y="419"/>
                  <a:pt x="931" y="431"/>
                </a:cubicBezTo>
                <a:cubicBezTo>
                  <a:pt x="934" y="443"/>
                  <a:pt x="925" y="450"/>
                  <a:pt x="922" y="461"/>
                </a:cubicBezTo>
                <a:cubicBezTo>
                  <a:pt x="919" y="472"/>
                  <a:pt x="916" y="486"/>
                  <a:pt x="913" y="496"/>
                </a:cubicBezTo>
                <a:cubicBezTo>
                  <a:pt x="910" y="506"/>
                  <a:pt x="893" y="510"/>
                  <a:pt x="903" y="521"/>
                </a:cubicBezTo>
                <a:cubicBezTo>
                  <a:pt x="913" y="532"/>
                  <a:pt x="967" y="554"/>
                  <a:pt x="976" y="565"/>
                </a:cubicBezTo>
                <a:cubicBezTo>
                  <a:pt x="985" y="576"/>
                  <a:pt x="962" y="580"/>
                  <a:pt x="958" y="590"/>
                </a:cubicBezTo>
                <a:cubicBezTo>
                  <a:pt x="954" y="600"/>
                  <a:pt x="956" y="620"/>
                  <a:pt x="951" y="625"/>
                </a:cubicBezTo>
                <a:cubicBezTo>
                  <a:pt x="946" y="630"/>
                  <a:pt x="936" y="620"/>
                  <a:pt x="930" y="622"/>
                </a:cubicBezTo>
                <a:cubicBezTo>
                  <a:pt x="924" y="624"/>
                  <a:pt x="918" y="634"/>
                  <a:pt x="912" y="637"/>
                </a:cubicBezTo>
                <a:cubicBezTo>
                  <a:pt x="906" y="640"/>
                  <a:pt x="895" y="639"/>
                  <a:pt x="891" y="643"/>
                </a:cubicBezTo>
                <a:cubicBezTo>
                  <a:pt x="887" y="647"/>
                  <a:pt x="890" y="659"/>
                  <a:pt x="885" y="664"/>
                </a:cubicBezTo>
                <a:cubicBezTo>
                  <a:pt x="880" y="669"/>
                  <a:pt x="867" y="670"/>
                  <a:pt x="858" y="674"/>
                </a:cubicBezTo>
                <a:cubicBezTo>
                  <a:pt x="849" y="678"/>
                  <a:pt x="839" y="687"/>
                  <a:pt x="831" y="691"/>
                </a:cubicBezTo>
                <a:cubicBezTo>
                  <a:pt x="823" y="695"/>
                  <a:pt x="818" y="698"/>
                  <a:pt x="808" y="698"/>
                </a:cubicBezTo>
                <a:cubicBezTo>
                  <a:pt x="798" y="698"/>
                  <a:pt x="780" y="695"/>
                  <a:pt x="768" y="689"/>
                </a:cubicBezTo>
                <a:cubicBezTo>
                  <a:pt x="756" y="683"/>
                  <a:pt x="748" y="667"/>
                  <a:pt x="738" y="662"/>
                </a:cubicBezTo>
                <a:cubicBezTo>
                  <a:pt x="728" y="657"/>
                  <a:pt x="715" y="666"/>
                  <a:pt x="708" y="661"/>
                </a:cubicBezTo>
                <a:cubicBezTo>
                  <a:pt x="701" y="656"/>
                  <a:pt x="698" y="640"/>
                  <a:pt x="693" y="634"/>
                </a:cubicBezTo>
                <a:cubicBezTo>
                  <a:pt x="688" y="628"/>
                  <a:pt x="677" y="629"/>
                  <a:pt x="679" y="626"/>
                </a:cubicBezTo>
                <a:cubicBezTo>
                  <a:pt x="681" y="623"/>
                  <a:pt x="704" y="619"/>
                  <a:pt x="705" y="614"/>
                </a:cubicBezTo>
                <a:cubicBezTo>
                  <a:pt x="706" y="609"/>
                  <a:pt x="691" y="596"/>
                  <a:pt x="684" y="596"/>
                </a:cubicBezTo>
                <a:cubicBezTo>
                  <a:pt x="677" y="596"/>
                  <a:pt x="670" y="612"/>
                  <a:pt x="663" y="614"/>
                </a:cubicBezTo>
                <a:cubicBezTo>
                  <a:pt x="656" y="616"/>
                  <a:pt x="648" y="607"/>
                  <a:pt x="642" y="607"/>
                </a:cubicBezTo>
                <a:cubicBezTo>
                  <a:pt x="636" y="607"/>
                  <a:pt x="634" y="617"/>
                  <a:pt x="627" y="614"/>
                </a:cubicBezTo>
                <a:cubicBezTo>
                  <a:pt x="620" y="611"/>
                  <a:pt x="608" y="591"/>
                  <a:pt x="600" y="587"/>
                </a:cubicBezTo>
                <a:cubicBezTo>
                  <a:pt x="592" y="583"/>
                  <a:pt x="585" y="591"/>
                  <a:pt x="577" y="590"/>
                </a:cubicBezTo>
                <a:cubicBezTo>
                  <a:pt x="569" y="589"/>
                  <a:pt x="556" y="581"/>
                  <a:pt x="549" y="581"/>
                </a:cubicBezTo>
                <a:cubicBezTo>
                  <a:pt x="542" y="581"/>
                  <a:pt x="537" y="586"/>
                  <a:pt x="532" y="587"/>
                </a:cubicBezTo>
                <a:cubicBezTo>
                  <a:pt x="527" y="588"/>
                  <a:pt x="524" y="581"/>
                  <a:pt x="517" y="584"/>
                </a:cubicBezTo>
                <a:cubicBezTo>
                  <a:pt x="510" y="587"/>
                  <a:pt x="498" y="604"/>
                  <a:pt x="492" y="607"/>
                </a:cubicBezTo>
                <a:cubicBezTo>
                  <a:pt x="486" y="610"/>
                  <a:pt x="490" y="597"/>
                  <a:pt x="481" y="602"/>
                </a:cubicBezTo>
                <a:cubicBezTo>
                  <a:pt x="472" y="607"/>
                  <a:pt x="442" y="627"/>
                  <a:pt x="435" y="637"/>
                </a:cubicBezTo>
                <a:cubicBezTo>
                  <a:pt x="428" y="647"/>
                  <a:pt x="441" y="654"/>
                  <a:pt x="441" y="661"/>
                </a:cubicBezTo>
                <a:cubicBezTo>
                  <a:pt x="441" y="668"/>
                  <a:pt x="429" y="673"/>
                  <a:pt x="432" y="680"/>
                </a:cubicBezTo>
                <a:cubicBezTo>
                  <a:pt x="435" y="687"/>
                  <a:pt x="460" y="697"/>
                  <a:pt x="462" y="703"/>
                </a:cubicBezTo>
                <a:cubicBezTo>
                  <a:pt x="464" y="709"/>
                  <a:pt x="451" y="718"/>
                  <a:pt x="445" y="719"/>
                </a:cubicBezTo>
                <a:cubicBezTo>
                  <a:pt x="439" y="720"/>
                  <a:pt x="436" y="709"/>
                  <a:pt x="426" y="710"/>
                </a:cubicBezTo>
                <a:cubicBezTo>
                  <a:pt x="416" y="711"/>
                  <a:pt x="400" y="728"/>
                  <a:pt x="387" y="725"/>
                </a:cubicBezTo>
                <a:cubicBezTo>
                  <a:pt x="374" y="722"/>
                  <a:pt x="366" y="701"/>
                  <a:pt x="349" y="694"/>
                </a:cubicBezTo>
                <a:cubicBezTo>
                  <a:pt x="332" y="687"/>
                  <a:pt x="301" y="692"/>
                  <a:pt x="286" y="682"/>
                </a:cubicBezTo>
                <a:cubicBezTo>
                  <a:pt x="271" y="672"/>
                  <a:pt x="267" y="646"/>
                  <a:pt x="258" y="637"/>
                </a:cubicBezTo>
                <a:cubicBezTo>
                  <a:pt x="249" y="628"/>
                  <a:pt x="237" y="631"/>
                  <a:pt x="229" y="626"/>
                </a:cubicBezTo>
                <a:cubicBezTo>
                  <a:pt x="221" y="621"/>
                  <a:pt x="218" y="606"/>
                  <a:pt x="211" y="604"/>
                </a:cubicBezTo>
                <a:cubicBezTo>
                  <a:pt x="204" y="602"/>
                  <a:pt x="192" y="606"/>
                  <a:pt x="186" y="611"/>
                </a:cubicBezTo>
                <a:cubicBezTo>
                  <a:pt x="180" y="616"/>
                  <a:pt x="180" y="632"/>
                  <a:pt x="172" y="631"/>
                </a:cubicBezTo>
                <a:cubicBezTo>
                  <a:pt x="164" y="630"/>
                  <a:pt x="152" y="612"/>
                  <a:pt x="138" y="602"/>
                </a:cubicBezTo>
                <a:cubicBezTo>
                  <a:pt x="124" y="592"/>
                  <a:pt x="103" y="580"/>
                  <a:pt x="87" y="574"/>
                </a:cubicBezTo>
                <a:cubicBezTo>
                  <a:pt x="71" y="568"/>
                  <a:pt x="54" y="572"/>
                  <a:pt x="39" y="563"/>
                </a:cubicBezTo>
                <a:cubicBezTo>
                  <a:pt x="24" y="554"/>
                  <a:pt x="0" y="521"/>
                  <a:pt x="0" y="521"/>
                </a:cubicBezTo>
                <a:close/>
              </a:path>
            </a:pathLst>
          </a:custGeom>
          <a:pattFill prst="dkUpDiag">
            <a:fgClr>
              <a:srgbClr val="FF0000">
                <a:alpha val="30196"/>
              </a:srgbClr>
            </a:fgClr>
            <a:bgClr>
              <a:schemeClr val="bg1">
                <a:alpha val="30196"/>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135" name="Freeform 87"/>
          <p:cNvSpPr>
            <a:spLocks/>
          </p:cNvSpPr>
          <p:nvPr/>
        </p:nvSpPr>
        <p:spPr bwMode="auto">
          <a:xfrm>
            <a:off x="2066925" y="2055813"/>
            <a:ext cx="2144713" cy="2303462"/>
          </a:xfrm>
          <a:custGeom>
            <a:avLst/>
            <a:gdLst>
              <a:gd name="T0" fmla="*/ 2066926 w 1351"/>
              <a:gd name="T1" fmla="*/ 49212 h 1451"/>
              <a:gd name="T2" fmla="*/ 1730376 w 1351"/>
              <a:gd name="T3" fmla="*/ 131762 h 1451"/>
              <a:gd name="T4" fmla="*/ 1660526 w 1351"/>
              <a:gd name="T5" fmla="*/ 274637 h 1451"/>
              <a:gd name="T6" fmla="*/ 1409700 w 1351"/>
              <a:gd name="T7" fmla="*/ 487362 h 1451"/>
              <a:gd name="T8" fmla="*/ 1317625 w 1351"/>
              <a:gd name="T9" fmla="*/ 487362 h 1451"/>
              <a:gd name="T10" fmla="*/ 1177925 w 1351"/>
              <a:gd name="T11" fmla="*/ 509587 h 1451"/>
              <a:gd name="T12" fmla="*/ 1136650 w 1351"/>
              <a:gd name="T13" fmla="*/ 623887 h 1451"/>
              <a:gd name="T14" fmla="*/ 1085850 w 1351"/>
              <a:gd name="T15" fmla="*/ 696912 h 1451"/>
              <a:gd name="T16" fmla="*/ 1016000 w 1351"/>
              <a:gd name="T17" fmla="*/ 722312 h 1451"/>
              <a:gd name="T18" fmla="*/ 962025 w 1351"/>
              <a:gd name="T19" fmla="*/ 725487 h 1451"/>
              <a:gd name="T20" fmla="*/ 857250 w 1351"/>
              <a:gd name="T21" fmla="*/ 782637 h 1451"/>
              <a:gd name="T22" fmla="*/ 946150 w 1351"/>
              <a:gd name="T23" fmla="*/ 836612 h 1451"/>
              <a:gd name="T24" fmla="*/ 850900 w 1351"/>
              <a:gd name="T25" fmla="*/ 839787 h 1451"/>
              <a:gd name="T26" fmla="*/ 784225 w 1351"/>
              <a:gd name="T27" fmla="*/ 827087 h 1451"/>
              <a:gd name="T28" fmla="*/ 714375 w 1351"/>
              <a:gd name="T29" fmla="*/ 785812 h 1451"/>
              <a:gd name="T30" fmla="*/ 638175 w 1351"/>
              <a:gd name="T31" fmla="*/ 744537 h 1451"/>
              <a:gd name="T32" fmla="*/ 625475 w 1351"/>
              <a:gd name="T33" fmla="*/ 674687 h 1451"/>
              <a:gd name="T34" fmla="*/ 574675 w 1351"/>
              <a:gd name="T35" fmla="*/ 652462 h 1451"/>
              <a:gd name="T36" fmla="*/ 555625 w 1351"/>
              <a:gd name="T37" fmla="*/ 693737 h 1451"/>
              <a:gd name="T38" fmla="*/ 568325 w 1351"/>
              <a:gd name="T39" fmla="*/ 757237 h 1451"/>
              <a:gd name="T40" fmla="*/ 577850 w 1351"/>
              <a:gd name="T41" fmla="*/ 808037 h 1451"/>
              <a:gd name="T42" fmla="*/ 561975 w 1351"/>
              <a:gd name="T43" fmla="*/ 877887 h 1451"/>
              <a:gd name="T44" fmla="*/ 555625 w 1351"/>
              <a:gd name="T45" fmla="*/ 944562 h 1451"/>
              <a:gd name="T46" fmla="*/ 476250 w 1351"/>
              <a:gd name="T47" fmla="*/ 906462 h 1451"/>
              <a:gd name="T48" fmla="*/ 371475 w 1351"/>
              <a:gd name="T49" fmla="*/ 884237 h 1451"/>
              <a:gd name="T50" fmla="*/ 336550 w 1351"/>
              <a:gd name="T51" fmla="*/ 801687 h 1451"/>
              <a:gd name="T52" fmla="*/ 282575 w 1351"/>
              <a:gd name="T53" fmla="*/ 785812 h 1451"/>
              <a:gd name="T54" fmla="*/ 228600 w 1351"/>
              <a:gd name="T55" fmla="*/ 798512 h 1451"/>
              <a:gd name="T56" fmla="*/ 152400 w 1351"/>
              <a:gd name="T57" fmla="*/ 792162 h 1451"/>
              <a:gd name="T58" fmla="*/ 38100 w 1351"/>
              <a:gd name="T59" fmla="*/ 849312 h 1451"/>
              <a:gd name="T60" fmla="*/ 95250 w 1351"/>
              <a:gd name="T61" fmla="*/ 849312 h 1451"/>
              <a:gd name="T62" fmla="*/ 47625 w 1351"/>
              <a:gd name="T63" fmla="*/ 868362 h 1451"/>
              <a:gd name="T64" fmla="*/ 107950 w 1351"/>
              <a:gd name="T65" fmla="*/ 906462 h 1451"/>
              <a:gd name="T66" fmla="*/ 46038 w 1351"/>
              <a:gd name="T67" fmla="*/ 901700 h 1451"/>
              <a:gd name="T68" fmla="*/ 88900 w 1351"/>
              <a:gd name="T69" fmla="*/ 987425 h 1451"/>
              <a:gd name="T70" fmla="*/ 381000 w 1351"/>
              <a:gd name="T71" fmla="*/ 1449387 h 1451"/>
              <a:gd name="T72" fmla="*/ 215900 w 1351"/>
              <a:gd name="T73" fmla="*/ 2132012 h 1451"/>
              <a:gd name="T74" fmla="*/ 212725 w 1351"/>
              <a:gd name="T75" fmla="*/ 2201862 h 1451"/>
              <a:gd name="T76" fmla="*/ 273050 w 1351"/>
              <a:gd name="T77" fmla="*/ 2303462 h 1451"/>
              <a:gd name="T78" fmla="*/ 898525 w 1351"/>
              <a:gd name="T79" fmla="*/ 1511300 h 1451"/>
              <a:gd name="T80" fmla="*/ 1127125 w 1351"/>
              <a:gd name="T81" fmla="*/ 1522412 h 1451"/>
              <a:gd name="T82" fmla="*/ 1393825 w 1351"/>
              <a:gd name="T83" fmla="*/ 1690687 h 1451"/>
              <a:gd name="T84" fmla="*/ 1577975 w 1351"/>
              <a:gd name="T85" fmla="*/ 1627187 h 1451"/>
              <a:gd name="T86" fmla="*/ 1685926 w 1351"/>
              <a:gd name="T87" fmla="*/ 1693862 h 1451"/>
              <a:gd name="T88" fmla="*/ 1781176 w 1351"/>
              <a:gd name="T89" fmla="*/ 1627187 h 1451"/>
              <a:gd name="T90" fmla="*/ 1863726 w 1351"/>
              <a:gd name="T91" fmla="*/ 1541462 h 1451"/>
              <a:gd name="T92" fmla="*/ 1949451 w 1351"/>
              <a:gd name="T93" fmla="*/ 1493837 h 1451"/>
              <a:gd name="T94" fmla="*/ 1962151 w 1351"/>
              <a:gd name="T95" fmla="*/ 1427162 h 1451"/>
              <a:gd name="T96" fmla="*/ 2041526 w 1351"/>
              <a:gd name="T97" fmla="*/ 1252537 h 1451"/>
              <a:gd name="T98" fmla="*/ 2114551 w 1351"/>
              <a:gd name="T99" fmla="*/ 1131887 h 1451"/>
              <a:gd name="T100" fmla="*/ 1882776 w 1351"/>
              <a:gd name="T101" fmla="*/ 947737 h 1451"/>
              <a:gd name="T102" fmla="*/ 1866901 w 1351"/>
              <a:gd name="T103" fmla="*/ 703262 h 1451"/>
              <a:gd name="T104" fmla="*/ 1876426 w 1351"/>
              <a:gd name="T105" fmla="*/ 595312 h 1451"/>
              <a:gd name="T106" fmla="*/ 1952626 w 1351"/>
              <a:gd name="T107" fmla="*/ 427037 h 1451"/>
              <a:gd name="T108" fmla="*/ 2009776 w 1351"/>
              <a:gd name="T109" fmla="*/ 271462 h 1451"/>
              <a:gd name="T110" fmla="*/ 2085976 w 1351"/>
              <a:gd name="T111" fmla="*/ 233362 h 1451"/>
              <a:gd name="T112" fmla="*/ 2114551 w 1351"/>
              <a:gd name="T113" fmla="*/ 115887 h 14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51"/>
              <a:gd name="T172" fmla="*/ 0 h 1451"/>
              <a:gd name="T173" fmla="*/ 1351 w 1351"/>
              <a:gd name="T174" fmla="*/ 1451 h 14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51" h="1451">
                <a:moveTo>
                  <a:pt x="1332" y="73"/>
                </a:moveTo>
                <a:cubicBezTo>
                  <a:pt x="1330" y="60"/>
                  <a:pt x="1328" y="42"/>
                  <a:pt x="1302" y="31"/>
                </a:cubicBezTo>
                <a:cubicBezTo>
                  <a:pt x="1276" y="20"/>
                  <a:pt x="1213" y="0"/>
                  <a:pt x="1178" y="9"/>
                </a:cubicBezTo>
                <a:cubicBezTo>
                  <a:pt x="1143" y="18"/>
                  <a:pt x="1107" y="62"/>
                  <a:pt x="1090" y="83"/>
                </a:cubicBezTo>
                <a:cubicBezTo>
                  <a:pt x="1073" y="104"/>
                  <a:pt x="1085" y="120"/>
                  <a:pt x="1078" y="135"/>
                </a:cubicBezTo>
                <a:cubicBezTo>
                  <a:pt x="1071" y="150"/>
                  <a:pt x="1057" y="163"/>
                  <a:pt x="1046" y="173"/>
                </a:cubicBezTo>
                <a:cubicBezTo>
                  <a:pt x="1035" y="183"/>
                  <a:pt x="1038" y="171"/>
                  <a:pt x="1012" y="193"/>
                </a:cubicBezTo>
                <a:cubicBezTo>
                  <a:pt x="986" y="215"/>
                  <a:pt x="914" y="285"/>
                  <a:pt x="888" y="307"/>
                </a:cubicBezTo>
                <a:cubicBezTo>
                  <a:pt x="862" y="329"/>
                  <a:pt x="868" y="323"/>
                  <a:pt x="858" y="323"/>
                </a:cubicBezTo>
                <a:cubicBezTo>
                  <a:pt x="848" y="323"/>
                  <a:pt x="840" y="308"/>
                  <a:pt x="830" y="307"/>
                </a:cubicBezTo>
                <a:cubicBezTo>
                  <a:pt x="820" y="306"/>
                  <a:pt x="813" y="317"/>
                  <a:pt x="798" y="319"/>
                </a:cubicBezTo>
                <a:cubicBezTo>
                  <a:pt x="783" y="321"/>
                  <a:pt x="753" y="315"/>
                  <a:pt x="742" y="321"/>
                </a:cubicBezTo>
                <a:cubicBezTo>
                  <a:pt x="731" y="327"/>
                  <a:pt x="736" y="345"/>
                  <a:pt x="732" y="357"/>
                </a:cubicBezTo>
                <a:cubicBezTo>
                  <a:pt x="728" y="369"/>
                  <a:pt x="720" y="381"/>
                  <a:pt x="716" y="393"/>
                </a:cubicBezTo>
                <a:cubicBezTo>
                  <a:pt x="712" y="405"/>
                  <a:pt x="715" y="421"/>
                  <a:pt x="710" y="429"/>
                </a:cubicBezTo>
                <a:cubicBezTo>
                  <a:pt x="705" y="437"/>
                  <a:pt x="692" y="434"/>
                  <a:pt x="684" y="439"/>
                </a:cubicBezTo>
                <a:cubicBezTo>
                  <a:pt x="676" y="444"/>
                  <a:pt x="667" y="454"/>
                  <a:pt x="660" y="457"/>
                </a:cubicBezTo>
                <a:cubicBezTo>
                  <a:pt x="653" y="460"/>
                  <a:pt x="646" y="454"/>
                  <a:pt x="640" y="455"/>
                </a:cubicBezTo>
                <a:cubicBezTo>
                  <a:pt x="634" y="456"/>
                  <a:pt x="628" y="463"/>
                  <a:pt x="622" y="463"/>
                </a:cubicBezTo>
                <a:cubicBezTo>
                  <a:pt x="616" y="463"/>
                  <a:pt x="617" y="456"/>
                  <a:pt x="606" y="457"/>
                </a:cubicBezTo>
                <a:cubicBezTo>
                  <a:pt x="595" y="458"/>
                  <a:pt x="569" y="465"/>
                  <a:pt x="558" y="471"/>
                </a:cubicBezTo>
                <a:cubicBezTo>
                  <a:pt x="547" y="477"/>
                  <a:pt x="536" y="487"/>
                  <a:pt x="540" y="493"/>
                </a:cubicBezTo>
                <a:cubicBezTo>
                  <a:pt x="544" y="499"/>
                  <a:pt x="575" y="499"/>
                  <a:pt x="584" y="505"/>
                </a:cubicBezTo>
                <a:cubicBezTo>
                  <a:pt x="593" y="511"/>
                  <a:pt x="600" y="525"/>
                  <a:pt x="596" y="527"/>
                </a:cubicBezTo>
                <a:cubicBezTo>
                  <a:pt x="592" y="529"/>
                  <a:pt x="568" y="519"/>
                  <a:pt x="558" y="519"/>
                </a:cubicBezTo>
                <a:cubicBezTo>
                  <a:pt x="548" y="519"/>
                  <a:pt x="543" y="529"/>
                  <a:pt x="536" y="529"/>
                </a:cubicBezTo>
                <a:cubicBezTo>
                  <a:pt x="529" y="529"/>
                  <a:pt x="525" y="522"/>
                  <a:pt x="518" y="521"/>
                </a:cubicBezTo>
                <a:cubicBezTo>
                  <a:pt x="511" y="520"/>
                  <a:pt x="501" y="522"/>
                  <a:pt x="494" y="521"/>
                </a:cubicBezTo>
                <a:cubicBezTo>
                  <a:pt x="487" y="520"/>
                  <a:pt x="481" y="519"/>
                  <a:pt x="474" y="515"/>
                </a:cubicBezTo>
                <a:cubicBezTo>
                  <a:pt x="467" y="511"/>
                  <a:pt x="461" y="500"/>
                  <a:pt x="450" y="495"/>
                </a:cubicBezTo>
                <a:cubicBezTo>
                  <a:pt x="439" y="490"/>
                  <a:pt x="414" y="491"/>
                  <a:pt x="406" y="487"/>
                </a:cubicBezTo>
                <a:cubicBezTo>
                  <a:pt x="398" y="483"/>
                  <a:pt x="405" y="475"/>
                  <a:pt x="402" y="469"/>
                </a:cubicBezTo>
                <a:cubicBezTo>
                  <a:pt x="399" y="463"/>
                  <a:pt x="389" y="458"/>
                  <a:pt x="388" y="451"/>
                </a:cubicBezTo>
                <a:cubicBezTo>
                  <a:pt x="387" y="444"/>
                  <a:pt x="394" y="429"/>
                  <a:pt x="394" y="425"/>
                </a:cubicBezTo>
                <a:cubicBezTo>
                  <a:pt x="394" y="421"/>
                  <a:pt x="391" y="431"/>
                  <a:pt x="386" y="429"/>
                </a:cubicBezTo>
                <a:cubicBezTo>
                  <a:pt x="381" y="427"/>
                  <a:pt x="366" y="412"/>
                  <a:pt x="362" y="411"/>
                </a:cubicBezTo>
                <a:cubicBezTo>
                  <a:pt x="358" y="410"/>
                  <a:pt x="364" y="419"/>
                  <a:pt x="362" y="423"/>
                </a:cubicBezTo>
                <a:cubicBezTo>
                  <a:pt x="360" y="427"/>
                  <a:pt x="350" y="431"/>
                  <a:pt x="350" y="437"/>
                </a:cubicBezTo>
                <a:cubicBezTo>
                  <a:pt x="350" y="443"/>
                  <a:pt x="361" y="450"/>
                  <a:pt x="362" y="457"/>
                </a:cubicBezTo>
                <a:cubicBezTo>
                  <a:pt x="363" y="464"/>
                  <a:pt x="356" y="471"/>
                  <a:pt x="358" y="477"/>
                </a:cubicBezTo>
                <a:cubicBezTo>
                  <a:pt x="360" y="483"/>
                  <a:pt x="373" y="490"/>
                  <a:pt x="374" y="495"/>
                </a:cubicBezTo>
                <a:cubicBezTo>
                  <a:pt x="375" y="500"/>
                  <a:pt x="365" y="504"/>
                  <a:pt x="364" y="509"/>
                </a:cubicBezTo>
                <a:cubicBezTo>
                  <a:pt x="363" y="514"/>
                  <a:pt x="368" y="520"/>
                  <a:pt x="366" y="527"/>
                </a:cubicBezTo>
                <a:cubicBezTo>
                  <a:pt x="364" y="534"/>
                  <a:pt x="354" y="544"/>
                  <a:pt x="354" y="553"/>
                </a:cubicBezTo>
                <a:cubicBezTo>
                  <a:pt x="354" y="562"/>
                  <a:pt x="365" y="572"/>
                  <a:pt x="364" y="579"/>
                </a:cubicBezTo>
                <a:cubicBezTo>
                  <a:pt x="363" y="586"/>
                  <a:pt x="354" y="595"/>
                  <a:pt x="350" y="595"/>
                </a:cubicBezTo>
                <a:cubicBezTo>
                  <a:pt x="346" y="595"/>
                  <a:pt x="346" y="585"/>
                  <a:pt x="338" y="581"/>
                </a:cubicBezTo>
                <a:cubicBezTo>
                  <a:pt x="330" y="577"/>
                  <a:pt x="312" y="576"/>
                  <a:pt x="300" y="571"/>
                </a:cubicBezTo>
                <a:cubicBezTo>
                  <a:pt x="288" y="566"/>
                  <a:pt x="277" y="553"/>
                  <a:pt x="266" y="551"/>
                </a:cubicBezTo>
                <a:cubicBezTo>
                  <a:pt x="255" y="549"/>
                  <a:pt x="242" y="558"/>
                  <a:pt x="234" y="557"/>
                </a:cubicBezTo>
                <a:cubicBezTo>
                  <a:pt x="226" y="556"/>
                  <a:pt x="224" y="554"/>
                  <a:pt x="220" y="545"/>
                </a:cubicBezTo>
                <a:cubicBezTo>
                  <a:pt x="216" y="536"/>
                  <a:pt x="216" y="512"/>
                  <a:pt x="212" y="505"/>
                </a:cubicBezTo>
                <a:cubicBezTo>
                  <a:pt x="208" y="498"/>
                  <a:pt x="202" y="507"/>
                  <a:pt x="196" y="505"/>
                </a:cubicBezTo>
                <a:cubicBezTo>
                  <a:pt x="190" y="503"/>
                  <a:pt x="184" y="494"/>
                  <a:pt x="178" y="495"/>
                </a:cubicBezTo>
                <a:cubicBezTo>
                  <a:pt x="172" y="496"/>
                  <a:pt x="168" y="512"/>
                  <a:pt x="162" y="513"/>
                </a:cubicBezTo>
                <a:cubicBezTo>
                  <a:pt x="156" y="514"/>
                  <a:pt x="150" y="502"/>
                  <a:pt x="144" y="503"/>
                </a:cubicBezTo>
                <a:cubicBezTo>
                  <a:pt x="138" y="504"/>
                  <a:pt x="132" y="518"/>
                  <a:pt x="124" y="517"/>
                </a:cubicBezTo>
                <a:cubicBezTo>
                  <a:pt x="116" y="516"/>
                  <a:pt x="115" y="498"/>
                  <a:pt x="96" y="499"/>
                </a:cubicBezTo>
                <a:cubicBezTo>
                  <a:pt x="77" y="500"/>
                  <a:pt x="24" y="515"/>
                  <a:pt x="12" y="521"/>
                </a:cubicBezTo>
                <a:cubicBezTo>
                  <a:pt x="0" y="527"/>
                  <a:pt x="19" y="534"/>
                  <a:pt x="24" y="535"/>
                </a:cubicBezTo>
                <a:cubicBezTo>
                  <a:pt x="29" y="536"/>
                  <a:pt x="35" y="525"/>
                  <a:pt x="41" y="525"/>
                </a:cubicBezTo>
                <a:cubicBezTo>
                  <a:pt x="47" y="525"/>
                  <a:pt x="53" y="529"/>
                  <a:pt x="60" y="535"/>
                </a:cubicBezTo>
                <a:cubicBezTo>
                  <a:pt x="67" y="541"/>
                  <a:pt x="89" y="561"/>
                  <a:pt x="84" y="563"/>
                </a:cubicBezTo>
                <a:cubicBezTo>
                  <a:pt x="79" y="565"/>
                  <a:pt x="38" y="547"/>
                  <a:pt x="30" y="547"/>
                </a:cubicBezTo>
                <a:cubicBezTo>
                  <a:pt x="22" y="547"/>
                  <a:pt x="30" y="557"/>
                  <a:pt x="36" y="561"/>
                </a:cubicBezTo>
                <a:cubicBezTo>
                  <a:pt x="42" y="565"/>
                  <a:pt x="65" y="567"/>
                  <a:pt x="68" y="571"/>
                </a:cubicBezTo>
                <a:cubicBezTo>
                  <a:pt x="71" y="575"/>
                  <a:pt x="59" y="583"/>
                  <a:pt x="53" y="583"/>
                </a:cubicBezTo>
                <a:cubicBezTo>
                  <a:pt x="47" y="583"/>
                  <a:pt x="34" y="568"/>
                  <a:pt x="29" y="568"/>
                </a:cubicBezTo>
                <a:cubicBezTo>
                  <a:pt x="24" y="568"/>
                  <a:pt x="18" y="576"/>
                  <a:pt x="22" y="585"/>
                </a:cubicBezTo>
                <a:cubicBezTo>
                  <a:pt x="26" y="594"/>
                  <a:pt x="27" y="592"/>
                  <a:pt x="56" y="622"/>
                </a:cubicBezTo>
                <a:cubicBezTo>
                  <a:pt x="85" y="652"/>
                  <a:pt x="165" y="719"/>
                  <a:pt x="196" y="767"/>
                </a:cubicBezTo>
                <a:cubicBezTo>
                  <a:pt x="227" y="815"/>
                  <a:pt x="233" y="856"/>
                  <a:pt x="240" y="913"/>
                </a:cubicBezTo>
                <a:cubicBezTo>
                  <a:pt x="247" y="970"/>
                  <a:pt x="255" y="1035"/>
                  <a:pt x="238" y="1107"/>
                </a:cubicBezTo>
                <a:cubicBezTo>
                  <a:pt x="221" y="1179"/>
                  <a:pt x="156" y="1298"/>
                  <a:pt x="136" y="1343"/>
                </a:cubicBezTo>
                <a:lnTo>
                  <a:pt x="116" y="1375"/>
                </a:lnTo>
                <a:lnTo>
                  <a:pt x="134" y="1387"/>
                </a:lnTo>
                <a:lnTo>
                  <a:pt x="134" y="1435"/>
                </a:lnTo>
                <a:lnTo>
                  <a:pt x="172" y="1451"/>
                </a:lnTo>
                <a:cubicBezTo>
                  <a:pt x="221" y="1413"/>
                  <a:pt x="364" y="1288"/>
                  <a:pt x="430" y="1205"/>
                </a:cubicBezTo>
                <a:cubicBezTo>
                  <a:pt x="496" y="1122"/>
                  <a:pt x="528" y="994"/>
                  <a:pt x="566" y="952"/>
                </a:cubicBezTo>
                <a:cubicBezTo>
                  <a:pt x="604" y="910"/>
                  <a:pt x="635" y="950"/>
                  <a:pt x="659" y="951"/>
                </a:cubicBezTo>
                <a:cubicBezTo>
                  <a:pt x="683" y="952"/>
                  <a:pt x="688" y="941"/>
                  <a:pt x="710" y="959"/>
                </a:cubicBezTo>
                <a:cubicBezTo>
                  <a:pt x="732" y="977"/>
                  <a:pt x="764" y="1041"/>
                  <a:pt x="792" y="1059"/>
                </a:cubicBezTo>
                <a:cubicBezTo>
                  <a:pt x="820" y="1077"/>
                  <a:pt x="850" y="1073"/>
                  <a:pt x="878" y="1065"/>
                </a:cubicBezTo>
                <a:cubicBezTo>
                  <a:pt x="906" y="1057"/>
                  <a:pt x="943" y="1018"/>
                  <a:pt x="962" y="1011"/>
                </a:cubicBezTo>
                <a:cubicBezTo>
                  <a:pt x="981" y="1004"/>
                  <a:pt x="984" y="1024"/>
                  <a:pt x="994" y="1025"/>
                </a:cubicBezTo>
                <a:cubicBezTo>
                  <a:pt x="1004" y="1026"/>
                  <a:pt x="1009" y="1010"/>
                  <a:pt x="1020" y="1017"/>
                </a:cubicBezTo>
                <a:cubicBezTo>
                  <a:pt x="1031" y="1024"/>
                  <a:pt x="1049" y="1064"/>
                  <a:pt x="1062" y="1067"/>
                </a:cubicBezTo>
                <a:cubicBezTo>
                  <a:pt x="1075" y="1070"/>
                  <a:pt x="1086" y="1040"/>
                  <a:pt x="1096" y="1033"/>
                </a:cubicBezTo>
                <a:cubicBezTo>
                  <a:pt x="1106" y="1026"/>
                  <a:pt x="1111" y="1031"/>
                  <a:pt x="1122" y="1025"/>
                </a:cubicBezTo>
                <a:cubicBezTo>
                  <a:pt x="1133" y="1019"/>
                  <a:pt x="1155" y="1006"/>
                  <a:pt x="1164" y="997"/>
                </a:cubicBezTo>
                <a:cubicBezTo>
                  <a:pt x="1173" y="988"/>
                  <a:pt x="1167" y="975"/>
                  <a:pt x="1174" y="971"/>
                </a:cubicBezTo>
                <a:cubicBezTo>
                  <a:pt x="1181" y="967"/>
                  <a:pt x="1199" y="978"/>
                  <a:pt x="1208" y="973"/>
                </a:cubicBezTo>
                <a:cubicBezTo>
                  <a:pt x="1217" y="968"/>
                  <a:pt x="1223" y="944"/>
                  <a:pt x="1228" y="941"/>
                </a:cubicBezTo>
                <a:cubicBezTo>
                  <a:pt x="1233" y="938"/>
                  <a:pt x="1239" y="962"/>
                  <a:pt x="1240" y="955"/>
                </a:cubicBezTo>
                <a:cubicBezTo>
                  <a:pt x="1241" y="948"/>
                  <a:pt x="1235" y="921"/>
                  <a:pt x="1236" y="899"/>
                </a:cubicBezTo>
                <a:cubicBezTo>
                  <a:pt x="1237" y="877"/>
                  <a:pt x="1236" y="843"/>
                  <a:pt x="1244" y="825"/>
                </a:cubicBezTo>
                <a:cubicBezTo>
                  <a:pt x="1252" y="807"/>
                  <a:pt x="1279" y="800"/>
                  <a:pt x="1286" y="789"/>
                </a:cubicBezTo>
                <a:cubicBezTo>
                  <a:pt x="1293" y="778"/>
                  <a:pt x="1276" y="770"/>
                  <a:pt x="1284" y="757"/>
                </a:cubicBezTo>
                <a:cubicBezTo>
                  <a:pt x="1292" y="744"/>
                  <a:pt x="1351" y="731"/>
                  <a:pt x="1332" y="713"/>
                </a:cubicBezTo>
                <a:cubicBezTo>
                  <a:pt x="1313" y="695"/>
                  <a:pt x="1194" y="670"/>
                  <a:pt x="1170" y="651"/>
                </a:cubicBezTo>
                <a:cubicBezTo>
                  <a:pt x="1146" y="632"/>
                  <a:pt x="1189" y="618"/>
                  <a:pt x="1186" y="597"/>
                </a:cubicBezTo>
                <a:cubicBezTo>
                  <a:pt x="1183" y="576"/>
                  <a:pt x="1154" y="549"/>
                  <a:pt x="1152" y="523"/>
                </a:cubicBezTo>
                <a:cubicBezTo>
                  <a:pt x="1150" y="497"/>
                  <a:pt x="1177" y="460"/>
                  <a:pt x="1176" y="443"/>
                </a:cubicBezTo>
                <a:cubicBezTo>
                  <a:pt x="1175" y="426"/>
                  <a:pt x="1145" y="431"/>
                  <a:pt x="1146" y="420"/>
                </a:cubicBezTo>
                <a:cubicBezTo>
                  <a:pt x="1147" y="409"/>
                  <a:pt x="1176" y="399"/>
                  <a:pt x="1182" y="375"/>
                </a:cubicBezTo>
                <a:cubicBezTo>
                  <a:pt x="1188" y="351"/>
                  <a:pt x="1174" y="293"/>
                  <a:pt x="1182" y="275"/>
                </a:cubicBezTo>
                <a:cubicBezTo>
                  <a:pt x="1190" y="257"/>
                  <a:pt x="1210" y="278"/>
                  <a:pt x="1230" y="269"/>
                </a:cubicBezTo>
                <a:cubicBezTo>
                  <a:pt x="1250" y="260"/>
                  <a:pt x="1294" y="235"/>
                  <a:pt x="1300" y="219"/>
                </a:cubicBezTo>
                <a:cubicBezTo>
                  <a:pt x="1306" y="203"/>
                  <a:pt x="1269" y="183"/>
                  <a:pt x="1266" y="171"/>
                </a:cubicBezTo>
                <a:cubicBezTo>
                  <a:pt x="1263" y="159"/>
                  <a:pt x="1274" y="151"/>
                  <a:pt x="1282" y="147"/>
                </a:cubicBezTo>
                <a:cubicBezTo>
                  <a:pt x="1290" y="143"/>
                  <a:pt x="1308" y="153"/>
                  <a:pt x="1314" y="147"/>
                </a:cubicBezTo>
                <a:cubicBezTo>
                  <a:pt x="1320" y="141"/>
                  <a:pt x="1313" y="123"/>
                  <a:pt x="1316" y="111"/>
                </a:cubicBezTo>
                <a:cubicBezTo>
                  <a:pt x="1319" y="99"/>
                  <a:pt x="1335" y="83"/>
                  <a:pt x="1332" y="73"/>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095" name="Freeform 47"/>
          <p:cNvSpPr>
            <a:spLocks/>
          </p:cNvSpPr>
          <p:nvPr/>
        </p:nvSpPr>
        <p:spPr bwMode="auto">
          <a:xfrm>
            <a:off x="4446588" y="1154113"/>
            <a:ext cx="392112" cy="693737"/>
          </a:xfrm>
          <a:custGeom>
            <a:avLst/>
            <a:gdLst>
              <a:gd name="T0" fmla="*/ 182562 w 247"/>
              <a:gd name="T1" fmla="*/ 693737 h 437"/>
              <a:gd name="T2" fmla="*/ 38100 w 247"/>
              <a:gd name="T3" fmla="*/ 620712 h 437"/>
              <a:gd name="T4" fmla="*/ 39687 w 247"/>
              <a:gd name="T5" fmla="*/ 579437 h 437"/>
              <a:gd name="T6" fmla="*/ 52387 w 247"/>
              <a:gd name="T7" fmla="*/ 555625 h 437"/>
              <a:gd name="T8" fmla="*/ 9525 w 247"/>
              <a:gd name="T9" fmla="*/ 511175 h 437"/>
              <a:gd name="T10" fmla="*/ 0 w 247"/>
              <a:gd name="T11" fmla="*/ 412750 h 437"/>
              <a:gd name="T12" fmla="*/ 9525 w 247"/>
              <a:gd name="T13" fmla="*/ 344487 h 437"/>
              <a:gd name="T14" fmla="*/ 38100 w 247"/>
              <a:gd name="T15" fmla="*/ 192087 h 437"/>
              <a:gd name="T16" fmla="*/ 114300 w 247"/>
              <a:gd name="T17" fmla="*/ 122237 h 437"/>
              <a:gd name="T18" fmla="*/ 190500 w 247"/>
              <a:gd name="T19" fmla="*/ 131762 h 437"/>
              <a:gd name="T20" fmla="*/ 258762 w 247"/>
              <a:gd name="T21" fmla="*/ 158750 h 437"/>
              <a:gd name="T22" fmla="*/ 282575 w 247"/>
              <a:gd name="T23" fmla="*/ 106362 h 437"/>
              <a:gd name="T24" fmla="*/ 311150 w 247"/>
              <a:gd name="T25" fmla="*/ 93662 h 437"/>
              <a:gd name="T26" fmla="*/ 311150 w 247"/>
              <a:gd name="T27" fmla="*/ 60325 h 437"/>
              <a:gd name="T28" fmla="*/ 354012 w 247"/>
              <a:gd name="T29" fmla="*/ 46037 h 437"/>
              <a:gd name="T30" fmla="*/ 392112 w 247"/>
              <a:gd name="T31" fmla="*/ 7937 h 437"/>
              <a:gd name="T32" fmla="*/ 358775 w 247"/>
              <a:gd name="T33" fmla="*/ 96837 h 437"/>
              <a:gd name="T34" fmla="*/ 366712 w 247"/>
              <a:gd name="T35" fmla="*/ 117475 h 437"/>
              <a:gd name="T36" fmla="*/ 358775 w 247"/>
              <a:gd name="T37" fmla="*/ 153987 h 437"/>
              <a:gd name="T38" fmla="*/ 328612 w 247"/>
              <a:gd name="T39" fmla="*/ 184150 h 437"/>
              <a:gd name="T40" fmla="*/ 320675 w 247"/>
              <a:gd name="T41" fmla="*/ 215900 h 437"/>
              <a:gd name="T42" fmla="*/ 287337 w 247"/>
              <a:gd name="T43" fmla="*/ 244475 h 437"/>
              <a:gd name="T44" fmla="*/ 295275 w 247"/>
              <a:gd name="T45" fmla="*/ 258762 h 437"/>
              <a:gd name="T46" fmla="*/ 320675 w 247"/>
              <a:gd name="T47" fmla="*/ 258762 h 437"/>
              <a:gd name="T48" fmla="*/ 301625 w 247"/>
              <a:gd name="T49" fmla="*/ 292100 h 437"/>
              <a:gd name="T50" fmla="*/ 314325 w 247"/>
              <a:gd name="T51" fmla="*/ 317500 h 437"/>
              <a:gd name="T52" fmla="*/ 347662 w 247"/>
              <a:gd name="T53" fmla="*/ 344487 h 437"/>
              <a:gd name="T54" fmla="*/ 357187 w 247"/>
              <a:gd name="T55" fmla="*/ 368300 h 437"/>
              <a:gd name="T56" fmla="*/ 334962 w 247"/>
              <a:gd name="T57" fmla="*/ 384175 h 437"/>
              <a:gd name="T58" fmla="*/ 309562 w 247"/>
              <a:gd name="T59" fmla="*/ 377825 h 437"/>
              <a:gd name="T60" fmla="*/ 290512 w 247"/>
              <a:gd name="T61" fmla="*/ 434975 h 437"/>
              <a:gd name="T62" fmla="*/ 234950 w 247"/>
              <a:gd name="T63" fmla="*/ 469900 h 437"/>
              <a:gd name="T64" fmla="*/ 180975 w 247"/>
              <a:gd name="T65" fmla="*/ 593725 h 437"/>
              <a:gd name="T66" fmla="*/ 214312 w 247"/>
              <a:gd name="T67" fmla="*/ 669925 h 437"/>
              <a:gd name="T68" fmla="*/ 182562 w 247"/>
              <a:gd name="T69" fmla="*/ 693737 h 4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7"/>
              <a:gd name="T106" fmla="*/ 0 h 437"/>
              <a:gd name="T107" fmla="*/ 247 w 247"/>
              <a:gd name="T108" fmla="*/ 437 h 4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7" h="437">
                <a:moveTo>
                  <a:pt x="115" y="437"/>
                </a:moveTo>
                <a:lnTo>
                  <a:pt x="24" y="391"/>
                </a:lnTo>
                <a:lnTo>
                  <a:pt x="25" y="365"/>
                </a:lnTo>
                <a:cubicBezTo>
                  <a:pt x="26" y="358"/>
                  <a:pt x="36" y="357"/>
                  <a:pt x="33" y="350"/>
                </a:cubicBezTo>
                <a:cubicBezTo>
                  <a:pt x="30" y="343"/>
                  <a:pt x="11" y="337"/>
                  <a:pt x="6" y="322"/>
                </a:cubicBezTo>
                <a:cubicBezTo>
                  <a:pt x="1" y="307"/>
                  <a:pt x="0" y="277"/>
                  <a:pt x="0" y="260"/>
                </a:cubicBezTo>
                <a:cubicBezTo>
                  <a:pt x="0" y="243"/>
                  <a:pt x="2" y="240"/>
                  <a:pt x="6" y="217"/>
                </a:cubicBezTo>
                <a:cubicBezTo>
                  <a:pt x="10" y="194"/>
                  <a:pt x="13" y="144"/>
                  <a:pt x="24" y="121"/>
                </a:cubicBezTo>
                <a:cubicBezTo>
                  <a:pt x="35" y="98"/>
                  <a:pt x="56" y="83"/>
                  <a:pt x="72" y="77"/>
                </a:cubicBezTo>
                <a:cubicBezTo>
                  <a:pt x="88" y="71"/>
                  <a:pt x="105" y="79"/>
                  <a:pt x="120" y="83"/>
                </a:cubicBezTo>
                <a:cubicBezTo>
                  <a:pt x="135" y="87"/>
                  <a:pt x="153" y="103"/>
                  <a:pt x="163" y="100"/>
                </a:cubicBezTo>
                <a:cubicBezTo>
                  <a:pt x="173" y="97"/>
                  <a:pt x="173" y="74"/>
                  <a:pt x="178" y="67"/>
                </a:cubicBezTo>
                <a:cubicBezTo>
                  <a:pt x="183" y="60"/>
                  <a:pt x="193" y="64"/>
                  <a:pt x="196" y="59"/>
                </a:cubicBezTo>
                <a:cubicBezTo>
                  <a:pt x="199" y="54"/>
                  <a:pt x="192" y="43"/>
                  <a:pt x="196" y="38"/>
                </a:cubicBezTo>
                <a:cubicBezTo>
                  <a:pt x="200" y="33"/>
                  <a:pt x="215" y="35"/>
                  <a:pt x="223" y="29"/>
                </a:cubicBezTo>
                <a:cubicBezTo>
                  <a:pt x="231" y="23"/>
                  <a:pt x="247" y="0"/>
                  <a:pt x="247" y="5"/>
                </a:cubicBezTo>
                <a:cubicBezTo>
                  <a:pt x="247" y="10"/>
                  <a:pt x="229" y="49"/>
                  <a:pt x="226" y="61"/>
                </a:cubicBezTo>
                <a:cubicBezTo>
                  <a:pt x="223" y="73"/>
                  <a:pt x="231" y="68"/>
                  <a:pt x="231" y="74"/>
                </a:cubicBezTo>
                <a:cubicBezTo>
                  <a:pt x="231" y="80"/>
                  <a:pt x="230" y="90"/>
                  <a:pt x="226" y="97"/>
                </a:cubicBezTo>
                <a:cubicBezTo>
                  <a:pt x="222" y="104"/>
                  <a:pt x="211" y="109"/>
                  <a:pt x="207" y="116"/>
                </a:cubicBezTo>
                <a:cubicBezTo>
                  <a:pt x="203" y="123"/>
                  <a:pt x="206" y="130"/>
                  <a:pt x="202" y="136"/>
                </a:cubicBezTo>
                <a:cubicBezTo>
                  <a:pt x="198" y="142"/>
                  <a:pt x="184" y="149"/>
                  <a:pt x="181" y="154"/>
                </a:cubicBezTo>
                <a:cubicBezTo>
                  <a:pt x="178" y="159"/>
                  <a:pt x="183" y="162"/>
                  <a:pt x="186" y="163"/>
                </a:cubicBezTo>
                <a:cubicBezTo>
                  <a:pt x="189" y="164"/>
                  <a:pt x="201" y="160"/>
                  <a:pt x="202" y="163"/>
                </a:cubicBezTo>
                <a:cubicBezTo>
                  <a:pt x="203" y="166"/>
                  <a:pt x="191" y="178"/>
                  <a:pt x="190" y="184"/>
                </a:cubicBezTo>
                <a:cubicBezTo>
                  <a:pt x="189" y="190"/>
                  <a:pt x="193" y="195"/>
                  <a:pt x="198" y="200"/>
                </a:cubicBezTo>
                <a:cubicBezTo>
                  <a:pt x="203" y="205"/>
                  <a:pt x="215" y="212"/>
                  <a:pt x="219" y="217"/>
                </a:cubicBezTo>
                <a:cubicBezTo>
                  <a:pt x="223" y="222"/>
                  <a:pt x="226" y="228"/>
                  <a:pt x="225" y="232"/>
                </a:cubicBezTo>
                <a:cubicBezTo>
                  <a:pt x="224" y="236"/>
                  <a:pt x="216" y="241"/>
                  <a:pt x="211" y="242"/>
                </a:cubicBezTo>
                <a:cubicBezTo>
                  <a:pt x="206" y="243"/>
                  <a:pt x="200" y="233"/>
                  <a:pt x="195" y="238"/>
                </a:cubicBezTo>
                <a:cubicBezTo>
                  <a:pt x="190" y="243"/>
                  <a:pt x="191" y="264"/>
                  <a:pt x="183" y="274"/>
                </a:cubicBezTo>
                <a:cubicBezTo>
                  <a:pt x="175" y="284"/>
                  <a:pt x="159" y="279"/>
                  <a:pt x="148" y="296"/>
                </a:cubicBezTo>
                <a:cubicBezTo>
                  <a:pt x="137" y="313"/>
                  <a:pt x="116" y="353"/>
                  <a:pt x="114" y="374"/>
                </a:cubicBezTo>
                <a:cubicBezTo>
                  <a:pt x="112" y="395"/>
                  <a:pt x="135" y="412"/>
                  <a:pt x="135" y="422"/>
                </a:cubicBezTo>
                <a:cubicBezTo>
                  <a:pt x="135" y="432"/>
                  <a:pt x="119" y="434"/>
                  <a:pt x="115" y="437"/>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pic>
        <p:nvPicPr>
          <p:cNvPr id="2088" name="Picture 40" descr="German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67238" y="2324100"/>
            <a:ext cx="43021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2" name="Freeform 24"/>
          <p:cNvSpPr>
            <a:spLocks/>
          </p:cNvSpPr>
          <p:nvPr/>
        </p:nvSpPr>
        <p:spPr bwMode="auto">
          <a:xfrm>
            <a:off x="5495925" y="1914525"/>
            <a:ext cx="1268413" cy="1524000"/>
          </a:xfrm>
          <a:custGeom>
            <a:avLst/>
            <a:gdLst>
              <a:gd name="T0" fmla="*/ 403225 w 799"/>
              <a:gd name="T1" fmla="*/ 79375 h 960"/>
              <a:gd name="T2" fmla="*/ 298450 w 799"/>
              <a:gd name="T3" fmla="*/ 180975 h 960"/>
              <a:gd name="T4" fmla="*/ 323850 w 799"/>
              <a:gd name="T5" fmla="*/ 327025 h 960"/>
              <a:gd name="T6" fmla="*/ 352425 w 799"/>
              <a:gd name="T7" fmla="*/ 450850 h 960"/>
              <a:gd name="T8" fmla="*/ 504825 w 799"/>
              <a:gd name="T9" fmla="*/ 447675 h 960"/>
              <a:gd name="T10" fmla="*/ 590550 w 799"/>
              <a:gd name="T11" fmla="*/ 434975 h 960"/>
              <a:gd name="T12" fmla="*/ 708025 w 799"/>
              <a:gd name="T13" fmla="*/ 403225 h 960"/>
              <a:gd name="T14" fmla="*/ 758825 w 799"/>
              <a:gd name="T15" fmla="*/ 577850 h 960"/>
              <a:gd name="T16" fmla="*/ 908050 w 799"/>
              <a:gd name="T17" fmla="*/ 555625 h 960"/>
              <a:gd name="T18" fmla="*/ 987425 w 799"/>
              <a:gd name="T19" fmla="*/ 631825 h 960"/>
              <a:gd name="T20" fmla="*/ 1057275 w 799"/>
              <a:gd name="T21" fmla="*/ 676275 h 960"/>
              <a:gd name="T22" fmla="*/ 1101725 w 799"/>
              <a:gd name="T23" fmla="*/ 841375 h 960"/>
              <a:gd name="T24" fmla="*/ 1200150 w 799"/>
              <a:gd name="T25" fmla="*/ 1012825 h 960"/>
              <a:gd name="T26" fmla="*/ 1003300 w 799"/>
              <a:gd name="T27" fmla="*/ 1247775 h 960"/>
              <a:gd name="T28" fmla="*/ 1146175 w 799"/>
              <a:gd name="T29" fmla="*/ 1441450 h 960"/>
              <a:gd name="T30" fmla="*/ 1123950 w 799"/>
              <a:gd name="T31" fmla="*/ 1524000 h 960"/>
              <a:gd name="T32" fmla="*/ 1019175 w 799"/>
              <a:gd name="T33" fmla="*/ 1457325 h 960"/>
              <a:gd name="T34" fmla="*/ 917575 w 799"/>
              <a:gd name="T35" fmla="*/ 1431925 h 960"/>
              <a:gd name="T36" fmla="*/ 822325 w 799"/>
              <a:gd name="T37" fmla="*/ 1406525 h 960"/>
              <a:gd name="T38" fmla="*/ 682625 w 799"/>
              <a:gd name="T39" fmla="*/ 1470025 h 960"/>
              <a:gd name="T40" fmla="*/ 609600 w 799"/>
              <a:gd name="T41" fmla="*/ 1435100 h 960"/>
              <a:gd name="T42" fmla="*/ 542925 w 799"/>
              <a:gd name="T43" fmla="*/ 1349375 h 960"/>
              <a:gd name="T44" fmla="*/ 368300 w 799"/>
              <a:gd name="T45" fmla="*/ 1266825 h 960"/>
              <a:gd name="T46" fmla="*/ 444500 w 799"/>
              <a:gd name="T47" fmla="*/ 1152525 h 960"/>
              <a:gd name="T48" fmla="*/ 419100 w 799"/>
              <a:gd name="T49" fmla="*/ 968375 h 960"/>
              <a:gd name="T50" fmla="*/ 298450 w 799"/>
              <a:gd name="T51" fmla="*/ 866775 h 960"/>
              <a:gd name="T52" fmla="*/ 193675 w 799"/>
              <a:gd name="T53" fmla="*/ 742950 h 960"/>
              <a:gd name="T54" fmla="*/ 6350 w 799"/>
              <a:gd name="T55" fmla="*/ 647700 h 960"/>
              <a:gd name="T56" fmla="*/ 76200 w 799"/>
              <a:gd name="T57" fmla="*/ 457200 h 960"/>
              <a:gd name="T58" fmla="*/ 209550 w 799"/>
              <a:gd name="T59" fmla="*/ 361950 h 960"/>
              <a:gd name="T60" fmla="*/ 174625 w 799"/>
              <a:gd name="T61" fmla="*/ 212725 h 960"/>
              <a:gd name="T62" fmla="*/ 282575 w 799"/>
              <a:gd name="T63" fmla="*/ 171450 h 960"/>
              <a:gd name="T64" fmla="*/ 328613 w 799"/>
              <a:gd name="T65" fmla="*/ 0 h 9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9"/>
              <a:gd name="T100" fmla="*/ 0 h 960"/>
              <a:gd name="T101" fmla="*/ 799 w 799"/>
              <a:gd name="T102" fmla="*/ 960 h 9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9" h="960">
                <a:moveTo>
                  <a:pt x="207" y="0"/>
                </a:moveTo>
                <a:cubicBezTo>
                  <a:pt x="218" y="0"/>
                  <a:pt x="253" y="39"/>
                  <a:pt x="254" y="50"/>
                </a:cubicBezTo>
                <a:cubicBezTo>
                  <a:pt x="255" y="61"/>
                  <a:pt x="227" y="58"/>
                  <a:pt x="216" y="69"/>
                </a:cubicBezTo>
                <a:cubicBezTo>
                  <a:pt x="205" y="80"/>
                  <a:pt x="189" y="96"/>
                  <a:pt x="188" y="114"/>
                </a:cubicBezTo>
                <a:cubicBezTo>
                  <a:pt x="187" y="132"/>
                  <a:pt x="209" y="161"/>
                  <a:pt x="212" y="176"/>
                </a:cubicBezTo>
                <a:cubicBezTo>
                  <a:pt x="215" y="191"/>
                  <a:pt x="211" y="190"/>
                  <a:pt x="204" y="206"/>
                </a:cubicBezTo>
                <a:cubicBezTo>
                  <a:pt x="197" y="222"/>
                  <a:pt x="165" y="257"/>
                  <a:pt x="168" y="270"/>
                </a:cubicBezTo>
                <a:cubicBezTo>
                  <a:pt x="171" y="283"/>
                  <a:pt x="203" y="284"/>
                  <a:pt x="222" y="284"/>
                </a:cubicBezTo>
                <a:cubicBezTo>
                  <a:pt x="241" y="284"/>
                  <a:pt x="268" y="270"/>
                  <a:pt x="284" y="270"/>
                </a:cubicBezTo>
                <a:cubicBezTo>
                  <a:pt x="300" y="270"/>
                  <a:pt x="310" y="278"/>
                  <a:pt x="318" y="282"/>
                </a:cubicBezTo>
                <a:cubicBezTo>
                  <a:pt x="326" y="286"/>
                  <a:pt x="325" y="293"/>
                  <a:pt x="334" y="292"/>
                </a:cubicBezTo>
                <a:cubicBezTo>
                  <a:pt x="343" y="291"/>
                  <a:pt x="362" y="278"/>
                  <a:pt x="372" y="274"/>
                </a:cubicBezTo>
                <a:cubicBezTo>
                  <a:pt x="382" y="270"/>
                  <a:pt x="382" y="271"/>
                  <a:pt x="394" y="268"/>
                </a:cubicBezTo>
                <a:cubicBezTo>
                  <a:pt x="406" y="265"/>
                  <a:pt x="438" y="237"/>
                  <a:pt x="446" y="254"/>
                </a:cubicBezTo>
                <a:cubicBezTo>
                  <a:pt x="454" y="271"/>
                  <a:pt x="435" y="354"/>
                  <a:pt x="440" y="372"/>
                </a:cubicBezTo>
                <a:cubicBezTo>
                  <a:pt x="445" y="390"/>
                  <a:pt x="465" y="368"/>
                  <a:pt x="478" y="364"/>
                </a:cubicBezTo>
                <a:cubicBezTo>
                  <a:pt x="491" y="360"/>
                  <a:pt x="502" y="352"/>
                  <a:pt x="518" y="350"/>
                </a:cubicBezTo>
                <a:cubicBezTo>
                  <a:pt x="534" y="348"/>
                  <a:pt x="563" y="346"/>
                  <a:pt x="572" y="350"/>
                </a:cubicBezTo>
                <a:cubicBezTo>
                  <a:pt x="581" y="354"/>
                  <a:pt x="564" y="364"/>
                  <a:pt x="572" y="372"/>
                </a:cubicBezTo>
                <a:cubicBezTo>
                  <a:pt x="580" y="380"/>
                  <a:pt x="607" y="392"/>
                  <a:pt x="622" y="398"/>
                </a:cubicBezTo>
                <a:cubicBezTo>
                  <a:pt x="637" y="404"/>
                  <a:pt x="653" y="401"/>
                  <a:pt x="660" y="406"/>
                </a:cubicBezTo>
                <a:cubicBezTo>
                  <a:pt x="667" y="411"/>
                  <a:pt x="659" y="416"/>
                  <a:pt x="666" y="426"/>
                </a:cubicBezTo>
                <a:cubicBezTo>
                  <a:pt x="673" y="436"/>
                  <a:pt x="699" y="447"/>
                  <a:pt x="704" y="464"/>
                </a:cubicBezTo>
                <a:cubicBezTo>
                  <a:pt x="709" y="481"/>
                  <a:pt x="690" y="513"/>
                  <a:pt x="694" y="530"/>
                </a:cubicBezTo>
                <a:cubicBezTo>
                  <a:pt x="698" y="547"/>
                  <a:pt x="720" y="550"/>
                  <a:pt x="730" y="568"/>
                </a:cubicBezTo>
                <a:cubicBezTo>
                  <a:pt x="740" y="586"/>
                  <a:pt x="748" y="616"/>
                  <a:pt x="756" y="638"/>
                </a:cubicBezTo>
                <a:cubicBezTo>
                  <a:pt x="764" y="660"/>
                  <a:pt x="799" y="673"/>
                  <a:pt x="778" y="698"/>
                </a:cubicBezTo>
                <a:lnTo>
                  <a:pt x="632" y="786"/>
                </a:lnTo>
                <a:cubicBezTo>
                  <a:pt x="616" y="812"/>
                  <a:pt x="669" y="834"/>
                  <a:pt x="684" y="854"/>
                </a:cubicBezTo>
                <a:cubicBezTo>
                  <a:pt x="699" y="874"/>
                  <a:pt x="714" y="891"/>
                  <a:pt x="722" y="908"/>
                </a:cubicBezTo>
                <a:lnTo>
                  <a:pt x="730" y="956"/>
                </a:lnTo>
                <a:lnTo>
                  <a:pt x="708" y="960"/>
                </a:lnTo>
                <a:cubicBezTo>
                  <a:pt x="698" y="956"/>
                  <a:pt x="681" y="939"/>
                  <a:pt x="670" y="932"/>
                </a:cubicBezTo>
                <a:cubicBezTo>
                  <a:pt x="659" y="925"/>
                  <a:pt x="651" y="925"/>
                  <a:pt x="642" y="918"/>
                </a:cubicBezTo>
                <a:cubicBezTo>
                  <a:pt x="633" y="911"/>
                  <a:pt x="627" y="895"/>
                  <a:pt x="616" y="892"/>
                </a:cubicBezTo>
                <a:cubicBezTo>
                  <a:pt x="605" y="889"/>
                  <a:pt x="590" y="904"/>
                  <a:pt x="578" y="902"/>
                </a:cubicBezTo>
                <a:cubicBezTo>
                  <a:pt x="566" y="900"/>
                  <a:pt x="556" y="883"/>
                  <a:pt x="546" y="880"/>
                </a:cubicBezTo>
                <a:cubicBezTo>
                  <a:pt x="536" y="877"/>
                  <a:pt x="530" y="885"/>
                  <a:pt x="518" y="886"/>
                </a:cubicBezTo>
                <a:cubicBezTo>
                  <a:pt x="506" y="887"/>
                  <a:pt x="487" y="879"/>
                  <a:pt x="472" y="886"/>
                </a:cubicBezTo>
                <a:cubicBezTo>
                  <a:pt x="457" y="893"/>
                  <a:pt x="442" y="919"/>
                  <a:pt x="430" y="926"/>
                </a:cubicBezTo>
                <a:cubicBezTo>
                  <a:pt x="418" y="933"/>
                  <a:pt x="409" y="930"/>
                  <a:pt x="402" y="926"/>
                </a:cubicBezTo>
                <a:cubicBezTo>
                  <a:pt x="395" y="922"/>
                  <a:pt x="388" y="914"/>
                  <a:pt x="384" y="904"/>
                </a:cubicBezTo>
                <a:cubicBezTo>
                  <a:pt x="380" y="894"/>
                  <a:pt x="387" y="873"/>
                  <a:pt x="380" y="864"/>
                </a:cubicBezTo>
                <a:cubicBezTo>
                  <a:pt x="373" y="855"/>
                  <a:pt x="354" y="857"/>
                  <a:pt x="342" y="850"/>
                </a:cubicBezTo>
                <a:cubicBezTo>
                  <a:pt x="330" y="843"/>
                  <a:pt x="324" y="831"/>
                  <a:pt x="306" y="822"/>
                </a:cubicBezTo>
                <a:cubicBezTo>
                  <a:pt x="288" y="813"/>
                  <a:pt x="247" y="806"/>
                  <a:pt x="232" y="798"/>
                </a:cubicBezTo>
                <a:cubicBezTo>
                  <a:pt x="217" y="790"/>
                  <a:pt x="206" y="786"/>
                  <a:pt x="214" y="774"/>
                </a:cubicBezTo>
                <a:cubicBezTo>
                  <a:pt x="222" y="762"/>
                  <a:pt x="271" y="744"/>
                  <a:pt x="280" y="726"/>
                </a:cubicBezTo>
                <a:cubicBezTo>
                  <a:pt x="289" y="708"/>
                  <a:pt x="273" y="683"/>
                  <a:pt x="270" y="664"/>
                </a:cubicBezTo>
                <a:cubicBezTo>
                  <a:pt x="267" y="645"/>
                  <a:pt x="275" y="621"/>
                  <a:pt x="264" y="610"/>
                </a:cubicBezTo>
                <a:cubicBezTo>
                  <a:pt x="253" y="599"/>
                  <a:pt x="215" y="607"/>
                  <a:pt x="202" y="596"/>
                </a:cubicBezTo>
                <a:cubicBezTo>
                  <a:pt x="189" y="585"/>
                  <a:pt x="198" y="556"/>
                  <a:pt x="188" y="546"/>
                </a:cubicBezTo>
                <a:cubicBezTo>
                  <a:pt x="178" y="536"/>
                  <a:pt x="153" y="551"/>
                  <a:pt x="142" y="538"/>
                </a:cubicBezTo>
                <a:cubicBezTo>
                  <a:pt x="131" y="525"/>
                  <a:pt x="139" y="483"/>
                  <a:pt x="122" y="468"/>
                </a:cubicBezTo>
                <a:cubicBezTo>
                  <a:pt x="105" y="453"/>
                  <a:pt x="60" y="460"/>
                  <a:pt x="40" y="450"/>
                </a:cubicBezTo>
                <a:cubicBezTo>
                  <a:pt x="20" y="440"/>
                  <a:pt x="8" y="426"/>
                  <a:pt x="4" y="408"/>
                </a:cubicBezTo>
                <a:cubicBezTo>
                  <a:pt x="0" y="390"/>
                  <a:pt x="11" y="364"/>
                  <a:pt x="18" y="344"/>
                </a:cubicBezTo>
                <a:cubicBezTo>
                  <a:pt x="25" y="324"/>
                  <a:pt x="32" y="302"/>
                  <a:pt x="48" y="288"/>
                </a:cubicBezTo>
                <a:cubicBezTo>
                  <a:pt x="64" y="274"/>
                  <a:pt x="102" y="270"/>
                  <a:pt x="116" y="260"/>
                </a:cubicBezTo>
                <a:cubicBezTo>
                  <a:pt x="130" y="250"/>
                  <a:pt x="129" y="242"/>
                  <a:pt x="132" y="228"/>
                </a:cubicBezTo>
                <a:cubicBezTo>
                  <a:pt x="135" y="214"/>
                  <a:pt x="140" y="192"/>
                  <a:pt x="136" y="176"/>
                </a:cubicBezTo>
                <a:cubicBezTo>
                  <a:pt x="132" y="160"/>
                  <a:pt x="110" y="148"/>
                  <a:pt x="110" y="134"/>
                </a:cubicBezTo>
                <a:cubicBezTo>
                  <a:pt x="110" y="120"/>
                  <a:pt x="123" y="96"/>
                  <a:pt x="134" y="92"/>
                </a:cubicBezTo>
                <a:cubicBezTo>
                  <a:pt x="145" y="88"/>
                  <a:pt x="169" y="115"/>
                  <a:pt x="178" y="108"/>
                </a:cubicBezTo>
                <a:cubicBezTo>
                  <a:pt x="187" y="101"/>
                  <a:pt x="181" y="68"/>
                  <a:pt x="186" y="50"/>
                </a:cubicBezTo>
                <a:cubicBezTo>
                  <a:pt x="191" y="32"/>
                  <a:pt x="202" y="1"/>
                  <a:pt x="207" y="0"/>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052" name="Freeform 4"/>
          <p:cNvSpPr>
            <a:spLocks/>
          </p:cNvSpPr>
          <p:nvPr/>
        </p:nvSpPr>
        <p:spPr bwMode="auto">
          <a:xfrm>
            <a:off x="4067175" y="1781175"/>
            <a:ext cx="1881188" cy="1930400"/>
          </a:xfrm>
          <a:custGeom>
            <a:avLst/>
            <a:gdLst>
              <a:gd name="T0" fmla="*/ 209550 w 1185"/>
              <a:gd name="T1" fmla="*/ 282575 h 1216"/>
              <a:gd name="T2" fmla="*/ 323850 w 1185"/>
              <a:gd name="T3" fmla="*/ 314325 h 1216"/>
              <a:gd name="T4" fmla="*/ 365125 w 1185"/>
              <a:gd name="T5" fmla="*/ 254000 h 1216"/>
              <a:gd name="T6" fmla="*/ 428625 w 1185"/>
              <a:gd name="T7" fmla="*/ 104775 h 1216"/>
              <a:gd name="T8" fmla="*/ 558800 w 1185"/>
              <a:gd name="T9" fmla="*/ 63500 h 1216"/>
              <a:gd name="T10" fmla="*/ 762000 w 1185"/>
              <a:gd name="T11" fmla="*/ 180975 h 1216"/>
              <a:gd name="T12" fmla="*/ 688975 w 1185"/>
              <a:gd name="T13" fmla="*/ 276225 h 1216"/>
              <a:gd name="T14" fmla="*/ 790575 w 1185"/>
              <a:gd name="T15" fmla="*/ 266700 h 1216"/>
              <a:gd name="T16" fmla="*/ 908050 w 1185"/>
              <a:gd name="T17" fmla="*/ 234950 h 1216"/>
              <a:gd name="T18" fmla="*/ 985838 w 1185"/>
              <a:gd name="T19" fmla="*/ 188912 h 1216"/>
              <a:gd name="T20" fmla="*/ 1047750 w 1185"/>
              <a:gd name="T21" fmla="*/ 242887 h 1216"/>
              <a:gd name="T22" fmla="*/ 1095375 w 1185"/>
              <a:gd name="T23" fmla="*/ 260350 h 1216"/>
              <a:gd name="T24" fmla="*/ 1181100 w 1185"/>
              <a:gd name="T25" fmla="*/ 328612 h 1216"/>
              <a:gd name="T26" fmla="*/ 1203325 w 1185"/>
              <a:gd name="T27" fmla="*/ 390525 h 1216"/>
              <a:gd name="T28" fmla="*/ 1447800 w 1185"/>
              <a:gd name="T29" fmla="*/ 254000 h 1216"/>
              <a:gd name="T30" fmla="*/ 1765301 w 1185"/>
              <a:gd name="T31" fmla="*/ 123825 h 1216"/>
              <a:gd name="T32" fmla="*/ 1701801 w 1185"/>
              <a:gd name="T33" fmla="*/ 301625 h 1216"/>
              <a:gd name="T34" fmla="*/ 1647826 w 1185"/>
              <a:gd name="T35" fmla="*/ 431800 h 1216"/>
              <a:gd name="T36" fmla="*/ 1438275 w 1185"/>
              <a:gd name="T37" fmla="*/ 733425 h 1216"/>
              <a:gd name="T38" fmla="*/ 1651001 w 1185"/>
              <a:gd name="T39" fmla="*/ 984250 h 1216"/>
              <a:gd name="T40" fmla="*/ 1828801 w 1185"/>
              <a:gd name="T41" fmla="*/ 1079500 h 1216"/>
              <a:gd name="T42" fmla="*/ 1879601 w 1185"/>
              <a:gd name="T43" fmla="*/ 1244600 h 1216"/>
              <a:gd name="T44" fmla="*/ 1692276 w 1185"/>
              <a:gd name="T45" fmla="*/ 1323975 h 1216"/>
              <a:gd name="T46" fmla="*/ 1628776 w 1185"/>
              <a:gd name="T47" fmla="*/ 1231900 h 1216"/>
              <a:gd name="T48" fmla="*/ 1485900 w 1185"/>
              <a:gd name="T49" fmla="*/ 1254125 h 1216"/>
              <a:gd name="T50" fmla="*/ 1400175 w 1185"/>
              <a:gd name="T51" fmla="*/ 1114425 h 1216"/>
              <a:gd name="T52" fmla="*/ 1266825 w 1185"/>
              <a:gd name="T53" fmla="*/ 1104900 h 1216"/>
              <a:gd name="T54" fmla="*/ 1095375 w 1185"/>
              <a:gd name="T55" fmla="*/ 1108075 h 1216"/>
              <a:gd name="T56" fmla="*/ 974725 w 1185"/>
              <a:gd name="T57" fmla="*/ 1149350 h 1216"/>
              <a:gd name="T58" fmla="*/ 825500 w 1185"/>
              <a:gd name="T59" fmla="*/ 1193800 h 1216"/>
              <a:gd name="T60" fmla="*/ 752475 w 1185"/>
              <a:gd name="T61" fmla="*/ 1254125 h 1216"/>
              <a:gd name="T62" fmla="*/ 863600 w 1185"/>
              <a:gd name="T63" fmla="*/ 1431925 h 1216"/>
              <a:gd name="T64" fmla="*/ 990600 w 1185"/>
              <a:gd name="T65" fmla="*/ 1628775 h 1216"/>
              <a:gd name="T66" fmla="*/ 838200 w 1185"/>
              <a:gd name="T67" fmla="*/ 1701800 h 1216"/>
              <a:gd name="T68" fmla="*/ 869950 w 1185"/>
              <a:gd name="T69" fmla="*/ 1908175 h 1216"/>
              <a:gd name="T70" fmla="*/ 741363 w 1185"/>
              <a:gd name="T71" fmla="*/ 1855788 h 1216"/>
              <a:gd name="T72" fmla="*/ 542925 w 1185"/>
              <a:gd name="T73" fmla="*/ 1917700 h 1216"/>
              <a:gd name="T74" fmla="*/ 381000 w 1185"/>
              <a:gd name="T75" fmla="*/ 1917700 h 1216"/>
              <a:gd name="T76" fmla="*/ 206375 w 1185"/>
              <a:gd name="T77" fmla="*/ 1831975 h 1216"/>
              <a:gd name="T78" fmla="*/ 63500 w 1185"/>
              <a:gd name="T79" fmla="*/ 1800225 h 1216"/>
              <a:gd name="T80" fmla="*/ 184150 w 1185"/>
              <a:gd name="T81" fmla="*/ 1079500 h 1216"/>
              <a:gd name="T82" fmla="*/ 66675 w 1185"/>
              <a:gd name="T83" fmla="*/ 622300 h 1216"/>
              <a:gd name="T84" fmla="*/ 85725 w 1185"/>
              <a:gd name="T85" fmla="*/ 514350 h 1216"/>
              <a:gd name="T86" fmla="*/ 120650 w 1185"/>
              <a:gd name="T87" fmla="*/ 333375 h 1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85"/>
              <a:gd name="T133" fmla="*/ 0 h 1216"/>
              <a:gd name="T134" fmla="*/ 1185 w 1185"/>
              <a:gd name="T135" fmla="*/ 1216 h 1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85" h="1216">
                <a:moveTo>
                  <a:pt x="76" y="210"/>
                </a:moveTo>
                <a:cubicBezTo>
                  <a:pt x="82" y="199"/>
                  <a:pt x="105" y="179"/>
                  <a:pt x="114" y="174"/>
                </a:cubicBezTo>
                <a:cubicBezTo>
                  <a:pt x="123" y="169"/>
                  <a:pt x="125" y="178"/>
                  <a:pt x="132" y="178"/>
                </a:cubicBezTo>
                <a:cubicBezTo>
                  <a:pt x="139" y="178"/>
                  <a:pt x="147" y="166"/>
                  <a:pt x="156" y="172"/>
                </a:cubicBezTo>
                <a:cubicBezTo>
                  <a:pt x="165" y="178"/>
                  <a:pt x="176" y="208"/>
                  <a:pt x="184" y="212"/>
                </a:cubicBezTo>
                <a:cubicBezTo>
                  <a:pt x="192" y="216"/>
                  <a:pt x="199" y="199"/>
                  <a:pt x="204" y="198"/>
                </a:cubicBezTo>
                <a:cubicBezTo>
                  <a:pt x="209" y="197"/>
                  <a:pt x="215" y="211"/>
                  <a:pt x="216" y="208"/>
                </a:cubicBezTo>
                <a:cubicBezTo>
                  <a:pt x="217" y="205"/>
                  <a:pt x="206" y="186"/>
                  <a:pt x="208" y="178"/>
                </a:cubicBezTo>
                <a:cubicBezTo>
                  <a:pt x="210" y="170"/>
                  <a:pt x="223" y="163"/>
                  <a:pt x="230" y="160"/>
                </a:cubicBezTo>
                <a:cubicBezTo>
                  <a:pt x="237" y="157"/>
                  <a:pt x="246" y="167"/>
                  <a:pt x="250" y="160"/>
                </a:cubicBezTo>
                <a:cubicBezTo>
                  <a:pt x="254" y="153"/>
                  <a:pt x="249" y="136"/>
                  <a:pt x="252" y="120"/>
                </a:cubicBezTo>
                <a:cubicBezTo>
                  <a:pt x="255" y="104"/>
                  <a:pt x="268" y="80"/>
                  <a:pt x="270" y="66"/>
                </a:cubicBezTo>
                <a:cubicBezTo>
                  <a:pt x="272" y="52"/>
                  <a:pt x="262" y="49"/>
                  <a:pt x="262" y="38"/>
                </a:cubicBezTo>
                <a:cubicBezTo>
                  <a:pt x="262" y="27"/>
                  <a:pt x="255" y="0"/>
                  <a:pt x="270" y="0"/>
                </a:cubicBezTo>
                <a:lnTo>
                  <a:pt x="352" y="40"/>
                </a:lnTo>
                <a:cubicBezTo>
                  <a:pt x="373" y="55"/>
                  <a:pt x="380" y="81"/>
                  <a:pt x="394" y="90"/>
                </a:cubicBezTo>
                <a:cubicBezTo>
                  <a:pt x="408" y="99"/>
                  <a:pt x="424" y="90"/>
                  <a:pt x="438" y="94"/>
                </a:cubicBezTo>
                <a:cubicBezTo>
                  <a:pt x="452" y="98"/>
                  <a:pt x="474" y="106"/>
                  <a:pt x="480" y="114"/>
                </a:cubicBezTo>
                <a:cubicBezTo>
                  <a:pt x="486" y="122"/>
                  <a:pt x="478" y="137"/>
                  <a:pt x="472" y="144"/>
                </a:cubicBezTo>
                <a:cubicBezTo>
                  <a:pt x="466" y="151"/>
                  <a:pt x="450" y="151"/>
                  <a:pt x="444" y="156"/>
                </a:cubicBezTo>
                <a:cubicBezTo>
                  <a:pt x="438" y="161"/>
                  <a:pt x="432" y="170"/>
                  <a:pt x="434" y="174"/>
                </a:cubicBezTo>
                <a:cubicBezTo>
                  <a:pt x="436" y="178"/>
                  <a:pt x="448" y="181"/>
                  <a:pt x="454" y="180"/>
                </a:cubicBezTo>
                <a:cubicBezTo>
                  <a:pt x="460" y="179"/>
                  <a:pt x="463" y="170"/>
                  <a:pt x="470" y="168"/>
                </a:cubicBezTo>
                <a:cubicBezTo>
                  <a:pt x="477" y="166"/>
                  <a:pt x="489" y="172"/>
                  <a:pt x="498" y="168"/>
                </a:cubicBezTo>
                <a:cubicBezTo>
                  <a:pt x="507" y="164"/>
                  <a:pt x="516" y="148"/>
                  <a:pt x="524" y="146"/>
                </a:cubicBezTo>
                <a:cubicBezTo>
                  <a:pt x="532" y="144"/>
                  <a:pt x="540" y="156"/>
                  <a:pt x="548" y="156"/>
                </a:cubicBezTo>
                <a:cubicBezTo>
                  <a:pt x="556" y="156"/>
                  <a:pt x="568" y="153"/>
                  <a:pt x="572" y="148"/>
                </a:cubicBezTo>
                <a:cubicBezTo>
                  <a:pt x="576" y="143"/>
                  <a:pt x="567" y="130"/>
                  <a:pt x="574" y="124"/>
                </a:cubicBezTo>
                <a:cubicBezTo>
                  <a:pt x="581" y="118"/>
                  <a:pt x="606" y="113"/>
                  <a:pt x="614" y="112"/>
                </a:cubicBezTo>
                <a:cubicBezTo>
                  <a:pt x="622" y="111"/>
                  <a:pt x="617" y="118"/>
                  <a:pt x="621" y="119"/>
                </a:cubicBezTo>
                <a:cubicBezTo>
                  <a:pt x="625" y="120"/>
                  <a:pt x="633" y="117"/>
                  <a:pt x="636" y="120"/>
                </a:cubicBezTo>
                <a:cubicBezTo>
                  <a:pt x="639" y="123"/>
                  <a:pt x="635" y="132"/>
                  <a:pt x="639" y="137"/>
                </a:cubicBezTo>
                <a:cubicBezTo>
                  <a:pt x="643" y="142"/>
                  <a:pt x="656" y="148"/>
                  <a:pt x="660" y="153"/>
                </a:cubicBezTo>
                <a:cubicBezTo>
                  <a:pt x="664" y="158"/>
                  <a:pt x="660" y="163"/>
                  <a:pt x="663" y="165"/>
                </a:cubicBezTo>
                <a:cubicBezTo>
                  <a:pt x="666" y="167"/>
                  <a:pt x="677" y="168"/>
                  <a:pt x="681" y="168"/>
                </a:cubicBezTo>
                <a:cubicBezTo>
                  <a:pt x="685" y="168"/>
                  <a:pt x="686" y="163"/>
                  <a:pt x="690" y="164"/>
                </a:cubicBezTo>
                <a:cubicBezTo>
                  <a:pt x="694" y="165"/>
                  <a:pt x="703" y="175"/>
                  <a:pt x="708" y="177"/>
                </a:cubicBezTo>
                <a:cubicBezTo>
                  <a:pt x="713" y="179"/>
                  <a:pt x="717" y="174"/>
                  <a:pt x="723" y="179"/>
                </a:cubicBezTo>
                <a:cubicBezTo>
                  <a:pt x="729" y="184"/>
                  <a:pt x="742" y="200"/>
                  <a:pt x="744" y="207"/>
                </a:cubicBezTo>
                <a:cubicBezTo>
                  <a:pt x="746" y="214"/>
                  <a:pt x="743" y="219"/>
                  <a:pt x="738" y="222"/>
                </a:cubicBezTo>
                <a:cubicBezTo>
                  <a:pt x="733" y="225"/>
                  <a:pt x="713" y="220"/>
                  <a:pt x="716" y="224"/>
                </a:cubicBezTo>
                <a:cubicBezTo>
                  <a:pt x="719" y="228"/>
                  <a:pt x="745" y="250"/>
                  <a:pt x="758" y="246"/>
                </a:cubicBezTo>
                <a:cubicBezTo>
                  <a:pt x="771" y="242"/>
                  <a:pt x="783" y="211"/>
                  <a:pt x="794" y="200"/>
                </a:cubicBezTo>
                <a:cubicBezTo>
                  <a:pt x="805" y="189"/>
                  <a:pt x="805" y="185"/>
                  <a:pt x="824" y="178"/>
                </a:cubicBezTo>
                <a:cubicBezTo>
                  <a:pt x="843" y="171"/>
                  <a:pt x="887" y="173"/>
                  <a:pt x="912" y="160"/>
                </a:cubicBezTo>
                <a:cubicBezTo>
                  <a:pt x="937" y="147"/>
                  <a:pt x="953" y="112"/>
                  <a:pt x="976" y="98"/>
                </a:cubicBezTo>
                <a:cubicBezTo>
                  <a:pt x="999" y="84"/>
                  <a:pt x="1029" y="77"/>
                  <a:pt x="1052" y="74"/>
                </a:cubicBezTo>
                <a:cubicBezTo>
                  <a:pt x="1075" y="71"/>
                  <a:pt x="1106" y="69"/>
                  <a:pt x="1112" y="78"/>
                </a:cubicBezTo>
                <a:lnTo>
                  <a:pt x="1086" y="126"/>
                </a:lnTo>
                <a:cubicBezTo>
                  <a:pt x="1082" y="142"/>
                  <a:pt x="1088" y="165"/>
                  <a:pt x="1086" y="176"/>
                </a:cubicBezTo>
                <a:cubicBezTo>
                  <a:pt x="1084" y="187"/>
                  <a:pt x="1080" y="190"/>
                  <a:pt x="1072" y="190"/>
                </a:cubicBezTo>
                <a:cubicBezTo>
                  <a:pt x="1064" y="190"/>
                  <a:pt x="1045" y="173"/>
                  <a:pt x="1036" y="176"/>
                </a:cubicBezTo>
                <a:cubicBezTo>
                  <a:pt x="1027" y="179"/>
                  <a:pt x="1016" y="190"/>
                  <a:pt x="1016" y="206"/>
                </a:cubicBezTo>
                <a:cubicBezTo>
                  <a:pt x="1016" y="222"/>
                  <a:pt x="1037" y="250"/>
                  <a:pt x="1038" y="272"/>
                </a:cubicBezTo>
                <a:cubicBezTo>
                  <a:pt x="1039" y="294"/>
                  <a:pt x="1039" y="319"/>
                  <a:pt x="1024" y="336"/>
                </a:cubicBezTo>
                <a:cubicBezTo>
                  <a:pt x="1009" y="353"/>
                  <a:pt x="966" y="355"/>
                  <a:pt x="946" y="376"/>
                </a:cubicBezTo>
                <a:cubicBezTo>
                  <a:pt x="926" y="397"/>
                  <a:pt x="909" y="437"/>
                  <a:pt x="906" y="462"/>
                </a:cubicBezTo>
                <a:cubicBezTo>
                  <a:pt x="903" y="487"/>
                  <a:pt x="906" y="510"/>
                  <a:pt x="926" y="526"/>
                </a:cubicBezTo>
                <a:cubicBezTo>
                  <a:pt x="946" y="542"/>
                  <a:pt x="1005" y="542"/>
                  <a:pt x="1024" y="558"/>
                </a:cubicBezTo>
                <a:cubicBezTo>
                  <a:pt x="1043" y="574"/>
                  <a:pt x="1030" y="608"/>
                  <a:pt x="1040" y="620"/>
                </a:cubicBezTo>
                <a:cubicBezTo>
                  <a:pt x="1050" y="632"/>
                  <a:pt x="1076" y="618"/>
                  <a:pt x="1086" y="628"/>
                </a:cubicBezTo>
                <a:cubicBezTo>
                  <a:pt x="1096" y="638"/>
                  <a:pt x="1087" y="671"/>
                  <a:pt x="1098" y="680"/>
                </a:cubicBezTo>
                <a:cubicBezTo>
                  <a:pt x="1109" y="689"/>
                  <a:pt x="1140" y="676"/>
                  <a:pt x="1152" y="680"/>
                </a:cubicBezTo>
                <a:cubicBezTo>
                  <a:pt x="1164" y="684"/>
                  <a:pt x="1165" y="690"/>
                  <a:pt x="1168" y="702"/>
                </a:cubicBezTo>
                <a:cubicBezTo>
                  <a:pt x="1171" y="714"/>
                  <a:pt x="1167" y="736"/>
                  <a:pt x="1170" y="750"/>
                </a:cubicBezTo>
                <a:cubicBezTo>
                  <a:pt x="1173" y="764"/>
                  <a:pt x="1185" y="772"/>
                  <a:pt x="1184" y="784"/>
                </a:cubicBezTo>
                <a:cubicBezTo>
                  <a:pt x="1183" y="796"/>
                  <a:pt x="1177" y="811"/>
                  <a:pt x="1166" y="822"/>
                </a:cubicBezTo>
                <a:cubicBezTo>
                  <a:pt x="1155" y="833"/>
                  <a:pt x="1133" y="848"/>
                  <a:pt x="1116" y="850"/>
                </a:cubicBezTo>
                <a:lnTo>
                  <a:pt x="1066" y="834"/>
                </a:lnTo>
                <a:cubicBezTo>
                  <a:pt x="1054" y="829"/>
                  <a:pt x="1049" y="826"/>
                  <a:pt x="1046" y="820"/>
                </a:cubicBezTo>
                <a:cubicBezTo>
                  <a:pt x="1043" y="814"/>
                  <a:pt x="1053" y="807"/>
                  <a:pt x="1050" y="800"/>
                </a:cubicBezTo>
                <a:cubicBezTo>
                  <a:pt x="1047" y="793"/>
                  <a:pt x="1035" y="780"/>
                  <a:pt x="1026" y="776"/>
                </a:cubicBezTo>
                <a:cubicBezTo>
                  <a:pt x="1017" y="772"/>
                  <a:pt x="1007" y="778"/>
                  <a:pt x="996" y="778"/>
                </a:cubicBezTo>
                <a:cubicBezTo>
                  <a:pt x="985" y="778"/>
                  <a:pt x="972" y="774"/>
                  <a:pt x="962" y="776"/>
                </a:cubicBezTo>
                <a:cubicBezTo>
                  <a:pt x="952" y="778"/>
                  <a:pt x="942" y="794"/>
                  <a:pt x="936" y="790"/>
                </a:cubicBezTo>
                <a:cubicBezTo>
                  <a:pt x="930" y="786"/>
                  <a:pt x="933" y="764"/>
                  <a:pt x="928" y="752"/>
                </a:cubicBezTo>
                <a:cubicBezTo>
                  <a:pt x="923" y="740"/>
                  <a:pt x="914" y="724"/>
                  <a:pt x="906" y="716"/>
                </a:cubicBezTo>
                <a:cubicBezTo>
                  <a:pt x="898" y="708"/>
                  <a:pt x="891" y="704"/>
                  <a:pt x="882" y="702"/>
                </a:cubicBezTo>
                <a:cubicBezTo>
                  <a:pt x="873" y="700"/>
                  <a:pt x="864" y="707"/>
                  <a:pt x="854" y="704"/>
                </a:cubicBezTo>
                <a:cubicBezTo>
                  <a:pt x="844" y="701"/>
                  <a:pt x="831" y="683"/>
                  <a:pt x="822" y="682"/>
                </a:cubicBezTo>
                <a:cubicBezTo>
                  <a:pt x="813" y="681"/>
                  <a:pt x="812" y="698"/>
                  <a:pt x="798" y="696"/>
                </a:cubicBezTo>
                <a:cubicBezTo>
                  <a:pt x="784" y="694"/>
                  <a:pt x="751" y="670"/>
                  <a:pt x="736" y="670"/>
                </a:cubicBezTo>
                <a:cubicBezTo>
                  <a:pt x="721" y="670"/>
                  <a:pt x="718" y="689"/>
                  <a:pt x="710" y="694"/>
                </a:cubicBezTo>
                <a:cubicBezTo>
                  <a:pt x="702" y="699"/>
                  <a:pt x="698" y="695"/>
                  <a:pt x="690" y="698"/>
                </a:cubicBezTo>
                <a:cubicBezTo>
                  <a:pt x="682" y="701"/>
                  <a:pt x="669" y="705"/>
                  <a:pt x="662" y="710"/>
                </a:cubicBezTo>
                <a:cubicBezTo>
                  <a:pt x="655" y="715"/>
                  <a:pt x="654" y="724"/>
                  <a:pt x="646" y="726"/>
                </a:cubicBezTo>
                <a:cubicBezTo>
                  <a:pt x="638" y="728"/>
                  <a:pt x="625" y="721"/>
                  <a:pt x="614" y="724"/>
                </a:cubicBezTo>
                <a:cubicBezTo>
                  <a:pt x="603" y="727"/>
                  <a:pt x="589" y="743"/>
                  <a:pt x="578" y="746"/>
                </a:cubicBezTo>
                <a:cubicBezTo>
                  <a:pt x="567" y="749"/>
                  <a:pt x="556" y="739"/>
                  <a:pt x="546" y="740"/>
                </a:cubicBezTo>
                <a:cubicBezTo>
                  <a:pt x="536" y="741"/>
                  <a:pt x="531" y="751"/>
                  <a:pt x="520" y="752"/>
                </a:cubicBezTo>
                <a:cubicBezTo>
                  <a:pt x="509" y="753"/>
                  <a:pt x="487" y="745"/>
                  <a:pt x="478" y="748"/>
                </a:cubicBezTo>
                <a:cubicBezTo>
                  <a:pt x="469" y="751"/>
                  <a:pt x="465" y="763"/>
                  <a:pt x="464" y="770"/>
                </a:cubicBezTo>
                <a:cubicBezTo>
                  <a:pt x="463" y="777"/>
                  <a:pt x="467" y="782"/>
                  <a:pt x="474" y="790"/>
                </a:cubicBezTo>
                <a:cubicBezTo>
                  <a:pt x="481" y="798"/>
                  <a:pt x="498" y="809"/>
                  <a:pt x="504" y="820"/>
                </a:cubicBezTo>
                <a:cubicBezTo>
                  <a:pt x="510" y="831"/>
                  <a:pt x="503" y="844"/>
                  <a:pt x="510" y="858"/>
                </a:cubicBezTo>
                <a:cubicBezTo>
                  <a:pt x="517" y="872"/>
                  <a:pt x="537" y="889"/>
                  <a:pt x="544" y="902"/>
                </a:cubicBezTo>
                <a:cubicBezTo>
                  <a:pt x="551" y="915"/>
                  <a:pt x="540" y="924"/>
                  <a:pt x="552" y="936"/>
                </a:cubicBezTo>
                <a:cubicBezTo>
                  <a:pt x="564" y="948"/>
                  <a:pt x="606" y="961"/>
                  <a:pt x="618" y="976"/>
                </a:cubicBezTo>
                <a:lnTo>
                  <a:pt x="624" y="1026"/>
                </a:lnTo>
                <a:cubicBezTo>
                  <a:pt x="621" y="1035"/>
                  <a:pt x="610" y="1021"/>
                  <a:pt x="600" y="1028"/>
                </a:cubicBezTo>
                <a:cubicBezTo>
                  <a:pt x="590" y="1035"/>
                  <a:pt x="576" y="1059"/>
                  <a:pt x="564" y="1066"/>
                </a:cubicBezTo>
                <a:cubicBezTo>
                  <a:pt x="552" y="1073"/>
                  <a:pt x="534" y="1062"/>
                  <a:pt x="528" y="1072"/>
                </a:cubicBezTo>
                <a:cubicBezTo>
                  <a:pt x="522" y="1082"/>
                  <a:pt x="522" y="1114"/>
                  <a:pt x="526" y="1128"/>
                </a:cubicBezTo>
                <a:cubicBezTo>
                  <a:pt x="530" y="1142"/>
                  <a:pt x="546" y="1146"/>
                  <a:pt x="550" y="1158"/>
                </a:cubicBezTo>
                <a:cubicBezTo>
                  <a:pt x="554" y="1170"/>
                  <a:pt x="552" y="1193"/>
                  <a:pt x="548" y="1202"/>
                </a:cubicBezTo>
                <a:cubicBezTo>
                  <a:pt x="544" y="1211"/>
                  <a:pt x="535" y="1216"/>
                  <a:pt x="524" y="1210"/>
                </a:cubicBezTo>
                <a:cubicBezTo>
                  <a:pt x="513" y="1204"/>
                  <a:pt x="494" y="1173"/>
                  <a:pt x="484" y="1166"/>
                </a:cubicBezTo>
                <a:cubicBezTo>
                  <a:pt x="474" y="1159"/>
                  <a:pt x="477" y="1167"/>
                  <a:pt x="467" y="1169"/>
                </a:cubicBezTo>
                <a:cubicBezTo>
                  <a:pt x="457" y="1171"/>
                  <a:pt x="436" y="1178"/>
                  <a:pt x="426" y="1178"/>
                </a:cubicBezTo>
                <a:cubicBezTo>
                  <a:pt x="416" y="1178"/>
                  <a:pt x="418" y="1165"/>
                  <a:pt x="404" y="1170"/>
                </a:cubicBezTo>
                <a:cubicBezTo>
                  <a:pt x="390" y="1175"/>
                  <a:pt x="361" y="1207"/>
                  <a:pt x="342" y="1208"/>
                </a:cubicBezTo>
                <a:cubicBezTo>
                  <a:pt x="323" y="1209"/>
                  <a:pt x="307" y="1178"/>
                  <a:pt x="292" y="1178"/>
                </a:cubicBezTo>
                <a:cubicBezTo>
                  <a:pt x="277" y="1178"/>
                  <a:pt x="260" y="1203"/>
                  <a:pt x="251" y="1208"/>
                </a:cubicBezTo>
                <a:cubicBezTo>
                  <a:pt x="242" y="1213"/>
                  <a:pt x="247" y="1215"/>
                  <a:pt x="240" y="1208"/>
                </a:cubicBezTo>
                <a:cubicBezTo>
                  <a:pt x="233" y="1201"/>
                  <a:pt x="219" y="1174"/>
                  <a:pt x="208" y="1168"/>
                </a:cubicBezTo>
                <a:cubicBezTo>
                  <a:pt x="197" y="1162"/>
                  <a:pt x="189" y="1176"/>
                  <a:pt x="176" y="1174"/>
                </a:cubicBezTo>
                <a:cubicBezTo>
                  <a:pt x="163" y="1172"/>
                  <a:pt x="141" y="1162"/>
                  <a:pt x="130" y="1154"/>
                </a:cubicBezTo>
                <a:cubicBezTo>
                  <a:pt x="119" y="1146"/>
                  <a:pt x="118" y="1130"/>
                  <a:pt x="108" y="1128"/>
                </a:cubicBezTo>
                <a:cubicBezTo>
                  <a:pt x="98" y="1126"/>
                  <a:pt x="79" y="1141"/>
                  <a:pt x="68" y="1142"/>
                </a:cubicBezTo>
                <a:cubicBezTo>
                  <a:pt x="57" y="1143"/>
                  <a:pt x="42" y="1143"/>
                  <a:pt x="40" y="1134"/>
                </a:cubicBezTo>
                <a:lnTo>
                  <a:pt x="56" y="1086"/>
                </a:lnTo>
                <a:cubicBezTo>
                  <a:pt x="79" y="1036"/>
                  <a:pt x="166" y="902"/>
                  <a:pt x="176" y="834"/>
                </a:cubicBezTo>
                <a:cubicBezTo>
                  <a:pt x="186" y="766"/>
                  <a:pt x="143" y="742"/>
                  <a:pt x="116" y="680"/>
                </a:cubicBezTo>
                <a:cubicBezTo>
                  <a:pt x="89" y="618"/>
                  <a:pt x="33" y="504"/>
                  <a:pt x="14" y="462"/>
                </a:cubicBezTo>
                <a:lnTo>
                  <a:pt x="0" y="430"/>
                </a:lnTo>
                <a:cubicBezTo>
                  <a:pt x="5" y="418"/>
                  <a:pt x="40" y="405"/>
                  <a:pt x="42" y="392"/>
                </a:cubicBezTo>
                <a:cubicBezTo>
                  <a:pt x="44" y="379"/>
                  <a:pt x="17" y="363"/>
                  <a:pt x="12" y="352"/>
                </a:cubicBezTo>
                <a:cubicBezTo>
                  <a:pt x="7" y="341"/>
                  <a:pt x="7" y="329"/>
                  <a:pt x="14" y="324"/>
                </a:cubicBezTo>
                <a:cubicBezTo>
                  <a:pt x="21" y="319"/>
                  <a:pt x="46" y="330"/>
                  <a:pt x="54" y="324"/>
                </a:cubicBezTo>
                <a:cubicBezTo>
                  <a:pt x="62" y="318"/>
                  <a:pt x="57" y="302"/>
                  <a:pt x="62" y="288"/>
                </a:cubicBezTo>
                <a:cubicBezTo>
                  <a:pt x="67" y="274"/>
                  <a:pt x="84" y="253"/>
                  <a:pt x="86" y="240"/>
                </a:cubicBezTo>
                <a:cubicBezTo>
                  <a:pt x="88" y="227"/>
                  <a:pt x="78" y="216"/>
                  <a:pt x="76" y="210"/>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053" name="Freeform 5"/>
          <p:cNvSpPr>
            <a:spLocks/>
          </p:cNvSpPr>
          <p:nvPr/>
        </p:nvSpPr>
        <p:spPr bwMode="auto">
          <a:xfrm>
            <a:off x="5756275" y="1717675"/>
            <a:ext cx="736600" cy="661988"/>
          </a:xfrm>
          <a:custGeom>
            <a:avLst/>
            <a:gdLst>
              <a:gd name="T0" fmla="*/ 447675 w 464"/>
              <a:gd name="T1" fmla="*/ 19050 h 417"/>
              <a:gd name="T2" fmla="*/ 352425 w 464"/>
              <a:gd name="T3" fmla="*/ 158750 h 417"/>
              <a:gd name="T4" fmla="*/ 317500 w 464"/>
              <a:gd name="T5" fmla="*/ 158750 h 417"/>
              <a:gd name="T6" fmla="*/ 273050 w 464"/>
              <a:gd name="T7" fmla="*/ 177800 h 417"/>
              <a:gd name="T8" fmla="*/ 263525 w 464"/>
              <a:gd name="T9" fmla="*/ 254000 h 417"/>
              <a:gd name="T10" fmla="*/ 196850 w 464"/>
              <a:gd name="T11" fmla="*/ 314325 h 417"/>
              <a:gd name="T12" fmla="*/ 161925 w 464"/>
              <a:gd name="T13" fmla="*/ 371475 h 417"/>
              <a:gd name="T14" fmla="*/ 117475 w 464"/>
              <a:gd name="T15" fmla="*/ 333375 h 417"/>
              <a:gd name="T16" fmla="*/ 79375 w 464"/>
              <a:gd name="T17" fmla="*/ 307975 h 417"/>
              <a:gd name="T18" fmla="*/ 41275 w 464"/>
              <a:gd name="T19" fmla="*/ 355600 h 417"/>
              <a:gd name="T20" fmla="*/ 41275 w 464"/>
              <a:gd name="T21" fmla="*/ 403225 h 417"/>
              <a:gd name="T22" fmla="*/ 79375 w 464"/>
              <a:gd name="T23" fmla="*/ 498475 h 417"/>
              <a:gd name="T24" fmla="*/ 6350 w 464"/>
              <a:gd name="T25" fmla="*/ 603250 h 417"/>
              <a:gd name="T26" fmla="*/ 38100 w 464"/>
              <a:gd name="T27" fmla="*/ 657225 h 417"/>
              <a:gd name="T28" fmla="*/ 209550 w 464"/>
              <a:gd name="T29" fmla="*/ 628650 h 417"/>
              <a:gd name="T30" fmla="*/ 279400 w 464"/>
              <a:gd name="T31" fmla="*/ 654050 h 417"/>
              <a:gd name="T32" fmla="*/ 349250 w 464"/>
              <a:gd name="T33" fmla="*/ 615950 h 417"/>
              <a:gd name="T34" fmla="*/ 447675 w 464"/>
              <a:gd name="T35" fmla="*/ 600075 h 417"/>
              <a:gd name="T36" fmla="*/ 495300 w 464"/>
              <a:gd name="T37" fmla="*/ 539750 h 417"/>
              <a:gd name="T38" fmla="*/ 568325 w 464"/>
              <a:gd name="T39" fmla="*/ 555625 h 417"/>
              <a:gd name="T40" fmla="*/ 631825 w 464"/>
              <a:gd name="T41" fmla="*/ 501650 h 417"/>
              <a:gd name="T42" fmla="*/ 688975 w 464"/>
              <a:gd name="T43" fmla="*/ 501650 h 417"/>
              <a:gd name="T44" fmla="*/ 723900 w 464"/>
              <a:gd name="T45" fmla="*/ 460375 h 417"/>
              <a:gd name="T46" fmla="*/ 723900 w 464"/>
              <a:gd name="T47" fmla="*/ 412750 h 417"/>
              <a:gd name="T48" fmla="*/ 650875 w 464"/>
              <a:gd name="T49" fmla="*/ 400050 h 417"/>
              <a:gd name="T50" fmla="*/ 708025 w 464"/>
              <a:gd name="T51" fmla="*/ 298450 h 417"/>
              <a:gd name="T52" fmla="*/ 720725 w 464"/>
              <a:gd name="T53" fmla="*/ 212725 h 417"/>
              <a:gd name="T54" fmla="*/ 660400 w 464"/>
              <a:gd name="T55" fmla="*/ 158750 h 417"/>
              <a:gd name="T56" fmla="*/ 593725 w 464"/>
              <a:gd name="T57" fmla="*/ 161925 h 417"/>
              <a:gd name="T58" fmla="*/ 501650 w 464"/>
              <a:gd name="T59" fmla="*/ 123825 h 417"/>
              <a:gd name="T60" fmla="*/ 488950 w 464"/>
              <a:gd name="T61" fmla="*/ 53975 h 417"/>
              <a:gd name="T62" fmla="*/ 476250 w 464"/>
              <a:gd name="T63" fmla="*/ 22225 h 417"/>
              <a:gd name="T64" fmla="*/ 447675 w 464"/>
              <a:gd name="T65" fmla="*/ 19050 h 4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4"/>
              <a:gd name="T100" fmla="*/ 0 h 417"/>
              <a:gd name="T101" fmla="*/ 464 w 464"/>
              <a:gd name="T102" fmla="*/ 417 h 4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4" h="417">
                <a:moveTo>
                  <a:pt x="282" y="12"/>
                </a:moveTo>
                <a:cubicBezTo>
                  <a:pt x="269" y="26"/>
                  <a:pt x="236" y="85"/>
                  <a:pt x="222" y="100"/>
                </a:cubicBezTo>
                <a:cubicBezTo>
                  <a:pt x="208" y="115"/>
                  <a:pt x="208" y="98"/>
                  <a:pt x="200" y="100"/>
                </a:cubicBezTo>
                <a:cubicBezTo>
                  <a:pt x="192" y="102"/>
                  <a:pt x="178" y="102"/>
                  <a:pt x="172" y="112"/>
                </a:cubicBezTo>
                <a:cubicBezTo>
                  <a:pt x="166" y="122"/>
                  <a:pt x="174" y="146"/>
                  <a:pt x="166" y="160"/>
                </a:cubicBezTo>
                <a:cubicBezTo>
                  <a:pt x="158" y="174"/>
                  <a:pt x="135" y="186"/>
                  <a:pt x="124" y="198"/>
                </a:cubicBezTo>
                <a:cubicBezTo>
                  <a:pt x="113" y="210"/>
                  <a:pt x="110" y="232"/>
                  <a:pt x="102" y="234"/>
                </a:cubicBezTo>
                <a:cubicBezTo>
                  <a:pt x="94" y="236"/>
                  <a:pt x="83" y="217"/>
                  <a:pt x="74" y="210"/>
                </a:cubicBezTo>
                <a:cubicBezTo>
                  <a:pt x="65" y="203"/>
                  <a:pt x="58" y="192"/>
                  <a:pt x="50" y="194"/>
                </a:cubicBezTo>
                <a:cubicBezTo>
                  <a:pt x="42" y="196"/>
                  <a:pt x="30" y="214"/>
                  <a:pt x="26" y="224"/>
                </a:cubicBezTo>
                <a:cubicBezTo>
                  <a:pt x="22" y="234"/>
                  <a:pt x="22" y="239"/>
                  <a:pt x="26" y="254"/>
                </a:cubicBezTo>
                <a:cubicBezTo>
                  <a:pt x="30" y="269"/>
                  <a:pt x="54" y="293"/>
                  <a:pt x="50" y="314"/>
                </a:cubicBezTo>
                <a:cubicBezTo>
                  <a:pt x="46" y="335"/>
                  <a:pt x="8" y="363"/>
                  <a:pt x="4" y="380"/>
                </a:cubicBezTo>
                <a:cubicBezTo>
                  <a:pt x="0" y="397"/>
                  <a:pt x="3" y="411"/>
                  <a:pt x="24" y="414"/>
                </a:cubicBezTo>
                <a:cubicBezTo>
                  <a:pt x="45" y="417"/>
                  <a:pt x="107" y="396"/>
                  <a:pt x="132" y="396"/>
                </a:cubicBezTo>
                <a:cubicBezTo>
                  <a:pt x="157" y="396"/>
                  <a:pt x="161" y="413"/>
                  <a:pt x="176" y="412"/>
                </a:cubicBezTo>
                <a:cubicBezTo>
                  <a:pt x="191" y="411"/>
                  <a:pt x="202" y="394"/>
                  <a:pt x="220" y="388"/>
                </a:cubicBezTo>
                <a:cubicBezTo>
                  <a:pt x="238" y="382"/>
                  <a:pt x="267" y="386"/>
                  <a:pt x="282" y="378"/>
                </a:cubicBezTo>
                <a:cubicBezTo>
                  <a:pt x="297" y="370"/>
                  <a:pt x="299" y="345"/>
                  <a:pt x="312" y="340"/>
                </a:cubicBezTo>
                <a:cubicBezTo>
                  <a:pt x="325" y="335"/>
                  <a:pt x="344" y="354"/>
                  <a:pt x="358" y="350"/>
                </a:cubicBezTo>
                <a:cubicBezTo>
                  <a:pt x="372" y="346"/>
                  <a:pt x="385" y="322"/>
                  <a:pt x="398" y="316"/>
                </a:cubicBezTo>
                <a:cubicBezTo>
                  <a:pt x="411" y="310"/>
                  <a:pt x="424" y="320"/>
                  <a:pt x="434" y="316"/>
                </a:cubicBezTo>
                <a:cubicBezTo>
                  <a:pt x="444" y="312"/>
                  <a:pt x="452" y="299"/>
                  <a:pt x="456" y="290"/>
                </a:cubicBezTo>
                <a:cubicBezTo>
                  <a:pt x="460" y="281"/>
                  <a:pt x="464" y="266"/>
                  <a:pt x="456" y="260"/>
                </a:cubicBezTo>
                <a:cubicBezTo>
                  <a:pt x="448" y="254"/>
                  <a:pt x="412" y="264"/>
                  <a:pt x="410" y="252"/>
                </a:cubicBezTo>
                <a:cubicBezTo>
                  <a:pt x="408" y="240"/>
                  <a:pt x="439" y="208"/>
                  <a:pt x="446" y="188"/>
                </a:cubicBezTo>
                <a:cubicBezTo>
                  <a:pt x="453" y="168"/>
                  <a:pt x="459" y="149"/>
                  <a:pt x="454" y="134"/>
                </a:cubicBezTo>
                <a:cubicBezTo>
                  <a:pt x="449" y="119"/>
                  <a:pt x="429" y="105"/>
                  <a:pt x="416" y="100"/>
                </a:cubicBezTo>
                <a:cubicBezTo>
                  <a:pt x="403" y="95"/>
                  <a:pt x="391" y="106"/>
                  <a:pt x="374" y="102"/>
                </a:cubicBezTo>
                <a:cubicBezTo>
                  <a:pt x="357" y="98"/>
                  <a:pt x="327" y="89"/>
                  <a:pt x="316" y="78"/>
                </a:cubicBezTo>
                <a:cubicBezTo>
                  <a:pt x="305" y="67"/>
                  <a:pt x="311" y="45"/>
                  <a:pt x="308" y="34"/>
                </a:cubicBezTo>
                <a:cubicBezTo>
                  <a:pt x="305" y="23"/>
                  <a:pt x="304" y="18"/>
                  <a:pt x="300" y="14"/>
                </a:cubicBezTo>
                <a:cubicBezTo>
                  <a:pt x="296" y="10"/>
                  <a:pt x="296" y="0"/>
                  <a:pt x="282" y="12"/>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pic>
        <p:nvPicPr>
          <p:cNvPr id="2055" name="Picture 7"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62475" y="2320925"/>
            <a:ext cx="4445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1" descr="union-jac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8750" y="2130425"/>
            <a:ext cx="4381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Freeform 12"/>
          <p:cNvSpPr>
            <a:spLocks/>
          </p:cNvSpPr>
          <p:nvPr/>
        </p:nvSpPr>
        <p:spPr bwMode="auto">
          <a:xfrm>
            <a:off x="3883025" y="2466975"/>
            <a:ext cx="468313" cy="1114425"/>
          </a:xfrm>
          <a:custGeom>
            <a:avLst/>
            <a:gdLst>
              <a:gd name="T0" fmla="*/ 180975 w 295"/>
              <a:gd name="T1" fmla="*/ 0 h 702"/>
              <a:gd name="T2" fmla="*/ 312738 w 295"/>
              <a:gd name="T3" fmla="*/ 271463 h 702"/>
              <a:gd name="T4" fmla="*/ 354013 w 295"/>
              <a:gd name="T5" fmla="*/ 360362 h 702"/>
              <a:gd name="T6" fmla="*/ 401638 w 295"/>
              <a:gd name="T7" fmla="*/ 455613 h 702"/>
              <a:gd name="T8" fmla="*/ 439738 w 295"/>
              <a:gd name="T9" fmla="*/ 517525 h 702"/>
              <a:gd name="T10" fmla="*/ 466725 w 295"/>
              <a:gd name="T11" fmla="*/ 587375 h 702"/>
              <a:gd name="T12" fmla="*/ 449263 w 295"/>
              <a:gd name="T13" fmla="*/ 693737 h 702"/>
              <a:gd name="T14" fmla="*/ 393700 w 295"/>
              <a:gd name="T15" fmla="*/ 819150 h 702"/>
              <a:gd name="T16" fmla="*/ 288925 w 295"/>
              <a:gd name="T17" fmla="*/ 1009650 h 702"/>
              <a:gd name="T18" fmla="*/ 244475 w 295"/>
              <a:gd name="T19" fmla="*/ 1114425 h 702"/>
              <a:gd name="T20" fmla="*/ 161925 w 295"/>
              <a:gd name="T21" fmla="*/ 1104900 h 702"/>
              <a:gd name="T22" fmla="*/ 158750 w 295"/>
              <a:gd name="T23" fmla="*/ 908050 h 702"/>
              <a:gd name="T24" fmla="*/ 222250 w 295"/>
              <a:gd name="T25" fmla="*/ 841375 h 702"/>
              <a:gd name="T26" fmla="*/ 231775 w 295"/>
              <a:gd name="T27" fmla="*/ 787400 h 702"/>
              <a:gd name="T28" fmla="*/ 257175 w 295"/>
              <a:gd name="T29" fmla="*/ 781050 h 702"/>
              <a:gd name="T30" fmla="*/ 279400 w 295"/>
              <a:gd name="T31" fmla="*/ 755650 h 702"/>
              <a:gd name="T32" fmla="*/ 311150 w 295"/>
              <a:gd name="T33" fmla="*/ 727075 h 702"/>
              <a:gd name="T34" fmla="*/ 190500 w 295"/>
              <a:gd name="T35" fmla="*/ 676275 h 702"/>
              <a:gd name="T36" fmla="*/ 31750 w 295"/>
              <a:gd name="T37" fmla="*/ 615950 h 702"/>
              <a:gd name="T38" fmla="*/ 66675 w 295"/>
              <a:gd name="T39" fmla="*/ 533400 h 702"/>
              <a:gd name="T40" fmla="*/ 12700 w 295"/>
              <a:gd name="T41" fmla="*/ 403225 h 702"/>
              <a:gd name="T42" fmla="*/ 60325 w 295"/>
              <a:gd name="T43" fmla="*/ 295275 h 702"/>
              <a:gd name="T44" fmla="*/ 25400 w 295"/>
              <a:gd name="T45" fmla="*/ 276225 h 702"/>
              <a:gd name="T46" fmla="*/ 6350 w 295"/>
              <a:gd name="T47" fmla="*/ 254000 h 702"/>
              <a:gd name="T48" fmla="*/ 63500 w 295"/>
              <a:gd name="T49" fmla="*/ 168275 h 702"/>
              <a:gd name="T50" fmla="*/ 60325 w 295"/>
              <a:gd name="T51" fmla="*/ 19050 h 702"/>
              <a:gd name="T52" fmla="*/ 136525 w 295"/>
              <a:gd name="T53" fmla="*/ 25400 h 702"/>
              <a:gd name="T54" fmla="*/ 180975 w 295"/>
              <a:gd name="T55" fmla="*/ 0 h 7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95"/>
              <a:gd name="T85" fmla="*/ 0 h 702"/>
              <a:gd name="T86" fmla="*/ 295 w 295"/>
              <a:gd name="T87" fmla="*/ 702 h 7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95" h="702">
                <a:moveTo>
                  <a:pt x="114" y="0"/>
                </a:moveTo>
                <a:cubicBezTo>
                  <a:pt x="132" y="26"/>
                  <a:pt x="179" y="133"/>
                  <a:pt x="197" y="171"/>
                </a:cubicBezTo>
                <a:cubicBezTo>
                  <a:pt x="215" y="209"/>
                  <a:pt x="214" y="208"/>
                  <a:pt x="223" y="227"/>
                </a:cubicBezTo>
                <a:cubicBezTo>
                  <a:pt x="232" y="246"/>
                  <a:pt x="244" y="270"/>
                  <a:pt x="253" y="287"/>
                </a:cubicBezTo>
                <a:cubicBezTo>
                  <a:pt x="262" y="304"/>
                  <a:pt x="270" y="312"/>
                  <a:pt x="277" y="326"/>
                </a:cubicBezTo>
                <a:cubicBezTo>
                  <a:pt x="284" y="340"/>
                  <a:pt x="293" y="352"/>
                  <a:pt x="294" y="370"/>
                </a:cubicBezTo>
                <a:cubicBezTo>
                  <a:pt x="295" y="388"/>
                  <a:pt x="291" y="413"/>
                  <a:pt x="283" y="437"/>
                </a:cubicBezTo>
                <a:cubicBezTo>
                  <a:pt x="275" y="461"/>
                  <a:pt x="265" y="483"/>
                  <a:pt x="248" y="516"/>
                </a:cubicBezTo>
                <a:cubicBezTo>
                  <a:pt x="231" y="549"/>
                  <a:pt x="198" y="605"/>
                  <a:pt x="182" y="636"/>
                </a:cubicBezTo>
                <a:cubicBezTo>
                  <a:pt x="166" y="667"/>
                  <a:pt x="167" y="692"/>
                  <a:pt x="154" y="702"/>
                </a:cubicBezTo>
                <a:lnTo>
                  <a:pt x="102" y="696"/>
                </a:lnTo>
                <a:cubicBezTo>
                  <a:pt x="93" y="674"/>
                  <a:pt x="94" y="600"/>
                  <a:pt x="100" y="572"/>
                </a:cubicBezTo>
                <a:cubicBezTo>
                  <a:pt x="106" y="544"/>
                  <a:pt x="132" y="543"/>
                  <a:pt x="140" y="530"/>
                </a:cubicBezTo>
                <a:cubicBezTo>
                  <a:pt x="148" y="517"/>
                  <a:pt x="142" y="502"/>
                  <a:pt x="146" y="496"/>
                </a:cubicBezTo>
                <a:cubicBezTo>
                  <a:pt x="150" y="490"/>
                  <a:pt x="157" y="495"/>
                  <a:pt x="162" y="492"/>
                </a:cubicBezTo>
                <a:cubicBezTo>
                  <a:pt x="167" y="489"/>
                  <a:pt x="170" y="482"/>
                  <a:pt x="176" y="476"/>
                </a:cubicBezTo>
                <a:cubicBezTo>
                  <a:pt x="182" y="470"/>
                  <a:pt x="205" y="466"/>
                  <a:pt x="196" y="458"/>
                </a:cubicBezTo>
                <a:cubicBezTo>
                  <a:pt x="187" y="450"/>
                  <a:pt x="149" y="438"/>
                  <a:pt x="120" y="426"/>
                </a:cubicBezTo>
                <a:cubicBezTo>
                  <a:pt x="91" y="414"/>
                  <a:pt x="33" y="403"/>
                  <a:pt x="20" y="388"/>
                </a:cubicBezTo>
                <a:cubicBezTo>
                  <a:pt x="7" y="373"/>
                  <a:pt x="44" y="358"/>
                  <a:pt x="42" y="336"/>
                </a:cubicBezTo>
                <a:cubicBezTo>
                  <a:pt x="40" y="314"/>
                  <a:pt x="9" y="279"/>
                  <a:pt x="8" y="254"/>
                </a:cubicBezTo>
                <a:cubicBezTo>
                  <a:pt x="7" y="229"/>
                  <a:pt x="37" y="199"/>
                  <a:pt x="38" y="186"/>
                </a:cubicBezTo>
                <a:cubicBezTo>
                  <a:pt x="39" y="173"/>
                  <a:pt x="22" y="178"/>
                  <a:pt x="16" y="174"/>
                </a:cubicBezTo>
                <a:cubicBezTo>
                  <a:pt x="10" y="170"/>
                  <a:pt x="0" y="171"/>
                  <a:pt x="4" y="160"/>
                </a:cubicBezTo>
                <a:cubicBezTo>
                  <a:pt x="8" y="149"/>
                  <a:pt x="34" y="131"/>
                  <a:pt x="40" y="106"/>
                </a:cubicBezTo>
                <a:cubicBezTo>
                  <a:pt x="46" y="81"/>
                  <a:pt x="30" y="27"/>
                  <a:pt x="38" y="12"/>
                </a:cubicBezTo>
                <a:lnTo>
                  <a:pt x="86" y="16"/>
                </a:lnTo>
                <a:lnTo>
                  <a:pt x="114" y="0"/>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061" name="Freeform 13"/>
          <p:cNvSpPr>
            <a:spLocks/>
          </p:cNvSpPr>
          <p:nvPr/>
        </p:nvSpPr>
        <p:spPr bwMode="auto">
          <a:xfrm>
            <a:off x="4330700" y="3365500"/>
            <a:ext cx="1271588" cy="628650"/>
          </a:xfrm>
          <a:custGeom>
            <a:avLst/>
            <a:gdLst>
              <a:gd name="T0" fmla="*/ 26988 w 801"/>
              <a:gd name="T1" fmla="*/ 276225 h 396"/>
              <a:gd name="T2" fmla="*/ 79375 w 801"/>
              <a:gd name="T3" fmla="*/ 287338 h 396"/>
              <a:gd name="T4" fmla="*/ 125413 w 801"/>
              <a:gd name="T5" fmla="*/ 338137 h 396"/>
              <a:gd name="T6" fmla="*/ 174625 w 801"/>
              <a:gd name="T7" fmla="*/ 296863 h 396"/>
              <a:gd name="T8" fmla="*/ 212725 w 801"/>
              <a:gd name="T9" fmla="*/ 290513 h 396"/>
              <a:gd name="T10" fmla="*/ 277813 w 801"/>
              <a:gd name="T11" fmla="*/ 330200 h 396"/>
              <a:gd name="T12" fmla="*/ 379413 w 801"/>
              <a:gd name="T13" fmla="*/ 268288 h 396"/>
              <a:gd name="T14" fmla="*/ 417513 w 801"/>
              <a:gd name="T15" fmla="*/ 290513 h 396"/>
              <a:gd name="T16" fmla="*/ 496888 w 801"/>
              <a:gd name="T17" fmla="*/ 268288 h 396"/>
              <a:gd name="T18" fmla="*/ 534988 w 801"/>
              <a:gd name="T19" fmla="*/ 287338 h 396"/>
              <a:gd name="T20" fmla="*/ 573088 w 801"/>
              <a:gd name="T21" fmla="*/ 344487 h 396"/>
              <a:gd name="T22" fmla="*/ 603250 w 801"/>
              <a:gd name="T23" fmla="*/ 323850 h 396"/>
              <a:gd name="T24" fmla="*/ 606425 w 801"/>
              <a:gd name="T25" fmla="*/ 285750 h 396"/>
              <a:gd name="T26" fmla="*/ 617538 w 801"/>
              <a:gd name="T27" fmla="*/ 258763 h 396"/>
              <a:gd name="T28" fmla="*/ 568325 w 801"/>
              <a:gd name="T29" fmla="*/ 214313 h 396"/>
              <a:gd name="T30" fmla="*/ 568325 w 801"/>
              <a:gd name="T31" fmla="*/ 152400 h 396"/>
              <a:gd name="T32" fmla="*/ 584200 w 801"/>
              <a:gd name="T33" fmla="*/ 106363 h 396"/>
              <a:gd name="T34" fmla="*/ 622300 w 801"/>
              <a:gd name="T35" fmla="*/ 109538 h 396"/>
              <a:gd name="T36" fmla="*/ 701675 w 801"/>
              <a:gd name="T37" fmla="*/ 47625 h 396"/>
              <a:gd name="T38" fmla="*/ 787400 w 801"/>
              <a:gd name="T39" fmla="*/ 57150 h 396"/>
              <a:gd name="T40" fmla="*/ 820738 w 801"/>
              <a:gd name="T41" fmla="*/ 95250 h 396"/>
              <a:gd name="T42" fmla="*/ 868363 w 801"/>
              <a:gd name="T43" fmla="*/ 76200 h 396"/>
              <a:gd name="T44" fmla="*/ 954088 w 801"/>
              <a:gd name="T45" fmla="*/ 106363 h 396"/>
              <a:gd name="T46" fmla="*/ 992188 w 801"/>
              <a:gd name="T47" fmla="*/ 28575 h 396"/>
              <a:gd name="T48" fmla="*/ 1036638 w 801"/>
              <a:gd name="T49" fmla="*/ 4763 h 396"/>
              <a:gd name="T50" fmla="*/ 1069975 w 801"/>
              <a:gd name="T51" fmla="*/ 11112 h 396"/>
              <a:gd name="T52" fmla="*/ 1089025 w 801"/>
              <a:gd name="T53" fmla="*/ 68263 h 396"/>
              <a:gd name="T54" fmla="*/ 1144588 w 801"/>
              <a:gd name="T55" fmla="*/ 85725 h 396"/>
              <a:gd name="T56" fmla="*/ 1206500 w 801"/>
              <a:gd name="T57" fmla="*/ 80962 h 396"/>
              <a:gd name="T58" fmla="*/ 1230313 w 801"/>
              <a:gd name="T59" fmla="*/ 166687 h 396"/>
              <a:gd name="T60" fmla="*/ 1268413 w 801"/>
              <a:gd name="T61" fmla="*/ 185737 h 396"/>
              <a:gd name="T62" fmla="*/ 1250950 w 801"/>
              <a:gd name="T63" fmla="*/ 244475 h 396"/>
              <a:gd name="T64" fmla="*/ 1231900 w 801"/>
              <a:gd name="T65" fmla="*/ 319087 h 396"/>
              <a:gd name="T66" fmla="*/ 1189038 w 801"/>
              <a:gd name="T67" fmla="*/ 344487 h 396"/>
              <a:gd name="T68" fmla="*/ 1187450 w 801"/>
              <a:gd name="T69" fmla="*/ 396875 h 396"/>
              <a:gd name="T70" fmla="*/ 1135063 w 801"/>
              <a:gd name="T71" fmla="*/ 458788 h 396"/>
              <a:gd name="T72" fmla="*/ 1087438 w 801"/>
              <a:gd name="T73" fmla="*/ 468313 h 396"/>
              <a:gd name="T74" fmla="*/ 1069975 w 801"/>
              <a:gd name="T75" fmla="*/ 504825 h 396"/>
              <a:gd name="T76" fmla="*/ 1035050 w 801"/>
              <a:gd name="T77" fmla="*/ 538163 h 396"/>
              <a:gd name="T78" fmla="*/ 973138 w 801"/>
              <a:gd name="T79" fmla="*/ 514350 h 396"/>
              <a:gd name="T80" fmla="*/ 915988 w 801"/>
              <a:gd name="T81" fmla="*/ 538163 h 396"/>
              <a:gd name="T82" fmla="*/ 865188 w 801"/>
              <a:gd name="T83" fmla="*/ 525463 h 396"/>
              <a:gd name="T84" fmla="*/ 835025 w 801"/>
              <a:gd name="T85" fmla="*/ 566738 h 396"/>
              <a:gd name="T86" fmla="*/ 741363 w 801"/>
              <a:gd name="T87" fmla="*/ 623888 h 396"/>
              <a:gd name="T88" fmla="*/ 493713 w 801"/>
              <a:gd name="T89" fmla="*/ 538163 h 396"/>
              <a:gd name="T90" fmla="*/ 439738 w 801"/>
              <a:gd name="T91" fmla="*/ 554038 h 396"/>
              <a:gd name="T92" fmla="*/ 354013 w 801"/>
              <a:gd name="T93" fmla="*/ 533400 h 396"/>
              <a:gd name="T94" fmla="*/ 312738 w 801"/>
              <a:gd name="T95" fmla="*/ 496888 h 396"/>
              <a:gd name="T96" fmla="*/ 244475 w 801"/>
              <a:gd name="T97" fmla="*/ 485775 h 396"/>
              <a:gd name="T98" fmla="*/ 211138 w 801"/>
              <a:gd name="T99" fmla="*/ 500063 h 396"/>
              <a:gd name="T100" fmla="*/ 212725 w 801"/>
              <a:gd name="T101" fmla="*/ 530225 h 396"/>
              <a:gd name="T102" fmla="*/ 139700 w 801"/>
              <a:gd name="T103" fmla="*/ 519113 h 396"/>
              <a:gd name="T104" fmla="*/ 158750 w 801"/>
              <a:gd name="T105" fmla="*/ 457200 h 396"/>
              <a:gd name="T106" fmla="*/ 134938 w 801"/>
              <a:gd name="T107" fmla="*/ 438150 h 396"/>
              <a:gd name="T108" fmla="*/ 84138 w 801"/>
              <a:gd name="T109" fmla="*/ 452438 h 396"/>
              <a:gd name="T110" fmla="*/ 69850 w 801"/>
              <a:gd name="T111" fmla="*/ 401637 h 396"/>
              <a:gd name="T112" fmla="*/ 6350 w 801"/>
              <a:gd name="T113" fmla="*/ 352425 h 396"/>
              <a:gd name="T114" fmla="*/ 26988 w 801"/>
              <a:gd name="T115" fmla="*/ 276225 h 3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1"/>
              <a:gd name="T175" fmla="*/ 0 h 396"/>
              <a:gd name="T176" fmla="*/ 801 w 801"/>
              <a:gd name="T177" fmla="*/ 396 h 3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1" h="396">
                <a:moveTo>
                  <a:pt x="17" y="174"/>
                </a:moveTo>
                <a:cubicBezTo>
                  <a:pt x="21" y="170"/>
                  <a:pt x="40" y="174"/>
                  <a:pt x="50" y="181"/>
                </a:cubicBezTo>
                <a:cubicBezTo>
                  <a:pt x="60" y="188"/>
                  <a:pt x="69" y="212"/>
                  <a:pt x="79" y="213"/>
                </a:cubicBezTo>
                <a:cubicBezTo>
                  <a:pt x="89" y="214"/>
                  <a:pt x="101" y="192"/>
                  <a:pt x="110" y="187"/>
                </a:cubicBezTo>
                <a:cubicBezTo>
                  <a:pt x="119" y="182"/>
                  <a:pt x="123" y="180"/>
                  <a:pt x="134" y="183"/>
                </a:cubicBezTo>
                <a:cubicBezTo>
                  <a:pt x="145" y="186"/>
                  <a:pt x="158" y="210"/>
                  <a:pt x="175" y="208"/>
                </a:cubicBezTo>
                <a:cubicBezTo>
                  <a:pt x="192" y="206"/>
                  <a:pt x="224" y="173"/>
                  <a:pt x="239" y="169"/>
                </a:cubicBezTo>
                <a:cubicBezTo>
                  <a:pt x="254" y="165"/>
                  <a:pt x="251" y="183"/>
                  <a:pt x="263" y="183"/>
                </a:cubicBezTo>
                <a:cubicBezTo>
                  <a:pt x="275" y="183"/>
                  <a:pt x="301" y="169"/>
                  <a:pt x="313" y="169"/>
                </a:cubicBezTo>
                <a:cubicBezTo>
                  <a:pt x="325" y="169"/>
                  <a:pt x="329" y="173"/>
                  <a:pt x="337" y="181"/>
                </a:cubicBezTo>
                <a:cubicBezTo>
                  <a:pt x="345" y="189"/>
                  <a:pt x="354" y="213"/>
                  <a:pt x="361" y="217"/>
                </a:cubicBezTo>
                <a:cubicBezTo>
                  <a:pt x="368" y="221"/>
                  <a:pt x="377" y="210"/>
                  <a:pt x="380" y="204"/>
                </a:cubicBezTo>
                <a:cubicBezTo>
                  <a:pt x="383" y="198"/>
                  <a:pt x="381" y="187"/>
                  <a:pt x="382" y="180"/>
                </a:cubicBezTo>
                <a:cubicBezTo>
                  <a:pt x="383" y="173"/>
                  <a:pt x="393" y="170"/>
                  <a:pt x="389" y="163"/>
                </a:cubicBezTo>
                <a:cubicBezTo>
                  <a:pt x="385" y="156"/>
                  <a:pt x="363" y="146"/>
                  <a:pt x="358" y="135"/>
                </a:cubicBezTo>
                <a:cubicBezTo>
                  <a:pt x="353" y="124"/>
                  <a:pt x="356" y="107"/>
                  <a:pt x="358" y="96"/>
                </a:cubicBezTo>
                <a:cubicBezTo>
                  <a:pt x="360" y="85"/>
                  <a:pt x="362" y="72"/>
                  <a:pt x="368" y="67"/>
                </a:cubicBezTo>
                <a:cubicBezTo>
                  <a:pt x="374" y="62"/>
                  <a:pt x="380" y="75"/>
                  <a:pt x="392" y="69"/>
                </a:cubicBezTo>
                <a:cubicBezTo>
                  <a:pt x="404" y="63"/>
                  <a:pt x="425" y="35"/>
                  <a:pt x="442" y="30"/>
                </a:cubicBezTo>
                <a:cubicBezTo>
                  <a:pt x="459" y="25"/>
                  <a:pt x="484" y="31"/>
                  <a:pt x="496" y="36"/>
                </a:cubicBezTo>
                <a:cubicBezTo>
                  <a:pt x="508" y="41"/>
                  <a:pt x="509" y="58"/>
                  <a:pt x="517" y="60"/>
                </a:cubicBezTo>
                <a:cubicBezTo>
                  <a:pt x="525" y="62"/>
                  <a:pt x="533" y="47"/>
                  <a:pt x="547" y="48"/>
                </a:cubicBezTo>
                <a:cubicBezTo>
                  <a:pt x="561" y="49"/>
                  <a:pt x="588" y="72"/>
                  <a:pt x="601" y="67"/>
                </a:cubicBezTo>
                <a:cubicBezTo>
                  <a:pt x="614" y="62"/>
                  <a:pt x="616" y="29"/>
                  <a:pt x="625" y="18"/>
                </a:cubicBezTo>
                <a:cubicBezTo>
                  <a:pt x="634" y="7"/>
                  <a:pt x="645" y="5"/>
                  <a:pt x="653" y="3"/>
                </a:cubicBezTo>
                <a:cubicBezTo>
                  <a:pt x="661" y="1"/>
                  <a:pt x="669" y="0"/>
                  <a:pt x="674" y="7"/>
                </a:cubicBezTo>
                <a:cubicBezTo>
                  <a:pt x="679" y="14"/>
                  <a:pt x="678" y="35"/>
                  <a:pt x="686" y="43"/>
                </a:cubicBezTo>
                <a:cubicBezTo>
                  <a:pt x="694" y="51"/>
                  <a:pt x="709" y="53"/>
                  <a:pt x="721" y="54"/>
                </a:cubicBezTo>
                <a:cubicBezTo>
                  <a:pt x="733" y="55"/>
                  <a:pt x="751" y="43"/>
                  <a:pt x="760" y="51"/>
                </a:cubicBezTo>
                <a:cubicBezTo>
                  <a:pt x="769" y="59"/>
                  <a:pt x="768" y="94"/>
                  <a:pt x="775" y="105"/>
                </a:cubicBezTo>
                <a:cubicBezTo>
                  <a:pt x="782" y="116"/>
                  <a:pt x="797" y="109"/>
                  <a:pt x="799" y="117"/>
                </a:cubicBezTo>
                <a:cubicBezTo>
                  <a:pt x="801" y="125"/>
                  <a:pt x="792" y="140"/>
                  <a:pt x="788" y="154"/>
                </a:cubicBezTo>
                <a:cubicBezTo>
                  <a:pt x="784" y="168"/>
                  <a:pt x="782" y="190"/>
                  <a:pt x="776" y="201"/>
                </a:cubicBezTo>
                <a:cubicBezTo>
                  <a:pt x="770" y="212"/>
                  <a:pt x="754" y="209"/>
                  <a:pt x="749" y="217"/>
                </a:cubicBezTo>
                <a:cubicBezTo>
                  <a:pt x="744" y="225"/>
                  <a:pt x="754" y="238"/>
                  <a:pt x="748" y="250"/>
                </a:cubicBezTo>
                <a:cubicBezTo>
                  <a:pt x="742" y="262"/>
                  <a:pt x="726" y="282"/>
                  <a:pt x="715" y="289"/>
                </a:cubicBezTo>
                <a:cubicBezTo>
                  <a:pt x="704" y="296"/>
                  <a:pt x="692" y="290"/>
                  <a:pt x="685" y="295"/>
                </a:cubicBezTo>
                <a:cubicBezTo>
                  <a:pt x="678" y="300"/>
                  <a:pt x="679" y="311"/>
                  <a:pt x="674" y="318"/>
                </a:cubicBezTo>
                <a:cubicBezTo>
                  <a:pt x="669" y="325"/>
                  <a:pt x="662" y="338"/>
                  <a:pt x="652" y="339"/>
                </a:cubicBezTo>
                <a:cubicBezTo>
                  <a:pt x="642" y="340"/>
                  <a:pt x="625" y="324"/>
                  <a:pt x="613" y="324"/>
                </a:cubicBezTo>
                <a:cubicBezTo>
                  <a:pt x="601" y="324"/>
                  <a:pt x="588" y="338"/>
                  <a:pt x="577" y="339"/>
                </a:cubicBezTo>
                <a:cubicBezTo>
                  <a:pt x="566" y="340"/>
                  <a:pt x="553" y="328"/>
                  <a:pt x="545" y="331"/>
                </a:cubicBezTo>
                <a:cubicBezTo>
                  <a:pt x="537" y="334"/>
                  <a:pt x="539" y="347"/>
                  <a:pt x="526" y="357"/>
                </a:cubicBezTo>
                <a:cubicBezTo>
                  <a:pt x="513" y="367"/>
                  <a:pt x="503" y="396"/>
                  <a:pt x="467" y="393"/>
                </a:cubicBezTo>
                <a:cubicBezTo>
                  <a:pt x="431" y="390"/>
                  <a:pt x="343" y="346"/>
                  <a:pt x="311" y="339"/>
                </a:cubicBezTo>
                <a:cubicBezTo>
                  <a:pt x="279" y="332"/>
                  <a:pt x="292" y="350"/>
                  <a:pt x="277" y="349"/>
                </a:cubicBezTo>
                <a:cubicBezTo>
                  <a:pt x="262" y="348"/>
                  <a:pt x="236" y="342"/>
                  <a:pt x="223" y="336"/>
                </a:cubicBezTo>
                <a:cubicBezTo>
                  <a:pt x="210" y="330"/>
                  <a:pt x="208" y="318"/>
                  <a:pt x="197" y="313"/>
                </a:cubicBezTo>
                <a:cubicBezTo>
                  <a:pt x="186" y="308"/>
                  <a:pt x="165" y="306"/>
                  <a:pt x="154" y="306"/>
                </a:cubicBezTo>
                <a:cubicBezTo>
                  <a:pt x="143" y="306"/>
                  <a:pt x="136" y="310"/>
                  <a:pt x="133" y="315"/>
                </a:cubicBezTo>
                <a:cubicBezTo>
                  <a:pt x="130" y="320"/>
                  <a:pt x="141" y="332"/>
                  <a:pt x="134" y="334"/>
                </a:cubicBezTo>
                <a:cubicBezTo>
                  <a:pt x="127" y="336"/>
                  <a:pt x="94" y="335"/>
                  <a:pt x="88" y="327"/>
                </a:cubicBezTo>
                <a:cubicBezTo>
                  <a:pt x="82" y="319"/>
                  <a:pt x="100" y="296"/>
                  <a:pt x="100" y="288"/>
                </a:cubicBezTo>
                <a:cubicBezTo>
                  <a:pt x="100" y="280"/>
                  <a:pt x="93" y="276"/>
                  <a:pt x="85" y="276"/>
                </a:cubicBezTo>
                <a:cubicBezTo>
                  <a:pt x="77" y="276"/>
                  <a:pt x="60" y="289"/>
                  <a:pt x="53" y="285"/>
                </a:cubicBezTo>
                <a:cubicBezTo>
                  <a:pt x="46" y="281"/>
                  <a:pt x="52" y="263"/>
                  <a:pt x="44" y="253"/>
                </a:cubicBezTo>
                <a:cubicBezTo>
                  <a:pt x="36" y="243"/>
                  <a:pt x="8" y="235"/>
                  <a:pt x="4" y="222"/>
                </a:cubicBezTo>
                <a:cubicBezTo>
                  <a:pt x="0" y="209"/>
                  <a:pt x="14" y="184"/>
                  <a:pt x="17" y="174"/>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pic>
        <p:nvPicPr>
          <p:cNvPr id="2062" name="Picture 14"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19675" y="3533775"/>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3" name="Freeform 15"/>
          <p:cNvSpPr>
            <a:spLocks/>
          </p:cNvSpPr>
          <p:nvPr/>
        </p:nvSpPr>
        <p:spPr bwMode="auto">
          <a:xfrm>
            <a:off x="4797425" y="2836863"/>
            <a:ext cx="1041400" cy="377825"/>
          </a:xfrm>
          <a:custGeom>
            <a:avLst/>
            <a:gdLst>
              <a:gd name="T0" fmla="*/ 1041400 w 656"/>
              <a:gd name="T1" fmla="*/ 311150 h 238"/>
              <a:gd name="T2" fmla="*/ 992188 w 656"/>
              <a:gd name="T3" fmla="*/ 377825 h 238"/>
              <a:gd name="T4" fmla="*/ 806450 w 656"/>
              <a:gd name="T5" fmla="*/ 277813 h 238"/>
              <a:gd name="T6" fmla="*/ 744537 w 656"/>
              <a:gd name="T7" fmla="*/ 282575 h 238"/>
              <a:gd name="T8" fmla="*/ 711200 w 656"/>
              <a:gd name="T9" fmla="*/ 266700 h 238"/>
              <a:gd name="T10" fmla="*/ 698500 w 656"/>
              <a:gd name="T11" fmla="*/ 211138 h 238"/>
              <a:gd name="T12" fmla="*/ 650875 w 656"/>
              <a:gd name="T13" fmla="*/ 142875 h 238"/>
              <a:gd name="T14" fmla="*/ 620712 w 656"/>
              <a:gd name="T15" fmla="*/ 168275 h 238"/>
              <a:gd name="T16" fmla="*/ 546100 w 656"/>
              <a:gd name="T17" fmla="*/ 130175 h 238"/>
              <a:gd name="T18" fmla="*/ 522287 w 656"/>
              <a:gd name="T19" fmla="*/ 139700 h 238"/>
              <a:gd name="T20" fmla="*/ 488950 w 656"/>
              <a:gd name="T21" fmla="*/ 142875 h 238"/>
              <a:gd name="T22" fmla="*/ 458788 w 656"/>
              <a:gd name="T23" fmla="*/ 114300 h 238"/>
              <a:gd name="T24" fmla="*/ 274637 w 656"/>
              <a:gd name="T25" fmla="*/ 163513 h 238"/>
              <a:gd name="T26" fmla="*/ 131762 w 656"/>
              <a:gd name="T27" fmla="*/ 244475 h 238"/>
              <a:gd name="T28" fmla="*/ 77787 w 656"/>
              <a:gd name="T29" fmla="*/ 247650 h 238"/>
              <a:gd name="T30" fmla="*/ 6350 w 656"/>
              <a:gd name="T31" fmla="*/ 176213 h 238"/>
              <a:gd name="T32" fmla="*/ 36512 w 656"/>
              <a:gd name="T33" fmla="*/ 125413 h 238"/>
              <a:gd name="T34" fmla="*/ 103188 w 656"/>
              <a:gd name="T35" fmla="*/ 142875 h 238"/>
              <a:gd name="T36" fmla="*/ 149225 w 656"/>
              <a:gd name="T37" fmla="*/ 123825 h 238"/>
              <a:gd name="T38" fmla="*/ 193675 w 656"/>
              <a:gd name="T39" fmla="*/ 125413 h 238"/>
              <a:gd name="T40" fmla="*/ 225425 w 656"/>
              <a:gd name="T41" fmla="*/ 92075 h 238"/>
              <a:gd name="T42" fmla="*/ 296862 w 656"/>
              <a:gd name="T43" fmla="*/ 95250 h 238"/>
              <a:gd name="T44" fmla="*/ 311150 w 656"/>
              <a:gd name="T45" fmla="*/ 63500 h 238"/>
              <a:gd name="T46" fmla="*/ 373062 w 656"/>
              <a:gd name="T47" fmla="*/ 49212 h 238"/>
              <a:gd name="T48" fmla="*/ 439738 w 656"/>
              <a:gd name="T49" fmla="*/ 1588 h 238"/>
              <a:gd name="T50" fmla="*/ 536575 w 656"/>
              <a:gd name="T51" fmla="*/ 42863 h 238"/>
              <a:gd name="T52" fmla="*/ 574675 w 656"/>
              <a:gd name="T53" fmla="*/ 30163 h 238"/>
              <a:gd name="T54" fmla="*/ 636587 w 656"/>
              <a:gd name="T55" fmla="*/ 71438 h 238"/>
              <a:gd name="T56" fmla="*/ 673100 w 656"/>
              <a:gd name="T57" fmla="*/ 52388 h 238"/>
              <a:gd name="T58" fmla="*/ 736600 w 656"/>
              <a:gd name="T59" fmla="*/ 123825 h 238"/>
              <a:gd name="T60" fmla="*/ 754062 w 656"/>
              <a:gd name="T61" fmla="*/ 204788 h 238"/>
              <a:gd name="T62" fmla="*/ 801687 w 656"/>
              <a:gd name="T63" fmla="*/ 177800 h 238"/>
              <a:gd name="T64" fmla="*/ 855663 w 656"/>
              <a:gd name="T65" fmla="*/ 180975 h 238"/>
              <a:gd name="T66" fmla="*/ 906463 w 656"/>
              <a:gd name="T67" fmla="*/ 182563 h 238"/>
              <a:gd name="T68" fmla="*/ 939800 w 656"/>
              <a:gd name="T69" fmla="*/ 214313 h 238"/>
              <a:gd name="T70" fmla="*/ 935038 w 656"/>
              <a:gd name="T71" fmla="*/ 263525 h 238"/>
              <a:gd name="T72" fmla="*/ 998538 w 656"/>
              <a:gd name="T73" fmla="*/ 280988 h 238"/>
              <a:gd name="T74" fmla="*/ 1041400 w 656"/>
              <a:gd name="T75" fmla="*/ 311150 h 2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6"/>
              <a:gd name="T115" fmla="*/ 0 h 238"/>
              <a:gd name="T116" fmla="*/ 656 w 656"/>
              <a:gd name="T117" fmla="*/ 238 h 2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6" h="238">
                <a:moveTo>
                  <a:pt x="656" y="196"/>
                </a:moveTo>
                <a:lnTo>
                  <a:pt x="625" y="238"/>
                </a:lnTo>
                <a:cubicBezTo>
                  <a:pt x="600" y="235"/>
                  <a:pt x="534" y="185"/>
                  <a:pt x="508" y="175"/>
                </a:cubicBezTo>
                <a:cubicBezTo>
                  <a:pt x="482" y="165"/>
                  <a:pt x="479" y="179"/>
                  <a:pt x="469" y="178"/>
                </a:cubicBezTo>
                <a:cubicBezTo>
                  <a:pt x="459" y="177"/>
                  <a:pt x="453" y="175"/>
                  <a:pt x="448" y="168"/>
                </a:cubicBezTo>
                <a:cubicBezTo>
                  <a:pt x="443" y="161"/>
                  <a:pt x="446" y="146"/>
                  <a:pt x="440" y="133"/>
                </a:cubicBezTo>
                <a:cubicBezTo>
                  <a:pt x="434" y="120"/>
                  <a:pt x="418" y="94"/>
                  <a:pt x="410" y="90"/>
                </a:cubicBezTo>
                <a:cubicBezTo>
                  <a:pt x="402" y="86"/>
                  <a:pt x="402" y="107"/>
                  <a:pt x="391" y="106"/>
                </a:cubicBezTo>
                <a:cubicBezTo>
                  <a:pt x="380" y="105"/>
                  <a:pt x="354" y="85"/>
                  <a:pt x="344" y="82"/>
                </a:cubicBezTo>
                <a:cubicBezTo>
                  <a:pt x="334" y="79"/>
                  <a:pt x="335" y="87"/>
                  <a:pt x="329" y="88"/>
                </a:cubicBezTo>
                <a:cubicBezTo>
                  <a:pt x="323" y="89"/>
                  <a:pt x="315" y="93"/>
                  <a:pt x="308" y="90"/>
                </a:cubicBezTo>
                <a:cubicBezTo>
                  <a:pt x="301" y="87"/>
                  <a:pt x="311" y="70"/>
                  <a:pt x="289" y="72"/>
                </a:cubicBezTo>
                <a:cubicBezTo>
                  <a:pt x="267" y="74"/>
                  <a:pt x="207" y="89"/>
                  <a:pt x="173" y="103"/>
                </a:cubicBezTo>
                <a:cubicBezTo>
                  <a:pt x="139" y="117"/>
                  <a:pt x="104" y="145"/>
                  <a:pt x="83" y="154"/>
                </a:cubicBezTo>
                <a:lnTo>
                  <a:pt x="49" y="156"/>
                </a:lnTo>
                <a:cubicBezTo>
                  <a:pt x="36" y="149"/>
                  <a:pt x="8" y="124"/>
                  <a:pt x="4" y="111"/>
                </a:cubicBezTo>
                <a:cubicBezTo>
                  <a:pt x="0" y="98"/>
                  <a:pt x="13" y="82"/>
                  <a:pt x="23" y="79"/>
                </a:cubicBezTo>
                <a:cubicBezTo>
                  <a:pt x="33" y="76"/>
                  <a:pt x="53" y="90"/>
                  <a:pt x="65" y="90"/>
                </a:cubicBezTo>
                <a:cubicBezTo>
                  <a:pt x="77" y="90"/>
                  <a:pt x="85" y="80"/>
                  <a:pt x="94" y="78"/>
                </a:cubicBezTo>
                <a:cubicBezTo>
                  <a:pt x="103" y="76"/>
                  <a:pt x="114" y="82"/>
                  <a:pt x="122" y="79"/>
                </a:cubicBezTo>
                <a:cubicBezTo>
                  <a:pt x="130" y="76"/>
                  <a:pt x="131" y="61"/>
                  <a:pt x="142" y="58"/>
                </a:cubicBezTo>
                <a:cubicBezTo>
                  <a:pt x="153" y="55"/>
                  <a:pt x="178" y="63"/>
                  <a:pt x="187" y="60"/>
                </a:cubicBezTo>
                <a:cubicBezTo>
                  <a:pt x="196" y="57"/>
                  <a:pt x="188" y="45"/>
                  <a:pt x="196" y="40"/>
                </a:cubicBezTo>
                <a:cubicBezTo>
                  <a:pt x="204" y="35"/>
                  <a:pt x="222" y="37"/>
                  <a:pt x="235" y="31"/>
                </a:cubicBezTo>
                <a:cubicBezTo>
                  <a:pt x="248" y="25"/>
                  <a:pt x="260" y="2"/>
                  <a:pt x="277" y="1"/>
                </a:cubicBezTo>
                <a:cubicBezTo>
                  <a:pt x="294" y="0"/>
                  <a:pt x="324" y="24"/>
                  <a:pt x="338" y="27"/>
                </a:cubicBezTo>
                <a:cubicBezTo>
                  <a:pt x="352" y="30"/>
                  <a:pt x="352" y="16"/>
                  <a:pt x="362" y="19"/>
                </a:cubicBezTo>
                <a:cubicBezTo>
                  <a:pt x="372" y="22"/>
                  <a:pt x="391" y="43"/>
                  <a:pt x="401" y="45"/>
                </a:cubicBezTo>
                <a:cubicBezTo>
                  <a:pt x="411" y="47"/>
                  <a:pt x="414" y="28"/>
                  <a:pt x="424" y="33"/>
                </a:cubicBezTo>
                <a:cubicBezTo>
                  <a:pt x="434" y="38"/>
                  <a:pt x="456" y="62"/>
                  <a:pt x="464" y="78"/>
                </a:cubicBezTo>
                <a:cubicBezTo>
                  <a:pt x="472" y="94"/>
                  <a:pt x="468" y="123"/>
                  <a:pt x="475" y="129"/>
                </a:cubicBezTo>
                <a:cubicBezTo>
                  <a:pt x="482" y="135"/>
                  <a:pt x="494" y="115"/>
                  <a:pt x="505" y="112"/>
                </a:cubicBezTo>
                <a:cubicBezTo>
                  <a:pt x="516" y="109"/>
                  <a:pt x="528" y="113"/>
                  <a:pt x="539" y="114"/>
                </a:cubicBezTo>
                <a:cubicBezTo>
                  <a:pt x="550" y="115"/>
                  <a:pt x="562" y="112"/>
                  <a:pt x="571" y="115"/>
                </a:cubicBezTo>
                <a:cubicBezTo>
                  <a:pt x="580" y="118"/>
                  <a:pt x="589" y="127"/>
                  <a:pt x="592" y="135"/>
                </a:cubicBezTo>
                <a:cubicBezTo>
                  <a:pt x="595" y="143"/>
                  <a:pt x="583" y="159"/>
                  <a:pt x="589" y="166"/>
                </a:cubicBezTo>
                <a:cubicBezTo>
                  <a:pt x="595" y="173"/>
                  <a:pt x="618" y="172"/>
                  <a:pt x="629" y="177"/>
                </a:cubicBezTo>
                <a:cubicBezTo>
                  <a:pt x="640" y="182"/>
                  <a:pt x="651" y="192"/>
                  <a:pt x="656" y="196"/>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064" name="Freeform 16"/>
          <p:cNvSpPr>
            <a:spLocks/>
          </p:cNvSpPr>
          <p:nvPr/>
        </p:nvSpPr>
        <p:spPr bwMode="auto">
          <a:xfrm>
            <a:off x="4875213" y="3081338"/>
            <a:ext cx="674687" cy="395287"/>
          </a:xfrm>
          <a:custGeom>
            <a:avLst/>
            <a:gdLst>
              <a:gd name="T0" fmla="*/ 0 w 425"/>
              <a:gd name="T1" fmla="*/ 3175 h 249"/>
              <a:gd name="T2" fmla="*/ 53975 w 425"/>
              <a:gd name="T3" fmla="*/ 0 h 249"/>
              <a:gd name="T4" fmla="*/ 68262 w 425"/>
              <a:gd name="T5" fmla="*/ 79375 h 249"/>
              <a:gd name="T6" fmla="*/ 190500 w 425"/>
              <a:gd name="T7" fmla="*/ 231775 h 249"/>
              <a:gd name="T8" fmla="*/ 271462 w 425"/>
              <a:gd name="T9" fmla="*/ 288925 h 249"/>
              <a:gd name="T10" fmla="*/ 311150 w 425"/>
              <a:gd name="T11" fmla="*/ 284162 h 249"/>
              <a:gd name="T12" fmla="*/ 344487 w 425"/>
              <a:gd name="T13" fmla="*/ 327025 h 249"/>
              <a:gd name="T14" fmla="*/ 444500 w 425"/>
              <a:gd name="T15" fmla="*/ 323850 h 249"/>
              <a:gd name="T16" fmla="*/ 449262 w 425"/>
              <a:gd name="T17" fmla="*/ 300037 h 249"/>
              <a:gd name="T18" fmla="*/ 482600 w 425"/>
              <a:gd name="T19" fmla="*/ 288925 h 249"/>
              <a:gd name="T20" fmla="*/ 477837 w 425"/>
              <a:gd name="T21" fmla="*/ 236537 h 249"/>
              <a:gd name="T22" fmla="*/ 568325 w 425"/>
              <a:gd name="T23" fmla="*/ 276225 h 249"/>
              <a:gd name="T24" fmla="*/ 596900 w 425"/>
              <a:gd name="T25" fmla="*/ 303212 h 249"/>
              <a:gd name="T26" fmla="*/ 630237 w 425"/>
              <a:gd name="T27" fmla="*/ 304800 h 249"/>
              <a:gd name="T28" fmla="*/ 661987 w 425"/>
              <a:gd name="T29" fmla="*/ 355600 h 249"/>
              <a:gd name="T30" fmla="*/ 557212 w 425"/>
              <a:gd name="T31" fmla="*/ 361950 h 249"/>
              <a:gd name="T32" fmla="*/ 514350 w 425"/>
              <a:gd name="T33" fmla="*/ 288925 h 249"/>
              <a:gd name="T34" fmla="*/ 452437 w 425"/>
              <a:gd name="T35" fmla="*/ 303212 h 249"/>
              <a:gd name="T36" fmla="*/ 442912 w 425"/>
              <a:gd name="T37" fmla="*/ 369887 h 249"/>
              <a:gd name="T38" fmla="*/ 395287 w 425"/>
              <a:gd name="T39" fmla="*/ 393700 h 249"/>
              <a:gd name="T40" fmla="*/ 328612 w 425"/>
              <a:gd name="T41" fmla="*/ 357187 h 249"/>
              <a:gd name="T42" fmla="*/ 271462 w 425"/>
              <a:gd name="T43" fmla="*/ 379412 h 249"/>
              <a:gd name="T44" fmla="*/ 247650 w 425"/>
              <a:gd name="T45" fmla="*/ 342900 h 249"/>
              <a:gd name="T46" fmla="*/ 182562 w 425"/>
              <a:gd name="T47" fmla="*/ 327025 h 249"/>
              <a:gd name="T48" fmla="*/ 171450 w 425"/>
              <a:gd name="T49" fmla="*/ 250825 h 249"/>
              <a:gd name="T50" fmla="*/ 95250 w 425"/>
              <a:gd name="T51" fmla="*/ 200025 h 249"/>
              <a:gd name="T52" fmla="*/ 66675 w 425"/>
              <a:gd name="T53" fmla="*/ 179387 h 249"/>
              <a:gd name="T54" fmla="*/ 61912 w 425"/>
              <a:gd name="T55" fmla="*/ 131762 h 249"/>
              <a:gd name="T56" fmla="*/ 11112 w 425"/>
              <a:gd name="T57" fmla="*/ 84137 h 249"/>
              <a:gd name="T58" fmla="*/ 0 w 425"/>
              <a:gd name="T59" fmla="*/ 3175 h 2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5"/>
              <a:gd name="T91" fmla="*/ 0 h 249"/>
              <a:gd name="T92" fmla="*/ 425 w 425"/>
              <a:gd name="T93" fmla="*/ 249 h 2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5" h="249">
                <a:moveTo>
                  <a:pt x="0" y="2"/>
                </a:moveTo>
                <a:lnTo>
                  <a:pt x="34" y="0"/>
                </a:lnTo>
                <a:cubicBezTo>
                  <a:pt x="41" y="8"/>
                  <a:pt x="29" y="26"/>
                  <a:pt x="43" y="50"/>
                </a:cubicBezTo>
                <a:cubicBezTo>
                  <a:pt x="57" y="74"/>
                  <a:pt x="99" y="124"/>
                  <a:pt x="120" y="146"/>
                </a:cubicBezTo>
                <a:cubicBezTo>
                  <a:pt x="141" y="168"/>
                  <a:pt x="158" y="177"/>
                  <a:pt x="171" y="182"/>
                </a:cubicBezTo>
                <a:cubicBezTo>
                  <a:pt x="184" y="187"/>
                  <a:pt x="188" y="175"/>
                  <a:pt x="196" y="179"/>
                </a:cubicBezTo>
                <a:cubicBezTo>
                  <a:pt x="204" y="183"/>
                  <a:pt x="203" y="202"/>
                  <a:pt x="217" y="206"/>
                </a:cubicBezTo>
                <a:cubicBezTo>
                  <a:pt x="231" y="210"/>
                  <a:pt x="269" y="207"/>
                  <a:pt x="280" y="204"/>
                </a:cubicBezTo>
                <a:cubicBezTo>
                  <a:pt x="291" y="201"/>
                  <a:pt x="279" y="193"/>
                  <a:pt x="283" y="189"/>
                </a:cubicBezTo>
                <a:cubicBezTo>
                  <a:pt x="287" y="185"/>
                  <a:pt x="301" y="189"/>
                  <a:pt x="304" y="182"/>
                </a:cubicBezTo>
                <a:cubicBezTo>
                  <a:pt x="307" y="175"/>
                  <a:pt x="292" y="150"/>
                  <a:pt x="301" y="149"/>
                </a:cubicBezTo>
                <a:cubicBezTo>
                  <a:pt x="310" y="148"/>
                  <a:pt x="346" y="167"/>
                  <a:pt x="358" y="174"/>
                </a:cubicBezTo>
                <a:cubicBezTo>
                  <a:pt x="370" y="181"/>
                  <a:pt x="370" y="188"/>
                  <a:pt x="376" y="191"/>
                </a:cubicBezTo>
                <a:cubicBezTo>
                  <a:pt x="382" y="194"/>
                  <a:pt x="390" y="187"/>
                  <a:pt x="397" y="192"/>
                </a:cubicBezTo>
                <a:cubicBezTo>
                  <a:pt x="404" y="197"/>
                  <a:pt x="425" y="218"/>
                  <a:pt x="417" y="224"/>
                </a:cubicBezTo>
                <a:cubicBezTo>
                  <a:pt x="409" y="230"/>
                  <a:pt x="366" y="235"/>
                  <a:pt x="351" y="228"/>
                </a:cubicBezTo>
                <a:cubicBezTo>
                  <a:pt x="336" y="221"/>
                  <a:pt x="335" y="188"/>
                  <a:pt x="324" y="182"/>
                </a:cubicBezTo>
                <a:cubicBezTo>
                  <a:pt x="313" y="176"/>
                  <a:pt x="292" y="183"/>
                  <a:pt x="285" y="191"/>
                </a:cubicBezTo>
                <a:cubicBezTo>
                  <a:pt x="278" y="199"/>
                  <a:pt x="285" y="224"/>
                  <a:pt x="279" y="233"/>
                </a:cubicBezTo>
                <a:cubicBezTo>
                  <a:pt x="273" y="242"/>
                  <a:pt x="261" y="249"/>
                  <a:pt x="249" y="248"/>
                </a:cubicBezTo>
                <a:cubicBezTo>
                  <a:pt x="237" y="247"/>
                  <a:pt x="220" y="227"/>
                  <a:pt x="207" y="225"/>
                </a:cubicBezTo>
                <a:cubicBezTo>
                  <a:pt x="194" y="223"/>
                  <a:pt x="179" y="241"/>
                  <a:pt x="171" y="239"/>
                </a:cubicBezTo>
                <a:cubicBezTo>
                  <a:pt x="163" y="237"/>
                  <a:pt x="165" y="221"/>
                  <a:pt x="156" y="216"/>
                </a:cubicBezTo>
                <a:cubicBezTo>
                  <a:pt x="147" y="211"/>
                  <a:pt x="123" y="216"/>
                  <a:pt x="115" y="206"/>
                </a:cubicBezTo>
                <a:lnTo>
                  <a:pt x="108" y="158"/>
                </a:lnTo>
                <a:cubicBezTo>
                  <a:pt x="99" y="145"/>
                  <a:pt x="71" y="133"/>
                  <a:pt x="60" y="126"/>
                </a:cubicBezTo>
                <a:cubicBezTo>
                  <a:pt x="49" y="119"/>
                  <a:pt x="45" y="120"/>
                  <a:pt x="42" y="113"/>
                </a:cubicBezTo>
                <a:cubicBezTo>
                  <a:pt x="39" y="106"/>
                  <a:pt x="45" y="93"/>
                  <a:pt x="39" y="83"/>
                </a:cubicBezTo>
                <a:cubicBezTo>
                  <a:pt x="33" y="73"/>
                  <a:pt x="13" y="66"/>
                  <a:pt x="7" y="53"/>
                </a:cubicBezTo>
                <a:cubicBezTo>
                  <a:pt x="1" y="40"/>
                  <a:pt x="1" y="13"/>
                  <a:pt x="0" y="2"/>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065" name="Freeform 17"/>
          <p:cNvSpPr>
            <a:spLocks/>
          </p:cNvSpPr>
          <p:nvPr/>
        </p:nvSpPr>
        <p:spPr bwMode="auto">
          <a:xfrm>
            <a:off x="4932363" y="2949575"/>
            <a:ext cx="1952625" cy="760413"/>
          </a:xfrm>
          <a:custGeom>
            <a:avLst/>
            <a:gdLst>
              <a:gd name="T0" fmla="*/ 153987 w 1230"/>
              <a:gd name="T1" fmla="*/ 44450 h 479"/>
              <a:gd name="T2" fmla="*/ 361950 w 1230"/>
              <a:gd name="T3" fmla="*/ 34925 h 479"/>
              <a:gd name="T4" fmla="*/ 485775 w 1230"/>
              <a:gd name="T5" fmla="*/ 55563 h 479"/>
              <a:gd name="T6" fmla="*/ 558800 w 1230"/>
              <a:gd name="T7" fmla="*/ 82550 h 479"/>
              <a:gd name="T8" fmla="*/ 666750 w 1230"/>
              <a:gd name="T9" fmla="*/ 163513 h 479"/>
              <a:gd name="T10" fmla="*/ 900113 w 1230"/>
              <a:gd name="T11" fmla="*/ 201613 h 479"/>
              <a:gd name="T12" fmla="*/ 942975 w 1230"/>
              <a:gd name="T13" fmla="*/ 244475 h 479"/>
              <a:gd name="T14" fmla="*/ 1095375 w 1230"/>
              <a:gd name="T15" fmla="*/ 287338 h 479"/>
              <a:gd name="T16" fmla="*/ 1152525 w 1230"/>
              <a:gd name="T17" fmla="*/ 334963 h 479"/>
              <a:gd name="T18" fmla="*/ 1192212 w 1230"/>
              <a:gd name="T19" fmla="*/ 434975 h 479"/>
              <a:gd name="T20" fmla="*/ 1309687 w 1230"/>
              <a:gd name="T21" fmla="*/ 377825 h 479"/>
              <a:gd name="T22" fmla="*/ 1385887 w 1230"/>
              <a:gd name="T23" fmla="*/ 373063 h 479"/>
              <a:gd name="T24" fmla="*/ 1481137 w 1230"/>
              <a:gd name="T25" fmla="*/ 393700 h 479"/>
              <a:gd name="T26" fmla="*/ 1592262 w 1230"/>
              <a:gd name="T27" fmla="*/ 434975 h 479"/>
              <a:gd name="T28" fmla="*/ 1682750 w 1230"/>
              <a:gd name="T29" fmla="*/ 492125 h 479"/>
              <a:gd name="T30" fmla="*/ 1766888 w 1230"/>
              <a:gd name="T31" fmla="*/ 550863 h 479"/>
              <a:gd name="T32" fmla="*/ 1835150 w 1230"/>
              <a:gd name="T33" fmla="*/ 620713 h 479"/>
              <a:gd name="T34" fmla="*/ 1920875 w 1230"/>
              <a:gd name="T35" fmla="*/ 727075 h 479"/>
              <a:gd name="T36" fmla="*/ 1819275 w 1230"/>
              <a:gd name="T37" fmla="*/ 711200 h 479"/>
              <a:gd name="T38" fmla="*/ 1739900 w 1230"/>
              <a:gd name="T39" fmla="*/ 684213 h 479"/>
              <a:gd name="T40" fmla="*/ 1652588 w 1230"/>
              <a:gd name="T41" fmla="*/ 644525 h 479"/>
              <a:gd name="T42" fmla="*/ 1539875 w 1230"/>
              <a:gd name="T43" fmla="*/ 606425 h 479"/>
              <a:gd name="T44" fmla="*/ 1463675 w 1230"/>
              <a:gd name="T45" fmla="*/ 622300 h 479"/>
              <a:gd name="T46" fmla="*/ 1352550 w 1230"/>
              <a:gd name="T47" fmla="*/ 615950 h 479"/>
              <a:gd name="T48" fmla="*/ 1287462 w 1230"/>
              <a:gd name="T49" fmla="*/ 641350 h 479"/>
              <a:gd name="T50" fmla="*/ 1168400 w 1230"/>
              <a:gd name="T51" fmla="*/ 696913 h 479"/>
              <a:gd name="T52" fmla="*/ 1009650 w 1230"/>
              <a:gd name="T53" fmla="*/ 708025 h 479"/>
              <a:gd name="T54" fmla="*/ 909638 w 1230"/>
              <a:gd name="T55" fmla="*/ 735013 h 479"/>
              <a:gd name="T56" fmla="*/ 771525 w 1230"/>
              <a:gd name="T57" fmla="*/ 703263 h 479"/>
              <a:gd name="T58" fmla="*/ 630237 w 1230"/>
              <a:gd name="T59" fmla="*/ 577850 h 479"/>
              <a:gd name="T60" fmla="*/ 606425 w 1230"/>
              <a:gd name="T61" fmla="*/ 473075 h 479"/>
              <a:gd name="T62" fmla="*/ 544512 w 1230"/>
              <a:gd name="T63" fmla="*/ 439738 h 479"/>
              <a:gd name="T64" fmla="*/ 419100 w 1230"/>
              <a:gd name="T65" fmla="*/ 363538 h 479"/>
              <a:gd name="T66" fmla="*/ 400050 w 1230"/>
              <a:gd name="T67" fmla="*/ 431800 h 479"/>
              <a:gd name="T68" fmla="*/ 300037 w 1230"/>
              <a:gd name="T69" fmla="*/ 465138 h 479"/>
              <a:gd name="T70" fmla="*/ 254000 w 1230"/>
              <a:gd name="T71" fmla="*/ 412750 h 479"/>
              <a:gd name="T72" fmla="*/ 182562 w 1230"/>
              <a:gd name="T73" fmla="*/ 403225 h 479"/>
              <a:gd name="T74" fmla="*/ 0 w 1230"/>
              <a:gd name="T75" fmla="*/ 196850 h 4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30"/>
              <a:gd name="T115" fmla="*/ 0 h 479"/>
              <a:gd name="T116" fmla="*/ 1230 w 1230"/>
              <a:gd name="T117" fmla="*/ 479 h 4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30" h="479">
                <a:moveTo>
                  <a:pt x="0" y="85"/>
                </a:moveTo>
                <a:cubicBezTo>
                  <a:pt x="17" y="69"/>
                  <a:pt x="62" y="42"/>
                  <a:pt x="97" y="28"/>
                </a:cubicBezTo>
                <a:cubicBezTo>
                  <a:pt x="132" y="14"/>
                  <a:pt x="186" y="2"/>
                  <a:pt x="208" y="1"/>
                </a:cubicBezTo>
                <a:cubicBezTo>
                  <a:pt x="230" y="0"/>
                  <a:pt x="220" y="20"/>
                  <a:pt x="228" y="22"/>
                </a:cubicBezTo>
                <a:cubicBezTo>
                  <a:pt x="236" y="24"/>
                  <a:pt x="245" y="9"/>
                  <a:pt x="258" y="11"/>
                </a:cubicBezTo>
                <a:cubicBezTo>
                  <a:pt x="271" y="13"/>
                  <a:pt x="295" y="34"/>
                  <a:pt x="306" y="35"/>
                </a:cubicBezTo>
                <a:cubicBezTo>
                  <a:pt x="317" y="36"/>
                  <a:pt x="314" y="17"/>
                  <a:pt x="322" y="20"/>
                </a:cubicBezTo>
                <a:cubicBezTo>
                  <a:pt x="330" y="23"/>
                  <a:pt x="344" y="38"/>
                  <a:pt x="352" y="52"/>
                </a:cubicBezTo>
                <a:cubicBezTo>
                  <a:pt x="360" y="66"/>
                  <a:pt x="358" y="98"/>
                  <a:pt x="369" y="106"/>
                </a:cubicBezTo>
                <a:cubicBezTo>
                  <a:pt x="380" y="114"/>
                  <a:pt x="391" y="93"/>
                  <a:pt x="420" y="103"/>
                </a:cubicBezTo>
                <a:cubicBezTo>
                  <a:pt x="449" y="113"/>
                  <a:pt x="517" y="162"/>
                  <a:pt x="541" y="166"/>
                </a:cubicBezTo>
                <a:lnTo>
                  <a:pt x="567" y="127"/>
                </a:lnTo>
                <a:cubicBezTo>
                  <a:pt x="573" y="122"/>
                  <a:pt x="570" y="132"/>
                  <a:pt x="574" y="136"/>
                </a:cubicBezTo>
                <a:cubicBezTo>
                  <a:pt x="578" y="140"/>
                  <a:pt x="582" y="148"/>
                  <a:pt x="594" y="154"/>
                </a:cubicBezTo>
                <a:cubicBezTo>
                  <a:pt x="606" y="160"/>
                  <a:pt x="633" y="166"/>
                  <a:pt x="649" y="170"/>
                </a:cubicBezTo>
                <a:cubicBezTo>
                  <a:pt x="665" y="174"/>
                  <a:pt x="681" y="176"/>
                  <a:pt x="690" y="181"/>
                </a:cubicBezTo>
                <a:cubicBezTo>
                  <a:pt x="699" y="186"/>
                  <a:pt x="700" y="198"/>
                  <a:pt x="706" y="203"/>
                </a:cubicBezTo>
                <a:cubicBezTo>
                  <a:pt x="712" y="208"/>
                  <a:pt x="721" y="208"/>
                  <a:pt x="726" y="211"/>
                </a:cubicBezTo>
                <a:cubicBezTo>
                  <a:pt x="731" y="214"/>
                  <a:pt x="734" y="210"/>
                  <a:pt x="738" y="220"/>
                </a:cubicBezTo>
                <a:cubicBezTo>
                  <a:pt x="742" y="230"/>
                  <a:pt x="743" y="265"/>
                  <a:pt x="751" y="274"/>
                </a:cubicBezTo>
                <a:cubicBezTo>
                  <a:pt x="759" y="283"/>
                  <a:pt x="775" y="283"/>
                  <a:pt x="787" y="277"/>
                </a:cubicBezTo>
                <a:cubicBezTo>
                  <a:pt x="799" y="271"/>
                  <a:pt x="813" y="246"/>
                  <a:pt x="825" y="238"/>
                </a:cubicBezTo>
                <a:cubicBezTo>
                  <a:pt x="837" y="230"/>
                  <a:pt x="850" y="230"/>
                  <a:pt x="858" y="229"/>
                </a:cubicBezTo>
                <a:cubicBezTo>
                  <a:pt x="866" y="228"/>
                  <a:pt x="867" y="235"/>
                  <a:pt x="873" y="235"/>
                </a:cubicBezTo>
                <a:cubicBezTo>
                  <a:pt x="879" y="235"/>
                  <a:pt x="885" y="227"/>
                  <a:pt x="895" y="229"/>
                </a:cubicBezTo>
                <a:cubicBezTo>
                  <a:pt x="905" y="231"/>
                  <a:pt x="920" y="246"/>
                  <a:pt x="933" y="248"/>
                </a:cubicBezTo>
                <a:cubicBezTo>
                  <a:pt x="946" y="250"/>
                  <a:pt x="961" y="238"/>
                  <a:pt x="972" y="242"/>
                </a:cubicBezTo>
                <a:cubicBezTo>
                  <a:pt x="983" y="246"/>
                  <a:pt x="994" y="268"/>
                  <a:pt x="1003" y="274"/>
                </a:cubicBezTo>
                <a:cubicBezTo>
                  <a:pt x="1012" y="280"/>
                  <a:pt x="1018" y="272"/>
                  <a:pt x="1027" y="278"/>
                </a:cubicBezTo>
                <a:cubicBezTo>
                  <a:pt x="1036" y="284"/>
                  <a:pt x="1050" y="305"/>
                  <a:pt x="1060" y="310"/>
                </a:cubicBezTo>
                <a:cubicBezTo>
                  <a:pt x="1070" y="315"/>
                  <a:pt x="1080" y="305"/>
                  <a:pt x="1089" y="311"/>
                </a:cubicBezTo>
                <a:cubicBezTo>
                  <a:pt x="1098" y="317"/>
                  <a:pt x="1101" y="340"/>
                  <a:pt x="1113" y="347"/>
                </a:cubicBezTo>
                <a:cubicBezTo>
                  <a:pt x="1125" y="354"/>
                  <a:pt x="1154" y="345"/>
                  <a:pt x="1161" y="352"/>
                </a:cubicBezTo>
                <a:cubicBezTo>
                  <a:pt x="1168" y="359"/>
                  <a:pt x="1150" y="382"/>
                  <a:pt x="1156" y="391"/>
                </a:cubicBezTo>
                <a:cubicBezTo>
                  <a:pt x="1162" y="400"/>
                  <a:pt x="1188" y="396"/>
                  <a:pt x="1197" y="407"/>
                </a:cubicBezTo>
                <a:cubicBezTo>
                  <a:pt x="1206" y="418"/>
                  <a:pt x="1204" y="446"/>
                  <a:pt x="1210" y="458"/>
                </a:cubicBezTo>
                <a:lnTo>
                  <a:pt x="1230" y="479"/>
                </a:lnTo>
                <a:cubicBezTo>
                  <a:pt x="1219" y="477"/>
                  <a:pt x="1165" y="453"/>
                  <a:pt x="1146" y="448"/>
                </a:cubicBezTo>
                <a:cubicBezTo>
                  <a:pt x="1127" y="443"/>
                  <a:pt x="1124" y="454"/>
                  <a:pt x="1116" y="451"/>
                </a:cubicBezTo>
                <a:cubicBezTo>
                  <a:pt x="1108" y="448"/>
                  <a:pt x="1103" y="433"/>
                  <a:pt x="1096" y="431"/>
                </a:cubicBezTo>
                <a:cubicBezTo>
                  <a:pt x="1089" y="429"/>
                  <a:pt x="1083" y="443"/>
                  <a:pt x="1074" y="439"/>
                </a:cubicBezTo>
                <a:cubicBezTo>
                  <a:pt x="1065" y="435"/>
                  <a:pt x="1054" y="410"/>
                  <a:pt x="1041" y="406"/>
                </a:cubicBezTo>
                <a:cubicBezTo>
                  <a:pt x="1028" y="402"/>
                  <a:pt x="1005" y="417"/>
                  <a:pt x="993" y="413"/>
                </a:cubicBezTo>
                <a:cubicBezTo>
                  <a:pt x="981" y="409"/>
                  <a:pt x="977" y="386"/>
                  <a:pt x="970" y="382"/>
                </a:cubicBezTo>
                <a:cubicBezTo>
                  <a:pt x="963" y="378"/>
                  <a:pt x="956" y="384"/>
                  <a:pt x="948" y="386"/>
                </a:cubicBezTo>
                <a:cubicBezTo>
                  <a:pt x="940" y="388"/>
                  <a:pt x="933" y="394"/>
                  <a:pt x="922" y="392"/>
                </a:cubicBezTo>
                <a:cubicBezTo>
                  <a:pt x="911" y="390"/>
                  <a:pt x="894" y="372"/>
                  <a:pt x="882" y="371"/>
                </a:cubicBezTo>
                <a:cubicBezTo>
                  <a:pt x="870" y="370"/>
                  <a:pt x="860" y="386"/>
                  <a:pt x="852" y="388"/>
                </a:cubicBezTo>
                <a:cubicBezTo>
                  <a:pt x="844" y="390"/>
                  <a:pt x="838" y="380"/>
                  <a:pt x="831" y="383"/>
                </a:cubicBezTo>
                <a:cubicBezTo>
                  <a:pt x="824" y="386"/>
                  <a:pt x="821" y="399"/>
                  <a:pt x="811" y="404"/>
                </a:cubicBezTo>
                <a:cubicBezTo>
                  <a:pt x="801" y="409"/>
                  <a:pt x="781" y="406"/>
                  <a:pt x="769" y="412"/>
                </a:cubicBezTo>
                <a:cubicBezTo>
                  <a:pt x="757" y="418"/>
                  <a:pt x="748" y="437"/>
                  <a:pt x="736" y="439"/>
                </a:cubicBezTo>
                <a:cubicBezTo>
                  <a:pt x="724" y="441"/>
                  <a:pt x="714" y="421"/>
                  <a:pt x="697" y="422"/>
                </a:cubicBezTo>
                <a:cubicBezTo>
                  <a:pt x="680" y="423"/>
                  <a:pt x="655" y="444"/>
                  <a:pt x="636" y="446"/>
                </a:cubicBezTo>
                <a:cubicBezTo>
                  <a:pt x="617" y="448"/>
                  <a:pt x="595" y="434"/>
                  <a:pt x="585" y="437"/>
                </a:cubicBezTo>
                <a:cubicBezTo>
                  <a:pt x="575" y="440"/>
                  <a:pt x="586" y="458"/>
                  <a:pt x="573" y="463"/>
                </a:cubicBezTo>
                <a:cubicBezTo>
                  <a:pt x="560" y="468"/>
                  <a:pt x="521" y="469"/>
                  <a:pt x="507" y="466"/>
                </a:cubicBezTo>
                <a:cubicBezTo>
                  <a:pt x="493" y="463"/>
                  <a:pt x="499" y="452"/>
                  <a:pt x="486" y="443"/>
                </a:cubicBezTo>
                <a:cubicBezTo>
                  <a:pt x="473" y="434"/>
                  <a:pt x="441" y="423"/>
                  <a:pt x="426" y="410"/>
                </a:cubicBezTo>
                <a:cubicBezTo>
                  <a:pt x="411" y="397"/>
                  <a:pt x="403" y="376"/>
                  <a:pt x="397" y="364"/>
                </a:cubicBezTo>
                <a:cubicBezTo>
                  <a:pt x="391" y="352"/>
                  <a:pt x="392" y="351"/>
                  <a:pt x="390" y="340"/>
                </a:cubicBezTo>
                <a:cubicBezTo>
                  <a:pt x="388" y="329"/>
                  <a:pt x="387" y="309"/>
                  <a:pt x="382" y="298"/>
                </a:cubicBezTo>
                <a:cubicBezTo>
                  <a:pt x="377" y="287"/>
                  <a:pt x="363" y="275"/>
                  <a:pt x="357" y="272"/>
                </a:cubicBezTo>
                <a:cubicBezTo>
                  <a:pt x="351" y="269"/>
                  <a:pt x="348" y="279"/>
                  <a:pt x="343" y="277"/>
                </a:cubicBezTo>
                <a:lnTo>
                  <a:pt x="324" y="257"/>
                </a:lnTo>
                <a:lnTo>
                  <a:pt x="264" y="229"/>
                </a:lnTo>
                <a:lnTo>
                  <a:pt x="265" y="260"/>
                </a:lnTo>
                <a:lnTo>
                  <a:pt x="252" y="272"/>
                </a:lnTo>
                <a:lnTo>
                  <a:pt x="238" y="290"/>
                </a:lnTo>
                <a:lnTo>
                  <a:pt x="189" y="293"/>
                </a:lnTo>
                <a:lnTo>
                  <a:pt x="175" y="286"/>
                </a:lnTo>
                <a:lnTo>
                  <a:pt x="160" y="260"/>
                </a:lnTo>
                <a:lnTo>
                  <a:pt x="138" y="265"/>
                </a:lnTo>
                <a:cubicBezTo>
                  <a:pt x="131" y="264"/>
                  <a:pt x="125" y="261"/>
                  <a:pt x="115" y="254"/>
                </a:cubicBezTo>
                <a:cubicBezTo>
                  <a:pt x="105" y="247"/>
                  <a:pt x="97" y="245"/>
                  <a:pt x="78" y="223"/>
                </a:cubicBezTo>
                <a:cubicBezTo>
                  <a:pt x="59" y="201"/>
                  <a:pt x="13" y="147"/>
                  <a:pt x="0" y="124"/>
                </a:cubicBezTo>
                <a:lnTo>
                  <a:pt x="0" y="85"/>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pic>
        <p:nvPicPr>
          <p:cNvPr id="2066" name="Picture 18"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62588" y="3079750"/>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7" name="Freeform 19"/>
          <p:cNvSpPr>
            <a:spLocks/>
          </p:cNvSpPr>
          <p:nvPr/>
        </p:nvSpPr>
        <p:spPr bwMode="auto">
          <a:xfrm>
            <a:off x="5532438" y="2370138"/>
            <a:ext cx="511175" cy="158750"/>
          </a:xfrm>
          <a:custGeom>
            <a:avLst/>
            <a:gdLst>
              <a:gd name="T0" fmla="*/ 0 w 322"/>
              <a:gd name="T1" fmla="*/ 0 h 100"/>
              <a:gd name="T2" fmla="*/ 228600 w 322"/>
              <a:gd name="T3" fmla="*/ 106363 h 100"/>
              <a:gd name="T4" fmla="*/ 511175 w 322"/>
              <a:gd name="T5" fmla="*/ 158750 h 100"/>
              <a:gd name="T6" fmla="*/ 0 60000 65536"/>
              <a:gd name="T7" fmla="*/ 0 60000 65536"/>
              <a:gd name="T8" fmla="*/ 0 60000 65536"/>
              <a:gd name="T9" fmla="*/ 0 w 322"/>
              <a:gd name="T10" fmla="*/ 0 h 100"/>
              <a:gd name="T11" fmla="*/ 322 w 322"/>
              <a:gd name="T12" fmla="*/ 100 h 100"/>
            </a:gdLst>
            <a:ahLst/>
            <a:cxnLst>
              <a:cxn ang="T6">
                <a:pos x="T0" y="T1"/>
              </a:cxn>
              <a:cxn ang="T7">
                <a:pos x="T2" y="T3"/>
              </a:cxn>
              <a:cxn ang="T8">
                <a:pos x="T4" y="T5"/>
              </a:cxn>
            </a:cxnLst>
            <a:rect l="T9" t="T10" r="T11" b="T12"/>
            <a:pathLst>
              <a:path w="322" h="100">
                <a:moveTo>
                  <a:pt x="0" y="0"/>
                </a:moveTo>
                <a:cubicBezTo>
                  <a:pt x="24" y="11"/>
                  <a:pt x="90" y="50"/>
                  <a:pt x="144" y="67"/>
                </a:cubicBezTo>
                <a:cubicBezTo>
                  <a:pt x="198" y="84"/>
                  <a:pt x="285" y="93"/>
                  <a:pt x="322" y="10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2070" name="Freeform 22"/>
          <p:cNvSpPr>
            <a:spLocks/>
          </p:cNvSpPr>
          <p:nvPr/>
        </p:nvSpPr>
        <p:spPr bwMode="auto">
          <a:xfrm>
            <a:off x="5851525" y="2573338"/>
            <a:ext cx="427038" cy="525462"/>
          </a:xfrm>
          <a:custGeom>
            <a:avLst/>
            <a:gdLst>
              <a:gd name="T0" fmla="*/ 0 w 269"/>
              <a:gd name="T1" fmla="*/ 525462 h 331"/>
              <a:gd name="T2" fmla="*/ 358775 w 269"/>
              <a:gd name="T3" fmla="*/ 325437 h 331"/>
              <a:gd name="T4" fmla="*/ 414338 w 269"/>
              <a:gd name="T5" fmla="*/ 0 h 331"/>
              <a:gd name="T6" fmla="*/ 0 60000 65536"/>
              <a:gd name="T7" fmla="*/ 0 60000 65536"/>
              <a:gd name="T8" fmla="*/ 0 60000 65536"/>
              <a:gd name="T9" fmla="*/ 0 w 269"/>
              <a:gd name="T10" fmla="*/ 0 h 331"/>
              <a:gd name="T11" fmla="*/ 269 w 269"/>
              <a:gd name="T12" fmla="*/ 331 h 331"/>
            </a:gdLst>
            <a:ahLst/>
            <a:cxnLst>
              <a:cxn ang="T6">
                <a:pos x="T0" y="T1"/>
              </a:cxn>
              <a:cxn ang="T7">
                <a:pos x="T2" y="T3"/>
              </a:cxn>
              <a:cxn ang="T8">
                <a:pos x="T4" y="T5"/>
              </a:cxn>
            </a:cxnLst>
            <a:rect l="T9" t="T10" r="T11" b="T12"/>
            <a:pathLst>
              <a:path w="269" h="331">
                <a:moveTo>
                  <a:pt x="0" y="331"/>
                </a:moveTo>
                <a:cubicBezTo>
                  <a:pt x="38" y="310"/>
                  <a:pt x="183" y="260"/>
                  <a:pt x="226" y="205"/>
                </a:cubicBezTo>
                <a:cubicBezTo>
                  <a:pt x="269" y="150"/>
                  <a:pt x="254" y="43"/>
                  <a:pt x="261"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2071" name="Freeform 23"/>
          <p:cNvSpPr>
            <a:spLocks/>
          </p:cNvSpPr>
          <p:nvPr/>
        </p:nvSpPr>
        <p:spPr bwMode="auto">
          <a:xfrm>
            <a:off x="6013450" y="2709863"/>
            <a:ext cx="568325" cy="547687"/>
          </a:xfrm>
          <a:custGeom>
            <a:avLst/>
            <a:gdLst>
              <a:gd name="T0" fmla="*/ 0 w 358"/>
              <a:gd name="T1" fmla="*/ 547687 h 345"/>
              <a:gd name="T2" fmla="*/ 466725 w 358"/>
              <a:gd name="T3" fmla="*/ 407987 h 345"/>
              <a:gd name="T4" fmla="*/ 568325 w 358"/>
              <a:gd name="T5" fmla="*/ 0 h 345"/>
              <a:gd name="T6" fmla="*/ 0 60000 65536"/>
              <a:gd name="T7" fmla="*/ 0 60000 65536"/>
              <a:gd name="T8" fmla="*/ 0 60000 65536"/>
              <a:gd name="T9" fmla="*/ 0 w 358"/>
              <a:gd name="T10" fmla="*/ 0 h 345"/>
              <a:gd name="T11" fmla="*/ 358 w 358"/>
              <a:gd name="T12" fmla="*/ 345 h 345"/>
            </a:gdLst>
            <a:ahLst/>
            <a:cxnLst>
              <a:cxn ang="T6">
                <a:pos x="T0" y="T1"/>
              </a:cxn>
              <a:cxn ang="T7">
                <a:pos x="T2" y="T3"/>
              </a:cxn>
              <a:cxn ang="T8">
                <a:pos x="T4" y="T5"/>
              </a:cxn>
            </a:cxnLst>
            <a:rect l="T9" t="T10" r="T11" b="T12"/>
            <a:pathLst>
              <a:path w="358" h="345">
                <a:moveTo>
                  <a:pt x="0" y="345"/>
                </a:moveTo>
                <a:cubicBezTo>
                  <a:pt x="49" y="330"/>
                  <a:pt x="234" y="314"/>
                  <a:pt x="294" y="257"/>
                </a:cubicBezTo>
                <a:cubicBezTo>
                  <a:pt x="354" y="200"/>
                  <a:pt x="345" y="54"/>
                  <a:pt x="358"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2073" name="Freeform 25" descr="Dark downward diagonal"/>
          <p:cNvSpPr>
            <a:spLocks/>
          </p:cNvSpPr>
          <p:nvPr/>
        </p:nvSpPr>
        <p:spPr bwMode="auto">
          <a:xfrm>
            <a:off x="6188075" y="1624013"/>
            <a:ext cx="1127125" cy="2095500"/>
          </a:xfrm>
          <a:custGeom>
            <a:avLst/>
            <a:gdLst>
              <a:gd name="T0" fmla="*/ 844550 w 710"/>
              <a:gd name="T1" fmla="*/ 11112 h 1320"/>
              <a:gd name="T2" fmla="*/ 1054100 w 710"/>
              <a:gd name="T3" fmla="*/ 74612 h 1320"/>
              <a:gd name="T4" fmla="*/ 1038225 w 710"/>
              <a:gd name="T5" fmla="*/ 252413 h 1320"/>
              <a:gd name="T6" fmla="*/ 927100 w 710"/>
              <a:gd name="T7" fmla="*/ 334962 h 1320"/>
              <a:gd name="T8" fmla="*/ 885825 w 710"/>
              <a:gd name="T9" fmla="*/ 433388 h 1320"/>
              <a:gd name="T10" fmla="*/ 895350 w 710"/>
              <a:gd name="T11" fmla="*/ 557212 h 1320"/>
              <a:gd name="T12" fmla="*/ 844550 w 710"/>
              <a:gd name="T13" fmla="*/ 668337 h 1320"/>
              <a:gd name="T14" fmla="*/ 908050 w 710"/>
              <a:gd name="T15" fmla="*/ 817563 h 1320"/>
              <a:gd name="T16" fmla="*/ 1003300 w 710"/>
              <a:gd name="T17" fmla="*/ 925513 h 1320"/>
              <a:gd name="T18" fmla="*/ 885825 w 710"/>
              <a:gd name="T19" fmla="*/ 1204912 h 1320"/>
              <a:gd name="T20" fmla="*/ 952500 w 710"/>
              <a:gd name="T21" fmla="*/ 1398587 h 1320"/>
              <a:gd name="T22" fmla="*/ 895350 w 710"/>
              <a:gd name="T23" fmla="*/ 1795463 h 1320"/>
              <a:gd name="T24" fmla="*/ 749300 w 710"/>
              <a:gd name="T25" fmla="*/ 1808163 h 1320"/>
              <a:gd name="T26" fmla="*/ 698500 w 710"/>
              <a:gd name="T27" fmla="*/ 1938338 h 1320"/>
              <a:gd name="T28" fmla="*/ 701675 w 710"/>
              <a:gd name="T29" fmla="*/ 2084388 h 1320"/>
              <a:gd name="T30" fmla="*/ 644525 w 710"/>
              <a:gd name="T31" fmla="*/ 1963738 h 1320"/>
              <a:gd name="T32" fmla="*/ 581025 w 710"/>
              <a:gd name="T33" fmla="*/ 1874838 h 1320"/>
              <a:gd name="T34" fmla="*/ 473075 w 710"/>
              <a:gd name="T35" fmla="*/ 1814513 h 1320"/>
              <a:gd name="T36" fmla="*/ 374650 w 710"/>
              <a:gd name="T37" fmla="*/ 1630363 h 1320"/>
              <a:gd name="T38" fmla="*/ 457200 w 710"/>
              <a:gd name="T39" fmla="*/ 1449387 h 1320"/>
              <a:gd name="T40" fmla="*/ 511175 w 710"/>
              <a:gd name="T41" fmla="*/ 1306512 h 1320"/>
              <a:gd name="T42" fmla="*/ 415925 w 710"/>
              <a:gd name="T43" fmla="*/ 1138237 h 1320"/>
              <a:gd name="T44" fmla="*/ 381000 w 710"/>
              <a:gd name="T45" fmla="*/ 973138 h 1320"/>
              <a:gd name="T46" fmla="*/ 292100 w 710"/>
              <a:gd name="T47" fmla="*/ 925513 h 1320"/>
              <a:gd name="T48" fmla="*/ 193675 w 710"/>
              <a:gd name="T49" fmla="*/ 833438 h 1320"/>
              <a:gd name="T50" fmla="*/ 19050 w 710"/>
              <a:gd name="T51" fmla="*/ 690562 h 1320"/>
              <a:gd name="T52" fmla="*/ 136525 w 710"/>
              <a:gd name="T53" fmla="*/ 649287 h 1320"/>
              <a:gd name="T54" fmla="*/ 250825 w 710"/>
              <a:gd name="T55" fmla="*/ 598487 h 1320"/>
              <a:gd name="T56" fmla="*/ 460375 w 710"/>
              <a:gd name="T57" fmla="*/ 487363 h 1320"/>
              <a:gd name="T58" fmla="*/ 533400 w 710"/>
              <a:gd name="T59" fmla="*/ 331787 h 1320"/>
              <a:gd name="T60" fmla="*/ 730250 w 710"/>
              <a:gd name="T61" fmla="*/ 176212 h 1320"/>
              <a:gd name="T62" fmla="*/ 781050 w 710"/>
              <a:gd name="T63" fmla="*/ 49212 h 1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0"/>
              <a:gd name="T97" fmla="*/ 0 h 1320"/>
              <a:gd name="T98" fmla="*/ 710 w 710"/>
              <a:gd name="T99" fmla="*/ 1320 h 13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0" h="1320">
                <a:moveTo>
                  <a:pt x="494" y="11"/>
                </a:moveTo>
                <a:cubicBezTo>
                  <a:pt x="501" y="7"/>
                  <a:pt x="513" y="8"/>
                  <a:pt x="532" y="7"/>
                </a:cubicBezTo>
                <a:cubicBezTo>
                  <a:pt x="551" y="6"/>
                  <a:pt x="586" y="0"/>
                  <a:pt x="608" y="7"/>
                </a:cubicBezTo>
                <a:cubicBezTo>
                  <a:pt x="630" y="14"/>
                  <a:pt x="647" y="29"/>
                  <a:pt x="664" y="47"/>
                </a:cubicBezTo>
                <a:cubicBezTo>
                  <a:pt x="681" y="65"/>
                  <a:pt x="710" y="98"/>
                  <a:pt x="708" y="117"/>
                </a:cubicBezTo>
                <a:cubicBezTo>
                  <a:pt x="706" y="136"/>
                  <a:pt x="665" y="145"/>
                  <a:pt x="654" y="159"/>
                </a:cubicBezTo>
                <a:cubicBezTo>
                  <a:pt x="643" y="173"/>
                  <a:pt x="652" y="190"/>
                  <a:pt x="640" y="199"/>
                </a:cubicBezTo>
                <a:cubicBezTo>
                  <a:pt x="628" y="208"/>
                  <a:pt x="600" y="202"/>
                  <a:pt x="584" y="211"/>
                </a:cubicBezTo>
                <a:cubicBezTo>
                  <a:pt x="568" y="220"/>
                  <a:pt x="548" y="245"/>
                  <a:pt x="544" y="255"/>
                </a:cubicBezTo>
                <a:cubicBezTo>
                  <a:pt x="540" y="265"/>
                  <a:pt x="557" y="264"/>
                  <a:pt x="558" y="273"/>
                </a:cubicBezTo>
                <a:cubicBezTo>
                  <a:pt x="559" y="282"/>
                  <a:pt x="551" y="294"/>
                  <a:pt x="552" y="307"/>
                </a:cubicBezTo>
                <a:cubicBezTo>
                  <a:pt x="553" y="320"/>
                  <a:pt x="564" y="340"/>
                  <a:pt x="564" y="351"/>
                </a:cubicBezTo>
                <a:cubicBezTo>
                  <a:pt x="564" y="362"/>
                  <a:pt x="557" y="363"/>
                  <a:pt x="552" y="375"/>
                </a:cubicBezTo>
                <a:cubicBezTo>
                  <a:pt x="547" y="387"/>
                  <a:pt x="532" y="405"/>
                  <a:pt x="532" y="421"/>
                </a:cubicBezTo>
                <a:cubicBezTo>
                  <a:pt x="532" y="437"/>
                  <a:pt x="547" y="457"/>
                  <a:pt x="554" y="473"/>
                </a:cubicBezTo>
                <a:cubicBezTo>
                  <a:pt x="561" y="489"/>
                  <a:pt x="564" y="502"/>
                  <a:pt x="572" y="515"/>
                </a:cubicBezTo>
                <a:cubicBezTo>
                  <a:pt x="580" y="528"/>
                  <a:pt x="594" y="540"/>
                  <a:pt x="604" y="551"/>
                </a:cubicBezTo>
                <a:cubicBezTo>
                  <a:pt x="614" y="562"/>
                  <a:pt x="639" y="558"/>
                  <a:pt x="632" y="583"/>
                </a:cubicBezTo>
                <a:cubicBezTo>
                  <a:pt x="625" y="608"/>
                  <a:pt x="574" y="672"/>
                  <a:pt x="562" y="701"/>
                </a:cubicBezTo>
                <a:cubicBezTo>
                  <a:pt x="550" y="730"/>
                  <a:pt x="552" y="742"/>
                  <a:pt x="558" y="759"/>
                </a:cubicBezTo>
                <a:cubicBezTo>
                  <a:pt x="564" y="776"/>
                  <a:pt x="589" y="781"/>
                  <a:pt x="596" y="801"/>
                </a:cubicBezTo>
                <a:cubicBezTo>
                  <a:pt x="603" y="821"/>
                  <a:pt x="609" y="856"/>
                  <a:pt x="600" y="881"/>
                </a:cubicBezTo>
                <a:cubicBezTo>
                  <a:pt x="591" y="906"/>
                  <a:pt x="548" y="907"/>
                  <a:pt x="542" y="949"/>
                </a:cubicBezTo>
                <a:cubicBezTo>
                  <a:pt x="536" y="991"/>
                  <a:pt x="567" y="1100"/>
                  <a:pt x="564" y="1131"/>
                </a:cubicBezTo>
                <a:lnTo>
                  <a:pt x="526" y="1137"/>
                </a:lnTo>
                <a:cubicBezTo>
                  <a:pt x="511" y="1138"/>
                  <a:pt x="482" y="1132"/>
                  <a:pt x="472" y="1139"/>
                </a:cubicBezTo>
                <a:cubicBezTo>
                  <a:pt x="462" y="1146"/>
                  <a:pt x="471" y="1163"/>
                  <a:pt x="466" y="1177"/>
                </a:cubicBezTo>
                <a:cubicBezTo>
                  <a:pt x="461" y="1191"/>
                  <a:pt x="442" y="1200"/>
                  <a:pt x="440" y="1221"/>
                </a:cubicBezTo>
                <a:cubicBezTo>
                  <a:pt x="438" y="1242"/>
                  <a:pt x="454" y="1290"/>
                  <a:pt x="454" y="1305"/>
                </a:cubicBezTo>
                <a:cubicBezTo>
                  <a:pt x="454" y="1320"/>
                  <a:pt x="448" y="1316"/>
                  <a:pt x="442" y="1313"/>
                </a:cubicBezTo>
                <a:cubicBezTo>
                  <a:pt x="436" y="1310"/>
                  <a:pt x="424" y="1302"/>
                  <a:pt x="418" y="1289"/>
                </a:cubicBezTo>
                <a:cubicBezTo>
                  <a:pt x="412" y="1276"/>
                  <a:pt x="414" y="1248"/>
                  <a:pt x="406" y="1237"/>
                </a:cubicBezTo>
                <a:cubicBezTo>
                  <a:pt x="398" y="1226"/>
                  <a:pt x="375" y="1234"/>
                  <a:pt x="368" y="1225"/>
                </a:cubicBezTo>
                <a:cubicBezTo>
                  <a:pt x="361" y="1216"/>
                  <a:pt x="373" y="1188"/>
                  <a:pt x="366" y="1181"/>
                </a:cubicBezTo>
                <a:cubicBezTo>
                  <a:pt x="359" y="1174"/>
                  <a:pt x="337" y="1189"/>
                  <a:pt x="326" y="1183"/>
                </a:cubicBezTo>
                <a:cubicBezTo>
                  <a:pt x="315" y="1177"/>
                  <a:pt x="306" y="1161"/>
                  <a:pt x="298" y="1143"/>
                </a:cubicBezTo>
                <a:cubicBezTo>
                  <a:pt x="290" y="1125"/>
                  <a:pt x="286" y="1094"/>
                  <a:pt x="276" y="1075"/>
                </a:cubicBezTo>
                <a:cubicBezTo>
                  <a:pt x="266" y="1056"/>
                  <a:pt x="250" y="1043"/>
                  <a:pt x="236" y="1027"/>
                </a:cubicBezTo>
                <a:cubicBezTo>
                  <a:pt x="222" y="1011"/>
                  <a:pt x="183" y="998"/>
                  <a:pt x="192" y="979"/>
                </a:cubicBezTo>
                <a:cubicBezTo>
                  <a:pt x="201" y="960"/>
                  <a:pt x="263" y="930"/>
                  <a:pt x="288" y="913"/>
                </a:cubicBezTo>
                <a:cubicBezTo>
                  <a:pt x="313" y="896"/>
                  <a:pt x="334" y="894"/>
                  <a:pt x="340" y="879"/>
                </a:cubicBezTo>
                <a:cubicBezTo>
                  <a:pt x="346" y="864"/>
                  <a:pt x="329" y="843"/>
                  <a:pt x="322" y="823"/>
                </a:cubicBezTo>
                <a:cubicBezTo>
                  <a:pt x="315" y="803"/>
                  <a:pt x="310" y="776"/>
                  <a:pt x="300" y="759"/>
                </a:cubicBezTo>
                <a:cubicBezTo>
                  <a:pt x="290" y="742"/>
                  <a:pt x="267" y="737"/>
                  <a:pt x="262" y="717"/>
                </a:cubicBezTo>
                <a:cubicBezTo>
                  <a:pt x="257" y="697"/>
                  <a:pt x="272" y="656"/>
                  <a:pt x="268" y="639"/>
                </a:cubicBezTo>
                <a:cubicBezTo>
                  <a:pt x="264" y="622"/>
                  <a:pt x="248" y="622"/>
                  <a:pt x="240" y="613"/>
                </a:cubicBezTo>
                <a:cubicBezTo>
                  <a:pt x="232" y="604"/>
                  <a:pt x="227" y="592"/>
                  <a:pt x="218" y="587"/>
                </a:cubicBezTo>
                <a:cubicBezTo>
                  <a:pt x="209" y="582"/>
                  <a:pt x="197" y="588"/>
                  <a:pt x="184" y="583"/>
                </a:cubicBezTo>
                <a:cubicBezTo>
                  <a:pt x="171" y="578"/>
                  <a:pt x="152" y="565"/>
                  <a:pt x="142" y="555"/>
                </a:cubicBezTo>
                <a:cubicBezTo>
                  <a:pt x="132" y="545"/>
                  <a:pt x="146" y="526"/>
                  <a:pt x="122" y="525"/>
                </a:cubicBezTo>
                <a:cubicBezTo>
                  <a:pt x="98" y="524"/>
                  <a:pt x="18" y="566"/>
                  <a:pt x="0" y="551"/>
                </a:cubicBezTo>
                <a:lnTo>
                  <a:pt x="12" y="435"/>
                </a:lnTo>
                <a:cubicBezTo>
                  <a:pt x="18" y="410"/>
                  <a:pt x="26" y="403"/>
                  <a:pt x="38" y="399"/>
                </a:cubicBezTo>
                <a:cubicBezTo>
                  <a:pt x="50" y="395"/>
                  <a:pt x="70" y="412"/>
                  <a:pt x="86" y="409"/>
                </a:cubicBezTo>
                <a:cubicBezTo>
                  <a:pt x="102" y="406"/>
                  <a:pt x="120" y="386"/>
                  <a:pt x="132" y="381"/>
                </a:cubicBezTo>
                <a:cubicBezTo>
                  <a:pt x="144" y="376"/>
                  <a:pt x="150" y="382"/>
                  <a:pt x="158" y="377"/>
                </a:cubicBezTo>
                <a:cubicBezTo>
                  <a:pt x="166" y="372"/>
                  <a:pt x="160" y="363"/>
                  <a:pt x="182" y="351"/>
                </a:cubicBezTo>
                <a:cubicBezTo>
                  <a:pt x="204" y="339"/>
                  <a:pt x="270" y="321"/>
                  <a:pt x="290" y="307"/>
                </a:cubicBezTo>
                <a:cubicBezTo>
                  <a:pt x="310" y="293"/>
                  <a:pt x="292" y="281"/>
                  <a:pt x="300" y="265"/>
                </a:cubicBezTo>
                <a:cubicBezTo>
                  <a:pt x="308" y="249"/>
                  <a:pt x="324" y="227"/>
                  <a:pt x="336" y="209"/>
                </a:cubicBezTo>
                <a:cubicBezTo>
                  <a:pt x="348" y="191"/>
                  <a:pt x="351" y="173"/>
                  <a:pt x="372" y="157"/>
                </a:cubicBezTo>
                <a:cubicBezTo>
                  <a:pt x="393" y="141"/>
                  <a:pt x="444" y="127"/>
                  <a:pt x="460" y="111"/>
                </a:cubicBezTo>
                <a:lnTo>
                  <a:pt x="468" y="63"/>
                </a:lnTo>
                <a:lnTo>
                  <a:pt x="492" y="31"/>
                </a:lnTo>
                <a:lnTo>
                  <a:pt x="494" y="11"/>
                </a:lnTo>
                <a:close/>
              </a:path>
            </a:pathLst>
          </a:custGeom>
          <a:pattFill prst="dkDnDiag">
            <a:fgClr>
              <a:srgbClr val="FF0000">
                <a:alpha val="30196"/>
              </a:srgbClr>
            </a:fgClr>
            <a:bgClr>
              <a:schemeClr val="bg1">
                <a:alpha val="30196"/>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074" name="Freeform 26" descr="90%"/>
          <p:cNvSpPr>
            <a:spLocks/>
          </p:cNvSpPr>
          <p:nvPr/>
        </p:nvSpPr>
        <p:spPr bwMode="auto">
          <a:xfrm>
            <a:off x="5443538" y="3544888"/>
            <a:ext cx="1066800" cy="620712"/>
          </a:xfrm>
          <a:custGeom>
            <a:avLst/>
            <a:gdLst>
              <a:gd name="T0" fmla="*/ 153987 w 672"/>
              <a:gd name="T1" fmla="*/ 58737 h 391"/>
              <a:gd name="T2" fmla="*/ 201612 w 672"/>
              <a:gd name="T3" fmla="*/ 84137 h 391"/>
              <a:gd name="T4" fmla="*/ 265113 w 672"/>
              <a:gd name="T5" fmla="*/ 109537 h 391"/>
              <a:gd name="T6" fmla="*/ 303212 w 672"/>
              <a:gd name="T7" fmla="*/ 153987 h 391"/>
              <a:gd name="T8" fmla="*/ 347662 w 672"/>
              <a:gd name="T9" fmla="*/ 150812 h 391"/>
              <a:gd name="T10" fmla="*/ 404812 w 672"/>
              <a:gd name="T11" fmla="*/ 144462 h 391"/>
              <a:gd name="T12" fmla="*/ 420688 w 672"/>
              <a:gd name="T13" fmla="*/ 100012 h 391"/>
              <a:gd name="T14" fmla="*/ 493713 w 672"/>
              <a:gd name="T15" fmla="*/ 115887 h 391"/>
              <a:gd name="T16" fmla="*/ 601662 w 672"/>
              <a:gd name="T17" fmla="*/ 74612 h 391"/>
              <a:gd name="T18" fmla="*/ 658812 w 672"/>
              <a:gd name="T19" fmla="*/ 100012 h 391"/>
              <a:gd name="T20" fmla="*/ 706437 w 672"/>
              <a:gd name="T21" fmla="*/ 74612 h 391"/>
              <a:gd name="T22" fmla="*/ 731837 w 672"/>
              <a:gd name="T23" fmla="*/ 49212 h 391"/>
              <a:gd name="T24" fmla="*/ 773112 w 672"/>
              <a:gd name="T25" fmla="*/ 42862 h 391"/>
              <a:gd name="T26" fmla="*/ 814388 w 672"/>
              <a:gd name="T27" fmla="*/ 20637 h 391"/>
              <a:gd name="T28" fmla="*/ 846138 w 672"/>
              <a:gd name="T29" fmla="*/ 20637 h 391"/>
              <a:gd name="T30" fmla="*/ 906463 w 672"/>
              <a:gd name="T31" fmla="*/ 1587 h 391"/>
              <a:gd name="T32" fmla="*/ 954088 w 672"/>
              <a:gd name="T33" fmla="*/ 26987 h 391"/>
              <a:gd name="T34" fmla="*/ 1017588 w 672"/>
              <a:gd name="T35" fmla="*/ 7937 h 391"/>
              <a:gd name="T36" fmla="*/ 1062038 w 672"/>
              <a:gd name="T37" fmla="*/ 65087 h 391"/>
              <a:gd name="T38" fmla="*/ 985838 w 672"/>
              <a:gd name="T39" fmla="*/ 138112 h 391"/>
              <a:gd name="T40" fmla="*/ 966788 w 672"/>
              <a:gd name="T41" fmla="*/ 201612 h 391"/>
              <a:gd name="T42" fmla="*/ 865188 w 672"/>
              <a:gd name="T43" fmla="*/ 334962 h 391"/>
              <a:gd name="T44" fmla="*/ 855663 w 672"/>
              <a:gd name="T45" fmla="*/ 395287 h 391"/>
              <a:gd name="T46" fmla="*/ 744537 w 672"/>
              <a:gd name="T47" fmla="*/ 512762 h 391"/>
              <a:gd name="T48" fmla="*/ 633412 w 672"/>
              <a:gd name="T49" fmla="*/ 512762 h 391"/>
              <a:gd name="T50" fmla="*/ 506413 w 672"/>
              <a:gd name="T51" fmla="*/ 563562 h 391"/>
              <a:gd name="T52" fmla="*/ 446088 w 672"/>
              <a:gd name="T53" fmla="*/ 563562 h 391"/>
              <a:gd name="T54" fmla="*/ 363537 w 672"/>
              <a:gd name="T55" fmla="*/ 608012 h 391"/>
              <a:gd name="T56" fmla="*/ 306387 w 672"/>
              <a:gd name="T57" fmla="*/ 601662 h 391"/>
              <a:gd name="T58" fmla="*/ 227013 w 672"/>
              <a:gd name="T59" fmla="*/ 592137 h 391"/>
              <a:gd name="T60" fmla="*/ 49212 w 672"/>
              <a:gd name="T61" fmla="*/ 430212 h 391"/>
              <a:gd name="T62" fmla="*/ 30163 w 672"/>
              <a:gd name="T63" fmla="*/ 388937 h 391"/>
              <a:gd name="T64" fmla="*/ 1588 w 672"/>
              <a:gd name="T65" fmla="*/ 309562 h 391"/>
              <a:gd name="T66" fmla="*/ 36512 w 672"/>
              <a:gd name="T67" fmla="*/ 268287 h 391"/>
              <a:gd name="T68" fmla="*/ 77787 w 672"/>
              <a:gd name="T69" fmla="*/ 223837 h 391"/>
              <a:gd name="T70" fmla="*/ 93662 w 672"/>
              <a:gd name="T71" fmla="*/ 157162 h 391"/>
              <a:gd name="T72" fmla="*/ 153987 w 672"/>
              <a:gd name="T73" fmla="*/ 58737 h 3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2"/>
              <a:gd name="T112" fmla="*/ 0 h 391"/>
              <a:gd name="T113" fmla="*/ 672 w 672"/>
              <a:gd name="T114" fmla="*/ 391 h 39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2" h="391">
                <a:moveTo>
                  <a:pt x="97" y="37"/>
                </a:moveTo>
                <a:cubicBezTo>
                  <a:pt x="108" y="29"/>
                  <a:pt x="115" y="48"/>
                  <a:pt x="127" y="53"/>
                </a:cubicBezTo>
                <a:cubicBezTo>
                  <a:pt x="139" y="58"/>
                  <a:pt x="156" y="62"/>
                  <a:pt x="167" y="69"/>
                </a:cubicBezTo>
                <a:cubicBezTo>
                  <a:pt x="178" y="76"/>
                  <a:pt x="182" y="93"/>
                  <a:pt x="191" y="97"/>
                </a:cubicBezTo>
                <a:cubicBezTo>
                  <a:pt x="200" y="101"/>
                  <a:pt x="208" y="96"/>
                  <a:pt x="219" y="95"/>
                </a:cubicBezTo>
                <a:cubicBezTo>
                  <a:pt x="230" y="94"/>
                  <a:pt x="247" y="96"/>
                  <a:pt x="255" y="91"/>
                </a:cubicBezTo>
                <a:cubicBezTo>
                  <a:pt x="263" y="86"/>
                  <a:pt x="256" y="66"/>
                  <a:pt x="265" y="63"/>
                </a:cubicBezTo>
                <a:cubicBezTo>
                  <a:pt x="274" y="60"/>
                  <a:pt x="292" y="76"/>
                  <a:pt x="311" y="73"/>
                </a:cubicBezTo>
                <a:cubicBezTo>
                  <a:pt x="330" y="70"/>
                  <a:pt x="362" y="49"/>
                  <a:pt x="379" y="47"/>
                </a:cubicBezTo>
                <a:cubicBezTo>
                  <a:pt x="396" y="45"/>
                  <a:pt x="404" y="63"/>
                  <a:pt x="415" y="63"/>
                </a:cubicBezTo>
                <a:cubicBezTo>
                  <a:pt x="426" y="63"/>
                  <a:pt x="437" y="52"/>
                  <a:pt x="445" y="47"/>
                </a:cubicBezTo>
                <a:cubicBezTo>
                  <a:pt x="453" y="42"/>
                  <a:pt x="454" y="34"/>
                  <a:pt x="461" y="31"/>
                </a:cubicBezTo>
                <a:cubicBezTo>
                  <a:pt x="468" y="28"/>
                  <a:pt x="478" y="30"/>
                  <a:pt x="487" y="27"/>
                </a:cubicBezTo>
                <a:cubicBezTo>
                  <a:pt x="496" y="24"/>
                  <a:pt x="505" y="15"/>
                  <a:pt x="513" y="13"/>
                </a:cubicBezTo>
                <a:cubicBezTo>
                  <a:pt x="521" y="11"/>
                  <a:pt x="523" y="15"/>
                  <a:pt x="533" y="13"/>
                </a:cubicBezTo>
                <a:cubicBezTo>
                  <a:pt x="543" y="11"/>
                  <a:pt x="560" y="0"/>
                  <a:pt x="571" y="1"/>
                </a:cubicBezTo>
                <a:cubicBezTo>
                  <a:pt x="582" y="2"/>
                  <a:pt x="589" y="16"/>
                  <a:pt x="601" y="17"/>
                </a:cubicBezTo>
                <a:cubicBezTo>
                  <a:pt x="613" y="18"/>
                  <a:pt x="630" y="1"/>
                  <a:pt x="641" y="5"/>
                </a:cubicBezTo>
                <a:cubicBezTo>
                  <a:pt x="652" y="9"/>
                  <a:pt x="672" y="27"/>
                  <a:pt x="669" y="41"/>
                </a:cubicBezTo>
                <a:cubicBezTo>
                  <a:pt x="666" y="55"/>
                  <a:pt x="631" y="73"/>
                  <a:pt x="621" y="87"/>
                </a:cubicBezTo>
                <a:cubicBezTo>
                  <a:pt x="611" y="101"/>
                  <a:pt x="622" y="106"/>
                  <a:pt x="609" y="127"/>
                </a:cubicBezTo>
                <a:cubicBezTo>
                  <a:pt x="596" y="148"/>
                  <a:pt x="557" y="191"/>
                  <a:pt x="545" y="211"/>
                </a:cubicBezTo>
                <a:cubicBezTo>
                  <a:pt x="533" y="231"/>
                  <a:pt x="552" y="230"/>
                  <a:pt x="539" y="249"/>
                </a:cubicBezTo>
                <a:cubicBezTo>
                  <a:pt x="526" y="268"/>
                  <a:pt x="492" y="311"/>
                  <a:pt x="469" y="323"/>
                </a:cubicBezTo>
                <a:cubicBezTo>
                  <a:pt x="446" y="335"/>
                  <a:pt x="424" y="318"/>
                  <a:pt x="399" y="323"/>
                </a:cubicBezTo>
                <a:cubicBezTo>
                  <a:pt x="374" y="328"/>
                  <a:pt x="339" y="350"/>
                  <a:pt x="319" y="355"/>
                </a:cubicBezTo>
                <a:cubicBezTo>
                  <a:pt x="299" y="360"/>
                  <a:pt x="296" y="350"/>
                  <a:pt x="281" y="355"/>
                </a:cubicBezTo>
                <a:cubicBezTo>
                  <a:pt x="266" y="360"/>
                  <a:pt x="244" y="379"/>
                  <a:pt x="229" y="383"/>
                </a:cubicBezTo>
                <a:cubicBezTo>
                  <a:pt x="214" y="387"/>
                  <a:pt x="207" y="381"/>
                  <a:pt x="193" y="379"/>
                </a:cubicBezTo>
                <a:cubicBezTo>
                  <a:pt x="179" y="377"/>
                  <a:pt x="170" y="391"/>
                  <a:pt x="143" y="373"/>
                </a:cubicBezTo>
                <a:cubicBezTo>
                  <a:pt x="116" y="355"/>
                  <a:pt x="52" y="292"/>
                  <a:pt x="31" y="271"/>
                </a:cubicBezTo>
                <a:cubicBezTo>
                  <a:pt x="10" y="250"/>
                  <a:pt x="24" y="258"/>
                  <a:pt x="19" y="245"/>
                </a:cubicBezTo>
                <a:cubicBezTo>
                  <a:pt x="14" y="232"/>
                  <a:pt x="0" y="208"/>
                  <a:pt x="1" y="195"/>
                </a:cubicBezTo>
                <a:cubicBezTo>
                  <a:pt x="2" y="182"/>
                  <a:pt x="15" y="178"/>
                  <a:pt x="23" y="169"/>
                </a:cubicBezTo>
                <a:cubicBezTo>
                  <a:pt x="31" y="160"/>
                  <a:pt x="43" y="153"/>
                  <a:pt x="49" y="141"/>
                </a:cubicBezTo>
                <a:cubicBezTo>
                  <a:pt x="55" y="129"/>
                  <a:pt x="51" y="116"/>
                  <a:pt x="59" y="99"/>
                </a:cubicBezTo>
                <a:cubicBezTo>
                  <a:pt x="67" y="82"/>
                  <a:pt x="86" y="46"/>
                  <a:pt x="97" y="37"/>
                </a:cubicBezTo>
                <a:close/>
              </a:path>
            </a:pathLst>
          </a:custGeom>
          <a:pattFill prst="pct90">
            <a:fgClr>
              <a:srgbClr val="FF0000">
                <a:alpha val="30196"/>
              </a:srgbClr>
            </a:fgClr>
            <a:bgClr>
              <a:schemeClr val="bg1">
                <a:alpha val="30196"/>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075" name="Freeform 27"/>
          <p:cNvSpPr>
            <a:spLocks/>
          </p:cNvSpPr>
          <p:nvPr/>
        </p:nvSpPr>
        <p:spPr bwMode="auto">
          <a:xfrm>
            <a:off x="6392863" y="2062163"/>
            <a:ext cx="252412" cy="115887"/>
          </a:xfrm>
          <a:custGeom>
            <a:avLst/>
            <a:gdLst>
              <a:gd name="T0" fmla="*/ 84137 w 159"/>
              <a:gd name="T1" fmla="*/ 115887 h 73"/>
              <a:gd name="T2" fmla="*/ 242887 w 159"/>
              <a:gd name="T3" fmla="*/ 55562 h 73"/>
              <a:gd name="T4" fmla="*/ 138112 w 159"/>
              <a:gd name="T5" fmla="*/ 42862 h 73"/>
              <a:gd name="T6" fmla="*/ 103187 w 159"/>
              <a:gd name="T7" fmla="*/ 11112 h 73"/>
              <a:gd name="T8" fmla="*/ 58737 w 159"/>
              <a:gd name="T9" fmla="*/ 7937 h 73"/>
              <a:gd name="T10" fmla="*/ 4762 w 159"/>
              <a:gd name="T11" fmla="*/ 55562 h 73"/>
              <a:gd name="T12" fmla="*/ 87312 w 159"/>
              <a:gd name="T13" fmla="*/ 68262 h 73"/>
              <a:gd name="T14" fmla="*/ 84137 w 159"/>
              <a:gd name="T15" fmla="*/ 115887 h 73"/>
              <a:gd name="T16" fmla="*/ 0 60000 65536"/>
              <a:gd name="T17" fmla="*/ 0 60000 65536"/>
              <a:gd name="T18" fmla="*/ 0 60000 65536"/>
              <a:gd name="T19" fmla="*/ 0 60000 65536"/>
              <a:gd name="T20" fmla="*/ 0 60000 65536"/>
              <a:gd name="T21" fmla="*/ 0 60000 65536"/>
              <a:gd name="T22" fmla="*/ 0 60000 65536"/>
              <a:gd name="T23" fmla="*/ 0 60000 65536"/>
              <a:gd name="T24" fmla="*/ 0 w 159"/>
              <a:gd name="T25" fmla="*/ 0 h 73"/>
              <a:gd name="T26" fmla="*/ 159 w 159"/>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9" h="73">
                <a:moveTo>
                  <a:pt x="53" y="73"/>
                </a:moveTo>
                <a:lnTo>
                  <a:pt x="153" y="35"/>
                </a:lnTo>
                <a:cubicBezTo>
                  <a:pt x="159" y="27"/>
                  <a:pt x="102" y="32"/>
                  <a:pt x="87" y="27"/>
                </a:cubicBezTo>
                <a:cubicBezTo>
                  <a:pt x="72" y="22"/>
                  <a:pt x="73" y="11"/>
                  <a:pt x="65" y="7"/>
                </a:cubicBezTo>
                <a:cubicBezTo>
                  <a:pt x="57" y="3"/>
                  <a:pt x="47" y="0"/>
                  <a:pt x="37" y="5"/>
                </a:cubicBezTo>
                <a:cubicBezTo>
                  <a:pt x="27" y="10"/>
                  <a:pt x="0" y="29"/>
                  <a:pt x="3" y="35"/>
                </a:cubicBezTo>
                <a:cubicBezTo>
                  <a:pt x="6" y="41"/>
                  <a:pt x="47" y="37"/>
                  <a:pt x="55" y="43"/>
                </a:cubicBezTo>
                <a:cubicBezTo>
                  <a:pt x="63" y="49"/>
                  <a:pt x="53" y="73"/>
                  <a:pt x="53" y="73"/>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pic>
        <p:nvPicPr>
          <p:cNvPr id="3099" name="Picture 9" descr="uss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91538" y="1528763"/>
            <a:ext cx="455612"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28" descr="uss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46863" y="2338388"/>
            <a:ext cx="250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29"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11888" y="2838450"/>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 name="Freeform 20"/>
          <p:cNvSpPr>
            <a:spLocks/>
          </p:cNvSpPr>
          <p:nvPr/>
        </p:nvSpPr>
        <p:spPr bwMode="auto">
          <a:xfrm>
            <a:off x="6161088" y="2290763"/>
            <a:ext cx="95250" cy="207962"/>
          </a:xfrm>
          <a:custGeom>
            <a:avLst/>
            <a:gdLst>
              <a:gd name="T0" fmla="*/ 0 w 60"/>
              <a:gd name="T1" fmla="*/ 0 h 131"/>
              <a:gd name="T2" fmla="*/ 77788 w 60"/>
              <a:gd name="T3" fmla="*/ 98425 h 131"/>
              <a:gd name="T4" fmla="*/ 95250 w 60"/>
              <a:gd name="T5" fmla="*/ 207962 h 131"/>
              <a:gd name="T6" fmla="*/ 0 60000 65536"/>
              <a:gd name="T7" fmla="*/ 0 60000 65536"/>
              <a:gd name="T8" fmla="*/ 0 60000 65536"/>
              <a:gd name="T9" fmla="*/ 0 w 60"/>
              <a:gd name="T10" fmla="*/ 0 h 131"/>
              <a:gd name="T11" fmla="*/ 60 w 60"/>
              <a:gd name="T12" fmla="*/ 131 h 131"/>
            </a:gdLst>
            <a:ahLst/>
            <a:cxnLst>
              <a:cxn ang="T6">
                <a:pos x="T0" y="T1"/>
              </a:cxn>
              <a:cxn ang="T7">
                <a:pos x="T2" y="T3"/>
              </a:cxn>
              <a:cxn ang="T8">
                <a:pos x="T4" y="T5"/>
              </a:cxn>
            </a:cxnLst>
            <a:rect l="T9" t="T10" r="T11" b="T12"/>
            <a:pathLst>
              <a:path w="60" h="131">
                <a:moveTo>
                  <a:pt x="0" y="0"/>
                </a:moveTo>
                <a:cubicBezTo>
                  <a:pt x="8" y="10"/>
                  <a:pt x="39" y="40"/>
                  <a:pt x="49" y="62"/>
                </a:cubicBezTo>
                <a:cubicBezTo>
                  <a:pt x="59" y="84"/>
                  <a:pt x="58" y="117"/>
                  <a:pt x="60" y="131"/>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2069" name="Freeform 21"/>
          <p:cNvSpPr>
            <a:spLocks/>
          </p:cNvSpPr>
          <p:nvPr/>
        </p:nvSpPr>
        <p:spPr bwMode="auto">
          <a:xfrm>
            <a:off x="6308725" y="2205038"/>
            <a:ext cx="285750" cy="433387"/>
          </a:xfrm>
          <a:custGeom>
            <a:avLst/>
            <a:gdLst>
              <a:gd name="T0" fmla="*/ 0 w 180"/>
              <a:gd name="T1" fmla="*/ 0 h 273"/>
              <a:gd name="T2" fmla="*/ 209550 w 180"/>
              <a:gd name="T3" fmla="*/ 223837 h 273"/>
              <a:gd name="T4" fmla="*/ 285750 w 180"/>
              <a:gd name="T5" fmla="*/ 433387 h 273"/>
              <a:gd name="T6" fmla="*/ 0 60000 65536"/>
              <a:gd name="T7" fmla="*/ 0 60000 65536"/>
              <a:gd name="T8" fmla="*/ 0 60000 65536"/>
              <a:gd name="T9" fmla="*/ 0 w 180"/>
              <a:gd name="T10" fmla="*/ 0 h 273"/>
              <a:gd name="T11" fmla="*/ 180 w 180"/>
              <a:gd name="T12" fmla="*/ 273 h 273"/>
            </a:gdLst>
            <a:ahLst/>
            <a:cxnLst>
              <a:cxn ang="T6">
                <a:pos x="T0" y="T1"/>
              </a:cxn>
              <a:cxn ang="T7">
                <a:pos x="T2" y="T3"/>
              </a:cxn>
              <a:cxn ang="T8">
                <a:pos x="T4" y="T5"/>
              </a:cxn>
            </a:cxnLst>
            <a:rect l="T9" t="T10" r="T11" b="T12"/>
            <a:pathLst>
              <a:path w="180" h="273">
                <a:moveTo>
                  <a:pt x="0" y="0"/>
                </a:moveTo>
                <a:cubicBezTo>
                  <a:pt x="22" y="23"/>
                  <a:pt x="102" y="96"/>
                  <a:pt x="132" y="141"/>
                </a:cubicBezTo>
                <a:cubicBezTo>
                  <a:pt x="162" y="186"/>
                  <a:pt x="170" y="245"/>
                  <a:pt x="180" y="273"/>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2078" name="Freeform 30" descr="90%"/>
          <p:cNvSpPr>
            <a:spLocks/>
          </p:cNvSpPr>
          <p:nvPr/>
        </p:nvSpPr>
        <p:spPr bwMode="auto">
          <a:xfrm>
            <a:off x="6157913" y="3397250"/>
            <a:ext cx="1690687" cy="1301750"/>
          </a:xfrm>
          <a:custGeom>
            <a:avLst/>
            <a:gdLst>
              <a:gd name="T0" fmla="*/ 360362 w 1065"/>
              <a:gd name="T1" fmla="*/ 212725 h 820"/>
              <a:gd name="T2" fmla="*/ 423862 w 1065"/>
              <a:gd name="T3" fmla="*/ 200025 h 820"/>
              <a:gd name="T4" fmla="*/ 474662 w 1065"/>
              <a:gd name="T5" fmla="*/ 244475 h 820"/>
              <a:gd name="T6" fmla="*/ 509587 w 1065"/>
              <a:gd name="T7" fmla="*/ 241300 h 820"/>
              <a:gd name="T8" fmla="*/ 547687 w 1065"/>
              <a:gd name="T9" fmla="*/ 269875 h 820"/>
              <a:gd name="T10" fmla="*/ 595312 w 1065"/>
              <a:gd name="T11" fmla="*/ 269875 h 820"/>
              <a:gd name="T12" fmla="*/ 709612 w 1065"/>
              <a:gd name="T13" fmla="*/ 317500 h 820"/>
              <a:gd name="T14" fmla="*/ 741362 w 1065"/>
              <a:gd name="T15" fmla="*/ 298450 h 820"/>
              <a:gd name="T16" fmla="*/ 731837 w 1065"/>
              <a:gd name="T17" fmla="*/ 168275 h 820"/>
              <a:gd name="T18" fmla="*/ 782637 w 1065"/>
              <a:gd name="T19" fmla="*/ 85725 h 820"/>
              <a:gd name="T20" fmla="*/ 798512 w 1065"/>
              <a:gd name="T21" fmla="*/ 31750 h 820"/>
              <a:gd name="T22" fmla="*/ 973137 w 1065"/>
              <a:gd name="T23" fmla="*/ 31750 h 820"/>
              <a:gd name="T24" fmla="*/ 1087437 w 1065"/>
              <a:gd name="T25" fmla="*/ 6350 h 820"/>
              <a:gd name="T26" fmla="*/ 1233487 w 1065"/>
              <a:gd name="T27" fmla="*/ 73025 h 820"/>
              <a:gd name="T28" fmla="*/ 1338262 w 1065"/>
              <a:gd name="T29" fmla="*/ 98425 h 820"/>
              <a:gd name="T30" fmla="*/ 1430337 w 1065"/>
              <a:gd name="T31" fmla="*/ 295275 h 820"/>
              <a:gd name="T32" fmla="*/ 1519237 w 1065"/>
              <a:gd name="T33" fmla="*/ 450850 h 820"/>
              <a:gd name="T34" fmla="*/ 1579562 w 1065"/>
              <a:gd name="T35" fmla="*/ 485775 h 820"/>
              <a:gd name="T36" fmla="*/ 1681162 w 1065"/>
              <a:gd name="T37" fmla="*/ 565150 h 820"/>
              <a:gd name="T38" fmla="*/ 1636712 w 1065"/>
              <a:gd name="T39" fmla="*/ 644525 h 820"/>
              <a:gd name="T40" fmla="*/ 1570037 w 1065"/>
              <a:gd name="T41" fmla="*/ 717550 h 820"/>
              <a:gd name="T42" fmla="*/ 1570037 w 1065"/>
              <a:gd name="T43" fmla="*/ 815975 h 820"/>
              <a:gd name="T44" fmla="*/ 1576387 w 1065"/>
              <a:gd name="T45" fmla="*/ 885825 h 820"/>
              <a:gd name="T46" fmla="*/ 1484312 w 1065"/>
              <a:gd name="T47" fmla="*/ 850900 h 820"/>
              <a:gd name="T48" fmla="*/ 1468437 w 1065"/>
              <a:gd name="T49" fmla="*/ 930275 h 820"/>
              <a:gd name="T50" fmla="*/ 1503362 w 1065"/>
              <a:gd name="T51" fmla="*/ 949325 h 820"/>
              <a:gd name="T52" fmla="*/ 1455737 w 1065"/>
              <a:gd name="T53" fmla="*/ 1022350 h 820"/>
              <a:gd name="T54" fmla="*/ 1427162 w 1065"/>
              <a:gd name="T55" fmla="*/ 1139825 h 820"/>
              <a:gd name="T56" fmla="*/ 1443037 w 1065"/>
              <a:gd name="T57" fmla="*/ 1206500 h 820"/>
              <a:gd name="T58" fmla="*/ 1423987 w 1065"/>
              <a:gd name="T59" fmla="*/ 1257300 h 820"/>
              <a:gd name="T60" fmla="*/ 1370012 w 1065"/>
              <a:gd name="T61" fmla="*/ 1279525 h 820"/>
              <a:gd name="T62" fmla="*/ 1331912 w 1065"/>
              <a:gd name="T63" fmla="*/ 1298575 h 820"/>
              <a:gd name="T64" fmla="*/ 1258887 w 1065"/>
              <a:gd name="T65" fmla="*/ 1260475 h 820"/>
              <a:gd name="T66" fmla="*/ 1217612 w 1065"/>
              <a:gd name="T67" fmla="*/ 1212850 h 820"/>
              <a:gd name="T68" fmla="*/ 1131887 w 1065"/>
              <a:gd name="T69" fmla="*/ 1165225 h 820"/>
              <a:gd name="T70" fmla="*/ 1074737 w 1065"/>
              <a:gd name="T71" fmla="*/ 1203325 h 820"/>
              <a:gd name="T72" fmla="*/ 1001712 w 1065"/>
              <a:gd name="T73" fmla="*/ 1193800 h 820"/>
              <a:gd name="T74" fmla="*/ 896937 w 1065"/>
              <a:gd name="T75" fmla="*/ 1203325 h 820"/>
              <a:gd name="T76" fmla="*/ 833437 w 1065"/>
              <a:gd name="T77" fmla="*/ 1231900 h 820"/>
              <a:gd name="T78" fmla="*/ 652462 w 1065"/>
              <a:gd name="T79" fmla="*/ 1244600 h 820"/>
              <a:gd name="T80" fmla="*/ 550862 w 1065"/>
              <a:gd name="T81" fmla="*/ 1222375 h 820"/>
              <a:gd name="T82" fmla="*/ 465137 w 1065"/>
              <a:gd name="T83" fmla="*/ 1216025 h 820"/>
              <a:gd name="T84" fmla="*/ 379412 w 1065"/>
              <a:gd name="T85" fmla="*/ 1143000 h 820"/>
              <a:gd name="T86" fmla="*/ 373062 w 1065"/>
              <a:gd name="T87" fmla="*/ 1098550 h 820"/>
              <a:gd name="T88" fmla="*/ 325437 w 1065"/>
              <a:gd name="T89" fmla="*/ 1057275 h 820"/>
              <a:gd name="T90" fmla="*/ 274637 w 1065"/>
              <a:gd name="T91" fmla="*/ 1066800 h 820"/>
              <a:gd name="T92" fmla="*/ 220662 w 1065"/>
              <a:gd name="T93" fmla="*/ 1025525 h 820"/>
              <a:gd name="T94" fmla="*/ 157162 w 1065"/>
              <a:gd name="T95" fmla="*/ 1003300 h 820"/>
              <a:gd name="T96" fmla="*/ 157162 w 1065"/>
              <a:gd name="T97" fmla="*/ 904875 h 820"/>
              <a:gd name="T98" fmla="*/ 90487 w 1065"/>
              <a:gd name="T99" fmla="*/ 866775 h 820"/>
              <a:gd name="T100" fmla="*/ 11112 w 1065"/>
              <a:gd name="T101" fmla="*/ 787400 h 820"/>
              <a:gd name="T102" fmla="*/ 23812 w 1065"/>
              <a:gd name="T103" fmla="*/ 746125 h 820"/>
              <a:gd name="T104" fmla="*/ 33337 w 1065"/>
              <a:gd name="T105" fmla="*/ 676275 h 820"/>
              <a:gd name="T106" fmla="*/ 93662 w 1065"/>
              <a:gd name="T107" fmla="*/ 593725 h 820"/>
              <a:gd name="T108" fmla="*/ 138112 w 1065"/>
              <a:gd name="T109" fmla="*/ 530225 h 820"/>
              <a:gd name="T110" fmla="*/ 147637 w 1065"/>
              <a:gd name="T111" fmla="*/ 473075 h 820"/>
              <a:gd name="T112" fmla="*/ 249237 w 1065"/>
              <a:gd name="T113" fmla="*/ 352425 h 820"/>
              <a:gd name="T114" fmla="*/ 265112 w 1065"/>
              <a:gd name="T115" fmla="*/ 292100 h 820"/>
              <a:gd name="T116" fmla="*/ 360362 w 1065"/>
              <a:gd name="T117" fmla="*/ 212725 h 8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65"/>
              <a:gd name="T178" fmla="*/ 0 h 820"/>
              <a:gd name="T179" fmla="*/ 1065 w 1065"/>
              <a:gd name="T180" fmla="*/ 820 h 8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65" h="820">
                <a:moveTo>
                  <a:pt x="227" y="134"/>
                </a:moveTo>
                <a:cubicBezTo>
                  <a:pt x="243" y="124"/>
                  <a:pt x="255" y="123"/>
                  <a:pt x="267" y="126"/>
                </a:cubicBezTo>
                <a:cubicBezTo>
                  <a:pt x="279" y="129"/>
                  <a:pt x="290" y="150"/>
                  <a:pt x="299" y="154"/>
                </a:cubicBezTo>
                <a:cubicBezTo>
                  <a:pt x="308" y="158"/>
                  <a:pt x="313" y="149"/>
                  <a:pt x="321" y="152"/>
                </a:cubicBezTo>
                <a:cubicBezTo>
                  <a:pt x="329" y="155"/>
                  <a:pt x="336" y="167"/>
                  <a:pt x="345" y="170"/>
                </a:cubicBezTo>
                <a:cubicBezTo>
                  <a:pt x="354" y="173"/>
                  <a:pt x="358" y="165"/>
                  <a:pt x="375" y="170"/>
                </a:cubicBezTo>
                <a:cubicBezTo>
                  <a:pt x="392" y="175"/>
                  <a:pt x="432" y="197"/>
                  <a:pt x="447" y="200"/>
                </a:cubicBezTo>
                <a:cubicBezTo>
                  <a:pt x="462" y="203"/>
                  <a:pt x="465" y="204"/>
                  <a:pt x="467" y="188"/>
                </a:cubicBezTo>
                <a:cubicBezTo>
                  <a:pt x="469" y="172"/>
                  <a:pt x="457" y="128"/>
                  <a:pt x="461" y="106"/>
                </a:cubicBezTo>
                <a:cubicBezTo>
                  <a:pt x="465" y="84"/>
                  <a:pt x="486" y="68"/>
                  <a:pt x="493" y="54"/>
                </a:cubicBezTo>
                <a:cubicBezTo>
                  <a:pt x="500" y="40"/>
                  <a:pt x="483" y="26"/>
                  <a:pt x="503" y="20"/>
                </a:cubicBezTo>
                <a:cubicBezTo>
                  <a:pt x="523" y="14"/>
                  <a:pt x="583" y="23"/>
                  <a:pt x="613" y="20"/>
                </a:cubicBezTo>
                <a:cubicBezTo>
                  <a:pt x="643" y="17"/>
                  <a:pt x="658" y="0"/>
                  <a:pt x="685" y="4"/>
                </a:cubicBezTo>
                <a:cubicBezTo>
                  <a:pt x="712" y="8"/>
                  <a:pt x="751" y="36"/>
                  <a:pt x="777" y="46"/>
                </a:cubicBezTo>
                <a:cubicBezTo>
                  <a:pt x="803" y="56"/>
                  <a:pt x="822" y="39"/>
                  <a:pt x="843" y="62"/>
                </a:cubicBezTo>
                <a:cubicBezTo>
                  <a:pt x="864" y="85"/>
                  <a:pt x="882" y="149"/>
                  <a:pt x="901" y="186"/>
                </a:cubicBezTo>
                <a:cubicBezTo>
                  <a:pt x="920" y="223"/>
                  <a:pt x="941" y="264"/>
                  <a:pt x="957" y="284"/>
                </a:cubicBezTo>
                <a:cubicBezTo>
                  <a:pt x="973" y="304"/>
                  <a:pt x="978" y="294"/>
                  <a:pt x="995" y="306"/>
                </a:cubicBezTo>
                <a:cubicBezTo>
                  <a:pt x="1012" y="318"/>
                  <a:pt x="1053" y="339"/>
                  <a:pt x="1059" y="356"/>
                </a:cubicBezTo>
                <a:cubicBezTo>
                  <a:pt x="1065" y="373"/>
                  <a:pt x="1043" y="390"/>
                  <a:pt x="1031" y="406"/>
                </a:cubicBezTo>
                <a:cubicBezTo>
                  <a:pt x="1019" y="422"/>
                  <a:pt x="996" y="434"/>
                  <a:pt x="989" y="452"/>
                </a:cubicBezTo>
                <a:cubicBezTo>
                  <a:pt x="982" y="470"/>
                  <a:pt x="988" y="496"/>
                  <a:pt x="989" y="514"/>
                </a:cubicBezTo>
                <a:cubicBezTo>
                  <a:pt x="990" y="532"/>
                  <a:pt x="1002" y="554"/>
                  <a:pt x="993" y="558"/>
                </a:cubicBezTo>
                <a:cubicBezTo>
                  <a:pt x="984" y="562"/>
                  <a:pt x="946" y="531"/>
                  <a:pt x="935" y="536"/>
                </a:cubicBezTo>
                <a:cubicBezTo>
                  <a:pt x="924" y="541"/>
                  <a:pt x="923" y="576"/>
                  <a:pt x="925" y="586"/>
                </a:cubicBezTo>
                <a:cubicBezTo>
                  <a:pt x="927" y="596"/>
                  <a:pt x="948" y="588"/>
                  <a:pt x="947" y="598"/>
                </a:cubicBezTo>
                <a:cubicBezTo>
                  <a:pt x="946" y="608"/>
                  <a:pt x="925" y="624"/>
                  <a:pt x="917" y="644"/>
                </a:cubicBezTo>
                <a:cubicBezTo>
                  <a:pt x="909" y="664"/>
                  <a:pt x="900" y="699"/>
                  <a:pt x="899" y="718"/>
                </a:cubicBezTo>
                <a:cubicBezTo>
                  <a:pt x="898" y="737"/>
                  <a:pt x="909" y="748"/>
                  <a:pt x="909" y="760"/>
                </a:cubicBezTo>
                <a:cubicBezTo>
                  <a:pt x="909" y="772"/>
                  <a:pt x="905" y="784"/>
                  <a:pt x="897" y="792"/>
                </a:cubicBezTo>
                <a:cubicBezTo>
                  <a:pt x="889" y="800"/>
                  <a:pt x="873" y="802"/>
                  <a:pt x="863" y="806"/>
                </a:cubicBezTo>
                <a:cubicBezTo>
                  <a:pt x="853" y="810"/>
                  <a:pt x="851" y="820"/>
                  <a:pt x="839" y="818"/>
                </a:cubicBezTo>
                <a:cubicBezTo>
                  <a:pt x="827" y="816"/>
                  <a:pt x="805" y="803"/>
                  <a:pt x="793" y="794"/>
                </a:cubicBezTo>
                <a:cubicBezTo>
                  <a:pt x="781" y="785"/>
                  <a:pt x="780" y="774"/>
                  <a:pt x="767" y="764"/>
                </a:cubicBezTo>
                <a:cubicBezTo>
                  <a:pt x="754" y="754"/>
                  <a:pt x="728" y="735"/>
                  <a:pt x="713" y="734"/>
                </a:cubicBezTo>
                <a:cubicBezTo>
                  <a:pt x="698" y="733"/>
                  <a:pt x="691" y="755"/>
                  <a:pt x="677" y="758"/>
                </a:cubicBezTo>
                <a:cubicBezTo>
                  <a:pt x="663" y="761"/>
                  <a:pt x="650" y="752"/>
                  <a:pt x="631" y="752"/>
                </a:cubicBezTo>
                <a:cubicBezTo>
                  <a:pt x="612" y="752"/>
                  <a:pt x="583" y="754"/>
                  <a:pt x="565" y="758"/>
                </a:cubicBezTo>
                <a:cubicBezTo>
                  <a:pt x="547" y="762"/>
                  <a:pt x="551" y="772"/>
                  <a:pt x="525" y="776"/>
                </a:cubicBezTo>
                <a:cubicBezTo>
                  <a:pt x="499" y="780"/>
                  <a:pt x="441" y="785"/>
                  <a:pt x="411" y="784"/>
                </a:cubicBezTo>
                <a:cubicBezTo>
                  <a:pt x="381" y="783"/>
                  <a:pt x="367" y="773"/>
                  <a:pt x="347" y="770"/>
                </a:cubicBezTo>
                <a:cubicBezTo>
                  <a:pt x="327" y="767"/>
                  <a:pt x="311" y="774"/>
                  <a:pt x="293" y="766"/>
                </a:cubicBezTo>
                <a:cubicBezTo>
                  <a:pt x="275" y="758"/>
                  <a:pt x="249" y="732"/>
                  <a:pt x="239" y="720"/>
                </a:cubicBezTo>
                <a:cubicBezTo>
                  <a:pt x="229" y="708"/>
                  <a:pt x="241" y="701"/>
                  <a:pt x="235" y="692"/>
                </a:cubicBezTo>
                <a:cubicBezTo>
                  <a:pt x="229" y="683"/>
                  <a:pt x="215" y="669"/>
                  <a:pt x="205" y="666"/>
                </a:cubicBezTo>
                <a:cubicBezTo>
                  <a:pt x="195" y="663"/>
                  <a:pt x="184" y="675"/>
                  <a:pt x="173" y="672"/>
                </a:cubicBezTo>
                <a:cubicBezTo>
                  <a:pt x="162" y="669"/>
                  <a:pt x="151" y="653"/>
                  <a:pt x="139" y="646"/>
                </a:cubicBezTo>
                <a:cubicBezTo>
                  <a:pt x="127" y="639"/>
                  <a:pt x="106" y="645"/>
                  <a:pt x="99" y="632"/>
                </a:cubicBezTo>
                <a:cubicBezTo>
                  <a:pt x="92" y="619"/>
                  <a:pt x="106" y="584"/>
                  <a:pt x="99" y="570"/>
                </a:cubicBezTo>
                <a:cubicBezTo>
                  <a:pt x="92" y="556"/>
                  <a:pt x="72" y="558"/>
                  <a:pt x="57" y="546"/>
                </a:cubicBezTo>
                <a:cubicBezTo>
                  <a:pt x="42" y="534"/>
                  <a:pt x="14" y="509"/>
                  <a:pt x="7" y="496"/>
                </a:cubicBezTo>
                <a:cubicBezTo>
                  <a:pt x="0" y="483"/>
                  <a:pt x="13" y="482"/>
                  <a:pt x="15" y="470"/>
                </a:cubicBezTo>
                <a:cubicBezTo>
                  <a:pt x="17" y="458"/>
                  <a:pt x="14" y="442"/>
                  <a:pt x="21" y="426"/>
                </a:cubicBezTo>
                <a:cubicBezTo>
                  <a:pt x="28" y="410"/>
                  <a:pt x="48" y="389"/>
                  <a:pt x="59" y="374"/>
                </a:cubicBezTo>
                <a:cubicBezTo>
                  <a:pt x="70" y="359"/>
                  <a:pt x="81" y="347"/>
                  <a:pt x="87" y="334"/>
                </a:cubicBezTo>
                <a:cubicBezTo>
                  <a:pt x="93" y="321"/>
                  <a:pt x="81" y="317"/>
                  <a:pt x="93" y="298"/>
                </a:cubicBezTo>
                <a:cubicBezTo>
                  <a:pt x="105" y="279"/>
                  <a:pt x="145" y="241"/>
                  <a:pt x="157" y="222"/>
                </a:cubicBezTo>
                <a:cubicBezTo>
                  <a:pt x="169" y="203"/>
                  <a:pt x="155" y="199"/>
                  <a:pt x="167" y="184"/>
                </a:cubicBezTo>
                <a:cubicBezTo>
                  <a:pt x="179" y="169"/>
                  <a:pt x="211" y="144"/>
                  <a:pt x="227" y="134"/>
                </a:cubicBezTo>
                <a:close/>
              </a:path>
            </a:pathLst>
          </a:custGeom>
          <a:pattFill prst="pct90">
            <a:fgClr>
              <a:srgbClr val="FF0000">
                <a:alpha val="30196"/>
              </a:srgbClr>
            </a:fgClr>
            <a:bgClr>
              <a:schemeClr val="bg1">
                <a:alpha val="30196"/>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080" name="Freeform 32" descr="90%"/>
          <p:cNvSpPr>
            <a:spLocks/>
          </p:cNvSpPr>
          <p:nvPr/>
        </p:nvSpPr>
        <p:spPr bwMode="auto">
          <a:xfrm>
            <a:off x="3752850" y="3848100"/>
            <a:ext cx="2044700" cy="2249488"/>
          </a:xfrm>
          <a:custGeom>
            <a:avLst/>
            <a:gdLst>
              <a:gd name="T0" fmla="*/ 314325 w 1288"/>
              <a:gd name="T1" fmla="*/ 93663 h 1417"/>
              <a:gd name="T2" fmla="*/ 381000 w 1288"/>
              <a:gd name="T3" fmla="*/ 165100 h 1417"/>
              <a:gd name="T4" fmla="*/ 512762 w 1288"/>
              <a:gd name="T5" fmla="*/ 66675 h 1417"/>
              <a:gd name="T6" fmla="*/ 804862 w 1288"/>
              <a:gd name="T7" fmla="*/ 7938 h 1417"/>
              <a:gd name="T8" fmla="*/ 1060450 w 1288"/>
              <a:gd name="T9" fmla="*/ 55563 h 1417"/>
              <a:gd name="T10" fmla="*/ 1312862 w 1288"/>
              <a:gd name="T11" fmla="*/ 285750 h 1417"/>
              <a:gd name="T12" fmla="*/ 1281112 w 1288"/>
              <a:gd name="T13" fmla="*/ 531813 h 1417"/>
              <a:gd name="T14" fmla="*/ 1204912 w 1288"/>
              <a:gd name="T15" fmla="*/ 385763 h 1417"/>
              <a:gd name="T16" fmla="*/ 1203325 w 1288"/>
              <a:gd name="T17" fmla="*/ 280988 h 1417"/>
              <a:gd name="T18" fmla="*/ 1079500 w 1288"/>
              <a:gd name="T19" fmla="*/ 317500 h 1417"/>
              <a:gd name="T20" fmla="*/ 1022350 w 1288"/>
              <a:gd name="T21" fmla="*/ 304800 h 1417"/>
              <a:gd name="T22" fmla="*/ 976313 w 1288"/>
              <a:gd name="T23" fmla="*/ 369888 h 1417"/>
              <a:gd name="T24" fmla="*/ 985838 w 1288"/>
              <a:gd name="T25" fmla="*/ 495300 h 1417"/>
              <a:gd name="T26" fmla="*/ 914400 w 1288"/>
              <a:gd name="T27" fmla="*/ 536575 h 1417"/>
              <a:gd name="T28" fmla="*/ 993775 w 1288"/>
              <a:gd name="T29" fmla="*/ 646113 h 1417"/>
              <a:gd name="T30" fmla="*/ 1085850 w 1288"/>
              <a:gd name="T31" fmla="*/ 750888 h 1417"/>
              <a:gd name="T32" fmla="*/ 1217612 w 1288"/>
              <a:gd name="T33" fmla="*/ 912813 h 1417"/>
              <a:gd name="T34" fmla="*/ 1276350 w 1288"/>
              <a:gd name="T35" fmla="*/ 1100138 h 1417"/>
              <a:gd name="T36" fmla="*/ 1489075 w 1288"/>
              <a:gd name="T37" fmla="*/ 1262063 h 1417"/>
              <a:gd name="T38" fmla="*/ 1598612 w 1288"/>
              <a:gd name="T39" fmla="*/ 1327150 h 1417"/>
              <a:gd name="T40" fmla="*/ 1657350 w 1288"/>
              <a:gd name="T41" fmla="*/ 1403350 h 1417"/>
              <a:gd name="T42" fmla="*/ 1812925 w 1288"/>
              <a:gd name="T43" fmla="*/ 1503363 h 1417"/>
              <a:gd name="T44" fmla="*/ 1958975 w 1288"/>
              <a:gd name="T45" fmla="*/ 1587500 h 1417"/>
              <a:gd name="T46" fmla="*/ 2028825 w 1288"/>
              <a:gd name="T47" fmla="*/ 1774826 h 1417"/>
              <a:gd name="T48" fmla="*/ 1905000 w 1288"/>
              <a:gd name="T49" fmla="*/ 1682751 h 1417"/>
              <a:gd name="T50" fmla="*/ 1724025 w 1288"/>
              <a:gd name="T51" fmla="*/ 1722438 h 1417"/>
              <a:gd name="T52" fmla="*/ 1746250 w 1288"/>
              <a:gd name="T53" fmla="*/ 1846263 h 1417"/>
              <a:gd name="T54" fmla="*/ 1657350 w 1288"/>
              <a:gd name="T55" fmla="*/ 2122488 h 1417"/>
              <a:gd name="T56" fmla="*/ 1576387 w 1288"/>
              <a:gd name="T57" fmla="*/ 2247901 h 1417"/>
              <a:gd name="T58" fmla="*/ 1517650 w 1288"/>
              <a:gd name="T59" fmla="*/ 2160588 h 1417"/>
              <a:gd name="T60" fmla="*/ 1568450 w 1288"/>
              <a:gd name="T61" fmla="*/ 2063751 h 1417"/>
              <a:gd name="T62" fmla="*/ 1571625 w 1288"/>
              <a:gd name="T63" fmla="*/ 1943101 h 1417"/>
              <a:gd name="T64" fmla="*/ 1536700 w 1288"/>
              <a:gd name="T65" fmla="*/ 1816101 h 1417"/>
              <a:gd name="T66" fmla="*/ 1370012 w 1288"/>
              <a:gd name="T67" fmla="*/ 1666876 h 1417"/>
              <a:gd name="T68" fmla="*/ 1279525 w 1288"/>
              <a:gd name="T69" fmla="*/ 1584325 h 1417"/>
              <a:gd name="T70" fmla="*/ 1196975 w 1288"/>
              <a:gd name="T71" fmla="*/ 1419225 h 1417"/>
              <a:gd name="T72" fmla="*/ 990600 w 1288"/>
              <a:gd name="T73" fmla="*/ 1355725 h 1417"/>
              <a:gd name="T74" fmla="*/ 869950 w 1288"/>
              <a:gd name="T75" fmla="*/ 1184275 h 1417"/>
              <a:gd name="T76" fmla="*/ 752475 w 1288"/>
              <a:gd name="T77" fmla="*/ 1095375 h 1417"/>
              <a:gd name="T78" fmla="*/ 682625 w 1288"/>
              <a:gd name="T79" fmla="*/ 1006475 h 1417"/>
              <a:gd name="T80" fmla="*/ 625475 w 1288"/>
              <a:gd name="T81" fmla="*/ 876300 h 1417"/>
              <a:gd name="T82" fmla="*/ 574675 w 1288"/>
              <a:gd name="T83" fmla="*/ 742950 h 1417"/>
              <a:gd name="T84" fmla="*/ 484188 w 1288"/>
              <a:gd name="T85" fmla="*/ 608013 h 1417"/>
              <a:gd name="T86" fmla="*/ 314325 w 1288"/>
              <a:gd name="T87" fmla="*/ 557213 h 1417"/>
              <a:gd name="T88" fmla="*/ 157162 w 1288"/>
              <a:gd name="T89" fmla="*/ 642938 h 1417"/>
              <a:gd name="T90" fmla="*/ 100012 w 1288"/>
              <a:gd name="T91" fmla="*/ 547688 h 1417"/>
              <a:gd name="T92" fmla="*/ 33337 w 1288"/>
              <a:gd name="T93" fmla="*/ 341313 h 1417"/>
              <a:gd name="T94" fmla="*/ 141287 w 1288"/>
              <a:gd name="T95" fmla="*/ 150813 h 14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88"/>
              <a:gd name="T145" fmla="*/ 0 h 1417"/>
              <a:gd name="T146" fmla="*/ 1288 w 1288"/>
              <a:gd name="T147" fmla="*/ 1417 h 14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88" h="1417">
                <a:moveTo>
                  <a:pt x="80" y="71"/>
                </a:moveTo>
                <a:cubicBezTo>
                  <a:pt x="90" y="67"/>
                  <a:pt x="126" y="67"/>
                  <a:pt x="141" y="68"/>
                </a:cubicBezTo>
                <a:cubicBezTo>
                  <a:pt x="156" y="69"/>
                  <a:pt x="161" y="76"/>
                  <a:pt x="170" y="75"/>
                </a:cubicBezTo>
                <a:cubicBezTo>
                  <a:pt x="179" y="74"/>
                  <a:pt x="187" y="69"/>
                  <a:pt x="198" y="59"/>
                </a:cubicBezTo>
                <a:cubicBezTo>
                  <a:pt x="209" y="49"/>
                  <a:pt x="226" y="13"/>
                  <a:pt x="234" y="12"/>
                </a:cubicBezTo>
                <a:cubicBezTo>
                  <a:pt x="242" y="11"/>
                  <a:pt x="251" y="41"/>
                  <a:pt x="249" y="53"/>
                </a:cubicBezTo>
                <a:cubicBezTo>
                  <a:pt x="247" y="65"/>
                  <a:pt x="224" y="78"/>
                  <a:pt x="222" y="86"/>
                </a:cubicBezTo>
                <a:cubicBezTo>
                  <a:pt x="220" y="94"/>
                  <a:pt x="233" y="103"/>
                  <a:pt x="240" y="104"/>
                </a:cubicBezTo>
                <a:cubicBezTo>
                  <a:pt x="247" y="105"/>
                  <a:pt x="257" y="94"/>
                  <a:pt x="264" y="95"/>
                </a:cubicBezTo>
                <a:cubicBezTo>
                  <a:pt x="271" y="96"/>
                  <a:pt x="280" y="120"/>
                  <a:pt x="285" y="113"/>
                </a:cubicBezTo>
                <a:cubicBezTo>
                  <a:pt x="290" y="106"/>
                  <a:pt x="288" y="66"/>
                  <a:pt x="294" y="54"/>
                </a:cubicBezTo>
                <a:cubicBezTo>
                  <a:pt x="300" y="42"/>
                  <a:pt x="304" y="40"/>
                  <a:pt x="323" y="42"/>
                </a:cubicBezTo>
                <a:cubicBezTo>
                  <a:pt x="342" y="44"/>
                  <a:pt x="390" y="72"/>
                  <a:pt x="407" y="68"/>
                </a:cubicBezTo>
                <a:cubicBezTo>
                  <a:pt x="424" y="64"/>
                  <a:pt x="415" y="23"/>
                  <a:pt x="428" y="18"/>
                </a:cubicBezTo>
                <a:cubicBezTo>
                  <a:pt x="441" y="13"/>
                  <a:pt x="473" y="40"/>
                  <a:pt x="486" y="38"/>
                </a:cubicBezTo>
                <a:cubicBezTo>
                  <a:pt x="499" y="36"/>
                  <a:pt x="494" y="10"/>
                  <a:pt x="507" y="5"/>
                </a:cubicBezTo>
                <a:cubicBezTo>
                  <a:pt x="520" y="0"/>
                  <a:pt x="550" y="4"/>
                  <a:pt x="564" y="9"/>
                </a:cubicBezTo>
                <a:cubicBezTo>
                  <a:pt x="578" y="14"/>
                  <a:pt x="580" y="27"/>
                  <a:pt x="593" y="33"/>
                </a:cubicBezTo>
                <a:cubicBezTo>
                  <a:pt x="606" y="39"/>
                  <a:pt x="627" y="45"/>
                  <a:pt x="639" y="45"/>
                </a:cubicBezTo>
                <a:cubicBezTo>
                  <a:pt x="651" y="45"/>
                  <a:pt x="650" y="32"/>
                  <a:pt x="668" y="35"/>
                </a:cubicBezTo>
                <a:cubicBezTo>
                  <a:pt x="686" y="38"/>
                  <a:pt x="726" y="51"/>
                  <a:pt x="747" y="66"/>
                </a:cubicBezTo>
                <a:cubicBezTo>
                  <a:pt x="768" y="81"/>
                  <a:pt x="786" y="107"/>
                  <a:pt x="795" y="123"/>
                </a:cubicBezTo>
                <a:cubicBezTo>
                  <a:pt x="804" y="139"/>
                  <a:pt x="799" y="152"/>
                  <a:pt x="804" y="161"/>
                </a:cubicBezTo>
                <a:cubicBezTo>
                  <a:pt x="809" y="170"/>
                  <a:pt x="820" y="168"/>
                  <a:pt x="827" y="180"/>
                </a:cubicBezTo>
                <a:cubicBezTo>
                  <a:pt x="834" y="192"/>
                  <a:pt x="845" y="217"/>
                  <a:pt x="846" y="234"/>
                </a:cubicBezTo>
                <a:cubicBezTo>
                  <a:pt x="847" y="251"/>
                  <a:pt x="836" y="269"/>
                  <a:pt x="831" y="281"/>
                </a:cubicBezTo>
                <a:cubicBezTo>
                  <a:pt x="826" y="293"/>
                  <a:pt x="819" y="299"/>
                  <a:pt x="815" y="308"/>
                </a:cubicBezTo>
                <a:cubicBezTo>
                  <a:pt x="811" y="317"/>
                  <a:pt x="811" y="331"/>
                  <a:pt x="807" y="335"/>
                </a:cubicBezTo>
                <a:cubicBezTo>
                  <a:pt x="803" y="339"/>
                  <a:pt x="796" y="338"/>
                  <a:pt x="791" y="333"/>
                </a:cubicBezTo>
                <a:cubicBezTo>
                  <a:pt x="786" y="328"/>
                  <a:pt x="778" y="311"/>
                  <a:pt x="776" y="303"/>
                </a:cubicBezTo>
                <a:cubicBezTo>
                  <a:pt x="774" y="295"/>
                  <a:pt x="782" y="292"/>
                  <a:pt x="779" y="282"/>
                </a:cubicBezTo>
                <a:cubicBezTo>
                  <a:pt x="776" y="272"/>
                  <a:pt x="759" y="253"/>
                  <a:pt x="759" y="243"/>
                </a:cubicBezTo>
                <a:cubicBezTo>
                  <a:pt x="759" y="233"/>
                  <a:pt x="772" y="230"/>
                  <a:pt x="777" y="224"/>
                </a:cubicBezTo>
                <a:cubicBezTo>
                  <a:pt x="782" y="218"/>
                  <a:pt x="789" y="212"/>
                  <a:pt x="788" y="207"/>
                </a:cubicBezTo>
                <a:cubicBezTo>
                  <a:pt x="787" y="202"/>
                  <a:pt x="776" y="200"/>
                  <a:pt x="771" y="195"/>
                </a:cubicBezTo>
                <a:cubicBezTo>
                  <a:pt x="766" y="190"/>
                  <a:pt x="765" y="178"/>
                  <a:pt x="758" y="177"/>
                </a:cubicBezTo>
                <a:cubicBezTo>
                  <a:pt x="751" y="176"/>
                  <a:pt x="739" y="188"/>
                  <a:pt x="731" y="189"/>
                </a:cubicBezTo>
                <a:cubicBezTo>
                  <a:pt x="723" y="190"/>
                  <a:pt x="714" y="181"/>
                  <a:pt x="708" y="182"/>
                </a:cubicBezTo>
                <a:cubicBezTo>
                  <a:pt x="702" y="183"/>
                  <a:pt x="700" y="192"/>
                  <a:pt x="695" y="195"/>
                </a:cubicBezTo>
                <a:cubicBezTo>
                  <a:pt x="690" y="198"/>
                  <a:pt x="685" y="197"/>
                  <a:pt x="680" y="200"/>
                </a:cubicBezTo>
                <a:cubicBezTo>
                  <a:pt x="675" y="203"/>
                  <a:pt x="668" y="212"/>
                  <a:pt x="663" y="215"/>
                </a:cubicBezTo>
                <a:cubicBezTo>
                  <a:pt x="658" y="218"/>
                  <a:pt x="648" y="222"/>
                  <a:pt x="647" y="219"/>
                </a:cubicBezTo>
                <a:cubicBezTo>
                  <a:pt x="646" y="216"/>
                  <a:pt x="656" y="202"/>
                  <a:pt x="656" y="198"/>
                </a:cubicBezTo>
                <a:cubicBezTo>
                  <a:pt x="656" y="194"/>
                  <a:pt x="648" y="192"/>
                  <a:pt x="644" y="192"/>
                </a:cubicBezTo>
                <a:cubicBezTo>
                  <a:pt x="640" y="192"/>
                  <a:pt x="636" y="199"/>
                  <a:pt x="632" y="200"/>
                </a:cubicBezTo>
                <a:cubicBezTo>
                  <a:pt x="628" y="201"/>
                  <a:pt x="622" y="197"/>
                  <a:pt x="618" y="198"/>
                </a:cubicBezTo>
                <a:cubicBezTo>
                  <a:pt x="614" y="199"/>
                  <a:pt x="605" y="203"/>
                  <a:pt x="605" y="209"/>
                </a:cubicBezTo>
                <a:cubicBezTo>
                  <a:pt x="605" y="215"/>
                  <a:pt x="614" y="227"/>
                  <a:pt x="615" y="233"/>
                </a:cubicBezTo>
                <a:cubicBezTo>
                  <a:pt x="616" y="239"/>
                  <a:pt x="610" y="241"/>
                  <a:pt x="612" y="248"/>
                </a:cubicBezTo>
                <a:cubicBezTo>
                  <a:pt x="614" y="255"/>
                  <a:pt x="622" y="267"/>
                  <a:pt x="627" y="275"/>
                </a:cubicBezTo>
                <a:cubicBezTo>
                  <a:pt x="632" y="283"/>
                  <a:pt x="640" y="288"/>
                  <a:pt x="639" y="294"/>
                </a:cubicBezTo>
                <a:cubicBezTo>
                  <a:pt x="638" y="300"/>
                  <a:pt x="629" y="313"/>
                  <a:pt x="621" y="312"/>
                </a:cubicBezTo>
                <a:cubicBezTo>
                  <a:pt x="613" y="311"/>
                  <a:pt x="598" y="288"/>
                  <a:pt x="593" y="287"/>
                </a:cubicBezTo>
                <a:cubicBezTo>
                  <a:pt x="588" y="286"/>
                  <a:pt x="591" y="300"/>
                  <a:pt x="593" y="306"/>
                </a:cubicBezTo>
                <a:cubicBezTo>
                  <a:pt x="595" y="312"/>
                  <a:pt x="609" y="316"/>
                  <a:pt x="606" y="321"/>
                </a:cubicBezTo>
                <a:cubicBezTo>
                  <a:pt x="603" y="326"/>
                  <a:pt x="578" y="333"/>
                  <a:pt x="576" y="338"/>
                </a:cubicBezTo>
                <a:cubicBezTo>
                  <a:pt x="574" y="343"/>
                  <a:pt x="587" y="348"/>
                  <a:pt x="593" y="350"/>
                </a:cubicBezTo>
                <a:cubicBezTo>
                  <a:pt x="599" y="352"/>
                  <a:pt x="608" y="349"/>
                  <a:pt x="611" y="353"/>
                </a:cubicBezTo>
                <a:cubicBezTo>
                  <a:pt x="614" y="357"/>
                  <a:pt x="606" y="365"/>
                  <a:pt x="608" y="374"/>
                </a:cubicBezTo>
                <a:cubicBezTo>
                  <a:pt x="610" y="383"/>
                  <a:pt x="623" y="399"/>
                  <a:pt x="626" y="407"/>
                </a:cubicBezTo>
                <a:cubicBezTo>
                  <a:pt x="629" y="415"/>
                  <a:pt x="624" y="419"/>
                  <a:pt x="627" y="423"/>
                </a:cubicBezTo>
                <a:cubicBezTo>
                  <a:pt x="630" y="427"/>
                  <a:pt x="640" y="428"/>
                  <a:pt x="645" y="434"/>
                </a:cubicBezTo>
                <a:cubicBezTo>
                  <a:pt x="650" y="440"/>
                  <a:pt x="654" y="455"/>
                  <a:pt x="660" y="461"/>
                </a:cubicBezTo>
                <a:cubicBezTo>
                  <a:pt x="666" y="467"/>
                  <a:pt x="678" y="468"/>
                  <a:pt x="684" y="473"/>
                </a:cubicBezTo>
                <a:cubicBezTo>
                  <a:pt x="690" y="478"/>
                  <a:pt x="688" y="487"/>
                  <a:pt x="693" y="492"/>
                </a:cubicBezTo>
                <a:cubicBezTo>
                  <a:pt x="698" y="497"/>
                  <a:pt x="707" y="492"/>
                  <a:pt x="717" y="501"/>
                </a:cubicBezTo>
                <a:cubicBezTo>
                  <a:pt x="727" y="510"/>
                  <a:pt x="744" y="537"/>
                  <a:pt x="752" y="549"/>
                </a:cubicBezTo>
                <a:cubicBezTo>
                  <a:pt x="760" y="561"/>
                  <a:pt x="764" y="566"/>
                  <a:pt x="767" y="575"/>
                </a:cubicBezTo>
                <a:cubicBezTo>
                  <a:pt x="770" y="584"/>
                  <a:pt x="767" y="597"/>
                  <a:pt x="770" y="606"/>
                </a:cubicBezTo>
                <a:cubicBezTo>
                  <a:pt x="773" y="615"/>
                  <a:pt x="782" y="623"/>
                  <a:pt x="785" y="632"/>
                </a:cubicBezTo>
                <a:cubicBezTo>
                  <a:pt x="788" y="641"/>
                  <a:pt x="782" y="652"/>
                  <a:pt x="785" y="662"/>
                </a:cubicBezTo>
                <a:cubicBezTo>
                  <a:pt x="788" y="672"/>
                  <a:pt x="800" y="685"/>
                  <a:pt x="804" y="693"/>
                </a:cubicBezTo>
                <a:cubicBezTo>
                  <a:pt x="808" y="701"/>
                  <a:pt x="805" y="704"/>
                  <a:pt x="812" y="711"/>
                </a:cubicBezTo>
                <a:cubicBezTo>
                  <a:pt x="819" y="718"/>
                  <a:pt x="838" y="724"/>
                  <a:pt x="849" y="734"/>
                </a:cubicBezTo>
                <a:cubicBezTo>
                  <a:pt x="860" y="744"/>
                  <a:pt x="861" y="760"/>
                  <a:pt x="876" y="770"/>
                </a:cubicBezTo>
                <a:cubicBezTo>
                  <a:pt x="891" y="780"/>
                  <a:pt x="919" y="791"/>
                  <a:pt x="938" y="795"/>
                </a:cubicBezTo>
                <a:cubicBezTo>
                  <a:pt x="957" y="799"/>
                  <a:pt x="978" y="793"/>
                  <a:pt x="990" y="795"/>
                </a:cubicBezTo>
                <a:cubicBezTo>
                  <a:pt x="1002" y="797"/>
                  <a:pt x="1007" y="802"/>
                  <a:pt x="1012" y="806"/>
                </a:cubicBezTo>
                <a:cubicBezTo>
                  <a:pt x="1017" y="810"/>
                  <a:pt x="1020" y="814"/>
                  <a:pt x="1019" y="819"/>
                </a:cubicBezTo>
                <a:cubicBezTo>
                  <a:pt x="1018" y="824"/>
                  <a:pt x="1012" y="833"/>
                  <a:pt x="1007" y="836"/>
                </a:cubicBezTo>
                <a:cubicBezTo>
                  <a:pt x="1002" y="839"/>
                  <a:pt x="992" y="831"/>
                  <a:pt x="990" y="836"/>
                </a:cubicBezTo>
                <a:cubicBezTo>
                  <a:pt x="988" y="841"/>
                  <a:pt x="986" y="857"/>
                  <a:pt x="992" y="867"/>
                </a:cubicBezTo>
                <a:cubicBezTo>
                  <a:pt x="998" y="877"/>
                  <a:pt x="1020" y="893"/>
                  <a:pt x="1029" y="896"/>
                </a:cubicBezTo>
                <a:cubicBezTo>
                  <a:pt x="1038" y="899"/>
                  <a:pt x="1038" y="882"/>
                  <a:pt x="1044" y="884"/>
                </a:cubicBezTo>
                <a:cubicBezTo>
                  <a:pt x="1050" y="886"/>
                  <a:pt x="1061" y="904"/>
                  <a:pt x="1068" y="909"/>
                </a:cubicBezTo>
                <a:cubicBezTo>
                  <a:pt x="1075" y="914"/>
                  <a:pt x="1083" y="907"/>
                  <a:pt x="1089" y="912"/>
                </a:cubicBezTo>
                <a:cubicBezTo>
                  <a:pt x="1095" y="917"/>
                  <a:pt x="1097" y="934"/>
                  <a:pt x="1106" y="940"/>
                </a:cubicBezTo>
                <a:cubicBezTo>
                  <a:pt x="1115" y="946"/>
                  <a:pt x="1132" y="941"/>
                  <a:pt x="1142" y="947"/>
                </a:cubicBezTo>
                <a:cubicBezTo>
                  <a:pt x="1152" y="953"/>
                  <a:pt x="1155" y="969"/>
                  <a:pt x="1164" y="974"/>
                </a:cubicBezTo>
                <a:cubicBezTo>
                  <a:pt x="1173" y="979"/>
                  <a:pt x="1188" y="974"/>
                  <a:pt x="1198" y="978"/>
                </a:cubicBezTo>
                <a:cubicBezTo>
                  <a:pt x="1208" y="982"/>
                  <a:pt x="1216" y="996"/>
                  <a:pt x="1222" y="1000"/>
                </a:cubicBezTo>
                <a:cubicBezTo>
                  <a:pt x="1228" y="1004"/>
                  <a:pt x="1229" y="995"/>
                  <a:pt x="1234" y="1000"/>
                </a:cubicBezTo>
                <a:cubicBezTo>
                  <a:pt x="1239" y="1005"/>
                  <a:pt x="1246" y="1023"/>
                  <a:pt x="1252" y="1030"/>
                </a:cubicBezTo>
                <a:cubicBezTo>
                  <a:pt x="1258" y="1037"/>
                  <a:pt x="1263" y="1033"/>
                  <a:pt x="1269" y="1040"/>
                </a:cubicBezTo>
                <a:cubicBezTo>
                  <a:pt x="1275" y="1047"/>
                  <a:pt x="1284" y="1057"/>
                  <a:pt x="1286" y="1070"/>
                </a:cubicBezTo>
                <a:cubicBezTo>
                  <a:pt x="1288" y="1083"/>
                  <a:pt x="1285" y="1106"/>
                  <a:pt x="1278" y="1118"/>
                </a:cubicBezTo>
                <a:cubicBezTo>
                  <a:pt x="1271" y="1130"/>
                  <a:pt x="1252" y="1142"/>
                  <a:pt x="1244" y="1142"/>
                </a:cubicBezTo>
                <a:cubicBezTo>
                  <a:pt x="1236" y="1142"/>
                  <a:pt x="1238" y="1130"/>
                  <a:pt x="1232" y="1121"/>
                </a:cubicBezTo>
                <a:cubicBezTo>
                  <a:pt x="1226" y="1112"/>
                  <a:pt x="1210" y="1095"/>
                  <a:pt x="1205" y="1085"/>
                </a:cubicBezTo>
                <a:cubicBezTo>
                  <a:pt x="1200" y="1075"/>
                  <a:pt x="1212" y="1065"/>
                  <a:pt x="1200" y="1060"/>
                </a:cubicBezTo>
                <a:cubicBezTo>
                  <a:pt x="1188" y="1055"/>
                  <a:pt x="1147" y="1055"/>
                  <a:pt x="1134" y="1052"/>
                </a:cubicBezTo>
                <a:cubicBezTo>
                  <a:pt x="1121" y="1049"/>
                  <a:pt x="1126" y="1040"/>
                  <a:pt x="1122" y="1040"/>
                </a:cubicBezTo>
                <a:cubicBezTo>
                  <a:pt x="1118" y="1040"/>
                  <a:pt x="1113" y="1048"/>
                  <a:pt x="1107" y="1055"/>
                </a:cubicBezTo>
                <a:cubicBezTo>
                  <a:pt x="1101" y="1062"/>
                  <a:pt x="1089" y="1078"/>
                  <a:pt x="1086" y="1085"/>
                </a:cubicBezTo>
                <a:cubicBezTo>
                  <a:pt x="1083" y="1092"/>
                  <a:pt x="1091" y="1087"/>
                  <a:pt x="1086" y="1097"/>
                </a:cubicBezTo>
                <a:cubicBezTo>
                  <a:pt x="1081" y="1107"/>
                  <a:pt x="1054" y="1136"/>
                  <a:pt x="1053" y="1148"/>
                </a:cubicBezTo>
                <a:cubicBezTo>
                  <a:pt x="1052" y="1160"/>
                  <a:pt x="1075" y="1165"/>
                  <a:pt x="1083" y="1167"/>
                </a:cubicBezTo>
                <a:cubicBezTo>
                  <a:pt x="1091" y="1169"/>
                  <a:pt x="1094" y="1150"/>
                  <a:pt x="1100" y="1163"/>
                </a:cubicBezTo>
                <a:cubicBezTo>
                  <a:pt x="1106" y="1176"/>
                  <a:pt x="1124" y="1224"/>
                  <a:pt x="1118" y="1244"/>
                </a:cubicBezTo>
                <a:cubicBezTo>
                  <a:pt x="1112" y="1264"/>
                  <a:pt x="1077" y="1267"/>
                  <a:pt x="1067" y="1283"/>
                </a:cubicBezTo>
                <a:cubicBezTo>
                  <a:pt x="1057" y="1299"/>
                  <a:pt x="1059" y="1331"/>
                  <a:pt x="1055" y="1340"/>
                </a:cubicBezTo>
                <a:cubicBezTo>
                  <a:pt x="1051" y="1349"/>
                  <a:pt x="1049" y="1332"/>
                  <a:pt x="1044" y="1337"/>
                </a:cubicBezTo>
                <a:cubicBezTo>
                  <a:pt x="1039" y="1342"/>
                  <a:pt x="1032" y="1361"/>
                  <a:pt x="1026" y="1367"/>
                </a:cubicBezTo>
                <a:cubicBezTo>
                  <a:pt x="1020" y="1373"/>
                  <a:pt x="1010" y="1367"/>
                  <a:pt x="1008" y="1373"/>
                </a:cubicBezTo>
                <a:cubicBezTo>
                  <a:pt x="1006" y="1379"/>
                  <a:pt x="1015" y="1396"/>
                  <a:pt x="1013" y="1403"/>
                </a:cubicBezTo>
                <a:cubicBezTo>
                  <a:pt x="1011" y="1410"/>
                  <a:pt x="999" y="1415"/>
                  <a:pt x="993" y="1416"/>
                </a:cubicBezTo>
                <a:cubicBezTo>
                  <a:pt x="987" y="1417"/>
                  <a:pt x="980" y="1410"/>
                  <a:pt x="974" y="1409"/>
                </a:cubicBezTo>
                <a:cubicBezTo>
                  <a:pt x="968" y="1408"/>
                  <a:pt x="961" y="1417"/>
                  <a:pt x="956" y="1412"/>
                </a:cubicBezTo>
                <a:cubicBezTo>
                  <a:pt x="951" y="1407"/>
                  <a:pt x="944" y="1388"/>
                  <a:pt x="944" y="1380"/>
                </a:cubicBezTo>
                <a:cubicBezTo>
                  <a:pt x="944" y="1372"/>
                  <a:pt x="954" y="1367"/>
                  <a:pt x="956" y="1361"/>
                </a:cubicBezTo>
                <a:cubicBezTo>
                  <a:pt x="958" y="1355"/>
                  <a:pt x="953" y="1349"/>
                  <a:pt x="957" y="1343"/>
                </a:cubicBezTo>
                <a:cubicBezTo>
                  <a:pt x="961" y="1337"/>
                  <a:pt x="975" y="1329"/>
                  <a:pt x="978" y="1322"/>
                </a:cubicBezTo>
                <a:cubicBezTo>
                  <a:pt x="981" y="1315"/>
                  <a:pt x="972" y="1306"/>
                  <a:pt x="974" y="1302"/>
                </a:cubicBezTo>
                <a:cubicBezTo>
                  <a:pt x="976" y="1298"/>
                  <a:pt x="984" y="1303"/>
                  <a:pt x="988" y="1300"/>
                </a:cubicBezTo>
                <a:cubicBezTo>
                  <a:pt x="992" y="1297"/>
                  <a:pt x="993" y="1286"/>
                  <a:pt x="998" y="1282"/>
                </a:cubicBezTo>
                <a:cubicBezTo>
                  <a:pt x="1003" y="1278"/>
                  <a:pt x="1017" y="1283"/>
                  <a:pt x="1018" y="1276"/>
                </a:cubicBezTo>
                <a:cubicBezTo>
                  <a:pt x="1019" y="1269"/>
                  <a:pt x="1011" y="1247"/>
                  <a:pt x="1006" y="1238"/>
                </a:cubicBezTo>
                <a:cubicBezTo>
                  <a:pt x="1001" y="1229"/>
                  <a:pt x="991" y="1232"/>
                  <a:pt x="990" y="1224"/>
                </a:cubicBezTo>
                <a:cubicBezTo>
                  <a:pt x="989" y="1216"/>
                  <a:pt x="998" y="1200"/>
                  <a:pt x="998" y="1192"/>
                </a:cubicBezTo>
                <a:cubicBezTo>
                  <a:pt x="998" y="1184"/>
                  <a:pt x="994" y="1181"/>
                  <a:pt x="993" y="1175"/>
                </a:cubicBezTo>
                <a:cubicBezTo>
                  <a:pt x="992" y="1169"/>
                  <a:pt x="996" y="1163"/>
                  <a:pt x="992" y="1158"/>
                </a:cubicBezTo>
                <a:cubicBezTo>
                  <a:pt x="988" y="1153"/>
                  <a:pt x="973" y="1155"/>
                  <a:pt x="968" y="1144"/>
                </a:cubicBezTo>
                <a:cubicBezTo>
                  <a:pt x="963" y="1133"/>
                  <a:pt x="970" y="1103"/>
                  <a:pt x="962" y="1094"/>
                </a:cubicBezTo>
                <a:cubicBezTo>
                  <a:pt x="954" y="1085"/>
                  <a:pt x="933" y="1096"/>
                  <a:pt x="921" y="1091"/>
                </a:cubicBezTo>
                <a:cubicBezTo>
                  <a:pt x="909" y="1086"/>
                  <a:pt x="900" y="1072"/>
                  <a:pt x="890" y="1065"/>
                </a:cubicBezTo>
                <a:cubicBezTo>
                  <a:pt x="880" y="1058"/>
                  <a:pt x="866" y="1057"/>
                  <a:pt x="863" y="1050"/>
                </a:cubicBezTo>
                <a:cubicBezTo>
                  <a:pt x="860" y="1043"/>
                  <a:pt x="870" y="1033"/>
                  <a:pt x="870" y="1025"/>
                </a:cubicBezTo>
                <a:cubicBezTo>
                  <a:pt x="870" y="1017"/>
                  <a:pt x="867" y="1007"/>
                  <a:pt x="861" y="1001"/>
                </a:cubicBezTo>
                <a:cubicBezTo>
                  <a:pt x="855" y="995"/>
                  <a:pt x="842" y="990"/>
                  <a:pt x="833" y="990"/>
                </a:cubicBezTo>
                <a:cubicBezTo>
                  <a:pt x="824" y="990"/>
                  <a:pt x="811" y="1002"/>
                  <a:pt x="806" y="998"/>
                </a:cubicBezTo>
                <a:cubicBezTo>
                  <a:pt x="801" y="994"/>
                  <a:pt x="810" y="970"/>
                  <a:pt x="804" y="964"/>
                </a:cubicBezTo>
                <a:cubicBezTo>
                  <a:pt x="798" y="958"/>
                  <a:pt x="779" y="968"/>
                  <a:pt x="770" y="960"/>
                </a:cubicBezTo>
                <a:cubicBezTo>
                  <a:pt x="761" y="952"/>
                  <a:pt x="751" y="927"/>
                  <a:pt x="748" y="916"/>
                </a:cubicBezTo>
                <a:cubicBezTo>
                  <a:pt x="745" y="905"/>
                  <a:pt x="758" y="898"/>
                  <a:pt x="754" y="894"/>
                </a:cubicBezTo>
                <a:cubicBezTo>
                  <a:pt x="750" y="890"/>
                  <a:pt x="734" y="896"/>
                  <a:pt x="722" y="894"/>
                </a:cubicBezTo>
                <a:cubicBezTo>
                  <a:pt x="710" y="892"/>
                  <a:pt x="692" y="881"/>
                  <a:pt x="682" y="880"/>
                </a:cubicBezTo>
                <a:cubicBezTo>
                  <a:pt x="672" y="879"/>
                  <a:pt x="670" y="894"/>
                  <a:pt x="660" y="890"/>
                </a:cubicBezTo>
                <a:cubicBezTo>
                  <a:pt x="650" y="886"/>
                  <a:pt x="635" y="864"/>
                  <a:pt x="624" y="854"/>
                </a:cubicBezTo>
                <a:cubicBezTo>
                  <a:pt x="613" y="844"/>
                  <a:pt x="599" y="836"/>
                  <a:pt x="590" y="826"/>
                </a:cubicBezTo>
                <a:cubicBezTo>
                  <a:pt x="581" y="816"/>
                  <a:pt x="575" y="804"/>
                  <a:pt x="572" y="794"/>
                </a:cubicBezTo>
                <a:cubicBezTo>
                  <a:pt x="569" y="784"/>
                  <a:pt x="578" y="776"/>
                  <a:pt x="574" y="768"/>
                </a:cubicBezTo>
                <a:cubicBezTo>
                  <a:pt x="570" y="760"/>
                  <a:pt x="554" y="753"/>
                  <a:pt x="548" y="746"/>
                </a:cubicBezTo>
                <a:cubicBezTo>
                  <a:pt x="542" y="739"/>
                  <a:pt x="539" y="733"/>
                  <a:pt x="536" y="728"/>
                </a:cubicBezTo>
                <a:cubicBezTo>
                  <a:pt x="533" y="723"/>
                  <a:pt x="539" y="720"/>
                  <a:pt x="532" y="716"/>
                </a:cubicBezTo>
                <a:cubicBezTo>
                  <a:pt x="525" y="712"/>
                  <a:pt x="505" y="708"/>
                  <a:pt x="495" y="704"/>
                </a:cubicBezTo>
                <a:cubicBezTo>
                  <a:pt x="485" y="700"/>
                  <a:pt x="481" y="693"/>
                  <a:pt x="474" y="690"/>
                </a:cubicBezTo>
                <a:cubicBezTo>
                  <a:pt x="467" y="687"/>
                  <a:pt x="455" y="688"/>
                  <a:pt x="450" y="686"/>
                </a:cubicBezTo>
                <a:cubicBezTo>
                  <a:pt x="445" y="684"/>
                  <a:pt x="441" y="680"/>
                  <a:pt x="441" y="675"/>
                </a:cubicBezTo>
                <a:cubicBezTo>
                  <a:pt x="441" y="670"/>
                  <a:pt x="450" y="663"/>
                  <a:pt x="448" y="656"/>
                </a:cubicBezTo>
                <a:cubicBezTo>
                  <a:pt x="446" y="649"/>
                  <a:pt x="434" y="641"/>
                  <a:pt x="430" y="634"/>
                </a:cubicBezTo>
                <a:cubicBezTo>
                  <a:pt x="426" y="627"/>
                  <a:pt x="432" y="623"/>
                  <a:pt x="426" y="616"/>
                </a:cubicBezTo>
                <a:cubicBezTo>
                  <a:pt x="420" y="609"/>
                  <a:pt x="403" y="601"/>
                  <a:pt x="396" y="592"/>
                </a:cubicBezTo>
                <a:cubicBezTo>
                  <a:pt x="389" y="583"/>
                  <a:pt x="386" y="570"/>
                  <a:pt x="386" y="563"/>
                </a:cubicBezTo>
                <a:cubicBezTo>
                  <a:pt x="386" y="556"/>
                  <a:pt x="394" y="556"/>
                  <a:pt x="394" y="552"/>
                </a:cubicBezTo>
                <a:cubicBezTo>
                  <a:pt x="394" y="548"/>
                  <a:pt x="385" y="545"/>
                  <a:pt x="384" y="540"/>
                </a:cubicBezTo>
                <a:cubicBezTo>
                  <a:pt x="383" y="535"/>
                  <a:pt x="391" y="525"/>
                  <a:pt x="390" y="520"/>
                </a:cubicBezTo>
                <a:cubicBezTo>
                  <a:pt x="389" y="515"/>
                  <a:pt x="381" y="519"/>
                  <a:pt x="376" y="510"/>
                </a:cubicBezTo>
                <a:cubicBezTo>
                  <a:pt x="371" y="501"/>
                  <a:pt x="364" y="478"/>
                  <a:pt x="362" y="468"/>
                </a:cubicBezTo>
                <a:cubicBezTo>
                  <a:pt x="360" y="458"/>
                  <a:pt x="367" y="453"/>
                  <a:pt x="366" y="448"/>
                </a:cubicBezTo>
                <a:cubicBezTo>
                  <a:pt x="365" y="443"/>
                  <a:pt x="359" y="443"/>
                  <a:pt x="358" y="438"/>
                </a:cubicBezTo>
                <a:cubicBezTo>
                  <a:pt x="357" y="433"/>
                  <a:pt x="371" y="425"/>
                  <a:pt x="362" y="416"/>
                </a:cubicBezTo>
                <a:cubicBezTo>
                  <a:pt x="353" y="407"/>
                  <a:pt x="319" y="393"/>
                  <a:pt x="305" y="383"/>
                </a:cubicBezTo>
                <a:cubicBezTo>
                  <a:pt x="291" y="373"/>
                  <a:pt x="288" y="363"/>
                  <a:pt x="280" y="358"/>
                </a:cubicBezTo>
                <a:cubicBezTo>
                  <a:pt x="272" y="353"/>
                  <a:pt x="263" y="357"/>
                  <a:pt x="254" y="353"/>
                </a:cubicBezTo>
                <a:cubicBezTo>
                  <a:pt x="245" y="349"/>
                  <a:pt x="235" y="332"/>
                  <a:pt x="226" y="332"/>
                </a:cubicBezTo>
                <a:cubicBezTo>
                  <a:pt x="217" y="332"/>
                  <a:pt x="208" y="346"/>
                  <a:pt x="198" y="351"/>
                </a:cubicBezTo>
                <a:cubicBezTo>
                  <a:pt x="188" y="356"/>
                  <a:pt x="173" y="358"/>
                  <a:pt x="165" y="365"/>
                </a:cubicBezTo>
                <a:cubicBezTo>
                  <a:pt x="157" y="372"/>
                  <a:pt x="158" y="386"/>
                  <a:pt x="150" y="393"/>
                </a:cubicBezTo>
                <a:cubicBezTo>
                  <a:pt x="142" y="400"/>
                  <a:pt x="125" y="408"/>
                  <a:pt x="117" y="410"/>
                </a:cubicBezTo>
                <a:cubicBezTo>
                  <a:pt x="109" y="412"/>
                  <a:pt x="107" y="404"/>
                  <a:pt x="99" y="405"/>
                </a:cubicBezTo>
                <a:cubicBezTo>
                  <a:pt x="91" y="406"/>
                  <a:pt x="71" y="420"/>
                  <a:pt x="66" y="418"/>
                </a:cubicBezTo>
                <a:cubicBezTo>
                  <a:pt x="61" y="416"/>
                  <a:pt x="66" y="399"/>
                  <a:pt x="69" y="390"/>
                </a:cubicBezTo>
                <a:cubicBezTo>
                  <a:pt x="72" y="381"/>
                  <a:pt x="83" y="369"/>
                  <a:pt x="82" y="362"/>
                </a:cubicBezTo>
                <a:cubicBezTo>
                  <a:pt x="81" y="355"/>
                  <a:pt x="75" y="351"/>
                  <a:pt x="63" y="345"/>
                </a:cubicBezTo>
                <a:cubicBezTo>
                  <a:pt x="51" y="339"/>
                  <a:pt x="15" y="331"/>
                  <a:pt x="8" y="323"/>
                </a:cubicBezTo>
                <a:cubicBezTo>
                  <a:pt x="1" y="315"/>
                  <a:pt x="17" y="309"/>
                  <a:pt x="23" y="294"/>
                </a:cubicBezTo>
                <a:cubicBezTo>
                  <a:pt x="29" y="279"/>
                  <a:pt x="42" y="243"/>
                  <a:pt x="42" y="230"/>
                </a:cubicBezTo>
                <a:cubicBezTo>
                  <a:pt x="42" y="217"/>
                  <a:pt x="26" y="223"/>
                  <a:pt x="21" y="215"/>
                </a:cubicBezTo>
                <a:cubicBezTo>
                  <a:pt x="16" y="207"/>
                  <a:pt x="0" y="194"/>
                  <a:pt x="10" y="182"/>
                </a:cubicBezTo>
                <a:cubicBezTo>
                  <a:pt x="20" y="170"/>
                  <a:pt x="73" y="153"/>
                  <a:pt x="84" y="141"/>
                </a:cubicBezTo>
                <a:cubicBezTo>
                  <a:pt x="95" y="129"/>
                  <a:pt x="77" y="119"/>
                  <a:pt x="78" y="111"/>
                </a:cubicBezTo>
                <a:cubicBezTo>
                  <a:pt x="79" y="103"/>
                  <a:pt x="89" y="102"/>
                  <a:pt x="89" y="95"/>
                </a:cubicBezTo>
                <a:cubicBezTo>
                  <a:pt x="89" y="88"/>
                  <a:pt x="82" y="76"/>
                  <a:pt x="80" y="71"/>
                </a:cubicBezTo>
                <a:close/>
              </a:path>
            </a:pathLst>
          </a:custGeom>
          <a:pattFill prst="pct90">
            <a:fgClr>
              <a:srgbClr val="FF0000">
                <a:alpha val="30196"/>
              </a:srgbClr>
            </a:fgClr>
            <a:bgClr>
              <a:schemeClr val="bg1">
                <a:alpha val="30196"/>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081" name="Freeform 33" descr="90%"/>
          <p:cNvSpPr>
            <a:spLocks/>
          </p:cNvSpPr>
          <p:nvPr/>
        </p:nvSpPr>
        <p:spPr bwMode="auto">
          <a:xfrm>
            <a:off x="4594225" y="6003925"/>
            <a:ext cx="646113" cy="427038"/>
          </a:xfrm>
          <a:custGeom>
            <a:avLst/>
            <a:gdLst>
              <a:gd name="T0" fmla="*/ 42863 w 407"/>
              <a:gd name="T1" fmla="*/ 28575 h 269"/>
              <a:gd name="T2" fmla="*/ 63500 w 407"/>
              <a:gd name="T3" fmla="*/ 25400 h 269"/>
              <a:gd name="T4" fmla="*/ 96838 w 407"/>
              <a:gd name="T5" fmla="*/ 0 h 269"/>
              <a:gd name="T6" fmla="*/ 119063 w 407"/>
              <a:gd name="T7" fmla="*/ 30163 h 269"/>
              <a:gd name="T8" fmla="*/ 195263 w 407"/>
              <a:gd name="T9" fmla="*/ 4763 h 269"/>
              <a:gd name="T10" fmla="*/ 220663 w 407"/>
              <a:gd name="T11" fmla="*/ 38100 h 269"/>
              <a:gd name="T12" fmla="*/ 261938 w 407"/>
              <a:gd name="T13" fmla="*/ 44450 h 269"/>
              <a:gd name="T14" fmla="*/ 287338 w 407"/>
              <a:gd name="T15" fmla="*/ 82550 h 269"/>
              <a:gd name="T16" fmla="*/ 323850 w 407"/>
              <a:gd name="T17" fmla="*/ 66675 h 269"/>
              <a:gd name="T18" fmla="*/ 392113 w 407"/>
              <a:gd name="T19" fmla="*/ 73025 h 269"/>
              <a:gd name="T20" fmla="*/ 458788 w 407"/>
              <a:gd name="T21" fmla="*/ 39688 h 269"/>
              <a:gd name="T22" fmla="*/ 490538 w 407"/>
              <a:gd name="T23" fmla="*/ 53975 h 269"/>
              <a:gd name="T24" fmla="*/ 519113 w 407"/>
              <a:gd name="T25" fmla="*/ 34925 h 269"/>
              <a:gd name="T26" fmla="*/ 568325 w 407"/>
              <a:gd name="T27" fmla="*/ 44450 h 269"/>
              <a:gd name="T28" fmla="*/ 600075 w 407"/>
              <a:gd name="T29" fmla="*/ 15875 h 269"/>
              <a:gd name="T30" fmla="*/ 619125 w 407"/>
              <a:gd name="T31" fmla="*/ 23813 h 269"/>
              <a:gd name="T32" fmla="*/ 644525 w 407"/>
              <a:gd name="T33" fmla="*/ 14288 h 269"/>
              <a:gd name="T34" fmla="*/ 606425 w 407"/>
              <a:gd name="T35" fmla="*/ 73025 h 269"/>
              <a:gd name="T36" fmla="*/ 600075 w 407"/>
              <a:gd name="T37" fmla="*/ 115888 h 269"/>
              <a:gd name="T38" fmla="*/ 566738 w 407"/>
              <a:gd name="T39" fmla="*/ 149225 h 269"/>
              <a:gd name="T40" fmla="*/ 568325 w 407"/>
              <a:gd name="T41" fmla="*/ 177800 h 269"/>
              <a:gd name="T42" fmla="*/ 533400 w 407"/>
              <a:gd name="T43" fmla="*/ 220663 h 269"/>
              <a:gd name="T44" fmla="*/ 549275 w 407"/>
              <a:gd name="T45" fmla="*/ 257175 h 269"/>
              <a:gd name="T46" fmla="*/ 542925 w 407"/>
              <a:gd name="T47" fmla="*/ 290513 h 269"/>
              <a:gd name="T48" fmla="*/ 573088 w 407"/>
              <a:gd name="T49" fmla="*/ 315913 h 269"/>
              <a:gd name="T50" fmla="*/ 538163 w 407"/>
              <a:gd name="T51" fmla="*/ 363538 h 269"/>
              <a:gd name="T52" fmla="*/ 530225 w 407"/>
              <a:gd name="T53" fmla="*/ 423863 h 269"/>
              <a:gd name="T54" fmla="*/ 473075 w 407"/>
              <a:gd name="T55" fmla="*/ 382588 h 269"/>
              <a:gd name="T56" fmla="*/ 392113 w 407"/>
              <a:gd name="T57" fmla="*/ 377825 h 269"/>
              <a:gd name="T58" fmla="*/ 357188 w 407"/>
              <a:gd name="T59" fmla="*/ 320675 h 269"/>
              <a:gd name="T60" fmla="*/ 273050 w 407"/>
              <a:gd name="T61" fmla="*/ 282575 h 269"/>
              <a:gd name="T62" fmla="*/ 228600 w 407"/>
              <a:gd name="T63" fmla="*/ 247650 h 269"/>
              <a:gd name="T64" fmla="*/ 214313 w 407"/>
              <a:gd name="T65" fmla="*/ 225425 h 269"/>
              <a:gd name="T66" fmla="*/ 177800 w 407"/>
              <a:gd name="T67" fmla="*/ 230188 h 269"/>
              <a:gd name="T68" fmla="*/ 149225 w 407"/>
              <a:gd name="T69" fmla="*/ 196850 h 269"/>
              <a:gd name="T70" fmla="*/ 134938 w 407"/>
              <a:gd name="T71" fmla="*/ 168275 h 269"/>
              <a:gd name="T72" fmla="*/ 76200 w 407"/>
              <a:gd name="T73" fmla="*/ 163513 h 269"/>
              <a:gd name="T74" fmla="*/ 57150 w 407"/>
              <a:gd name="T75" fmla="*/ 134938 h 269"/>
              <a:gd name="T76" fmla="*/ 6350 w 407"/>
              <a:gd name="T77" fmla="*/ 128588 h 269"/>
              <a:gd name="T78" fmla="*/ 20638 w 407"/>
              <a:gd name="T79" fmla="*/ 104775 h 269"/>
              <a:gd name="T80" fmla="*/ 9525 w 407"/>
              <a:gd name="T81" fmla="*/ 73025 h 269"/>
              <a:gd name="T82" fmla="*/ 42863 w 407"/>
              <a:gd name="T83" fmla="*/ 28575 h 2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7"/>
              <a:gd name="T127" fmla="*/ 0 h 269"/>
              <a:gd name="T128" fmla="*/ 407 w 407"/>
              <a:gd name="T129" fmla="*/ 269 h 2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7" h="269">
                <a:moveTo>
                  <a:pt x="27" y="18"/>
                </a:moveTo>
                <a:cubicBezTo>
                  <a:pt x="33" y="13"/>
                  <a:pt x="34" y="19"/>
                  <a:pt x="40" y="16"/>
                </a:cubicBezTo>
                <a:cubicBezTo>
                  <a:pt x="46" y="13"/>
                  <a:pt x="55" y="0"/>
                  <a:pt x="61" y="0"/>
                </a:cubicBezTo>
                <a:cubicBezTo>
                  <a:pt x="67" y="0"/>
                  <a:pt x="65" y="18"/>
                  <a:pt x="75" y="19"/>
                </a:cubicBezTo>
                <a:cubicBezTo>
                  <a:pt x="85" y="20"/>
                  <a:pt x="112" y="2"/>
                  <a:pt x="123" y="3"/>
                </a:cubicBezTo>
                <a:cubicBezTo>
                  <a:pt x="134" y="4"/>
                  <a:pt x="132" y="20"/>
                  <a:pt x="139" y="24"/>
                </a:cubicBezTo>
                <a:cubicBezTo>
                  <a:pt x="146" y="28"/>
                  <a:pt x="158" y="23"/>
                  <a:pt x="165" y="28"/>
                </a:cubicBezTo>
                <a:cubicBezTo>
                  <a:pt x="172" y="33"/>
                  <a:pt x="175" y="50"/>
                  <a:pt x="181" y="52"/>
                </a:cubicBezTo>
                <a:cubicBezTo>
                  <a:pt x="187" y="54"/>
                  <a:pt x="193" y="43"/>
                  <a:pt x="204" y="42"/>
                </a:cubicBezTo>
                <a:cubicBezTo>
                  <a:pt x="215" y="41"/>
                  <a:pt x="233" y="49"/>
                  <a:pt x="247" y="46"/>
                </a:cubicBezTo>
                <a:cubicBezTo>
                  <a:pt x="261" y="43"/>
                  <a:pt x="279" y="27"/>
                  <a:pt x="289" y="25"/>
                </a:cubicBezTo>
                <a:cubicBezTo>
                  <a:pt x="299" y="23"/>
                  <a:pt x="303" y="34"/>
                  <a:pt x="309" y="34"/>
                </a:cubicBezTo>
                <a:cubicBezTo>
                  <a:pt x="315" y="34"/>
                  <a:pt x="319" y="23"/>
                  <a:pt x="327" y="22"/>
                </a:cubicBezTo>
                <a:cubicBezTo>
                  <a:pt x="335" y="21"/>
                  <a:pt x="350" y="30"/>
                  <a:pt x="358" y="28"/>
                </a:cubicBezTo>
                <a:cubicBezTo>
                  <a:pt x="366" y="26"/>
                  <a:pt x="373" y="12"/>
                  <a:pt x="378" y="10"/>
                </a:cubicBezTo>
                <a:cubicBezTo>
                  <a:pt x="383" y="8"/>
                  <a:pt x="385" y="15"/>
                  <a:pt x="390" y="15"/>
                </a:cubicBezTo>
                <a:cubicBezTo>
                  <a:pt x="395" y="15"/>
                  <a:pt x="407" y="4"/>
                  <a:pt x="406" y="9"/>
                </a:cubicBezTo>
                <a:cubicBezTo>
                  <a:pt x="405" y="14"/>
                  <a:pt x="387" y="35"/>
                  <a:pt x="382" y="46"/>
                </a:cubicBezTo>
                <a:cubicBezTo>
                  <a:pt x="377" y="57"/>
                  <a:pt x="382" y="65"/>
                  <a:pt x="378" y="73"/>
                </a:cubicBezTo>
                <a:cubicBezTo>
                  <a:pt x="374" y="81"/>
                  <a:pt x="360" y="88"/>
                  <a:pt x="357" y="94"/>
                </a:cubicBezTo>
                <a:cubicBezTo>
                  <a:pt x="354" y="100"/>
                  <a:pt x="361" y="105"/>
                  <a:pt x="358" y="112"/>
                </a:cubicBezTo>
                <a:cubicBezTo>
                  <a:pt x="355" y="119"/>
                  <a:pt x="338" y="131"/>
                  <a:pt x="336" y="139"/>
                </a:cubicBezTo>
                <a:cubicBezTo>
                  <a:pt x="334" y="147"/>
                  <a:pt x="345" y="155"/>
                  <a:pt x="346" y="162"/>
                </a:cubicBezTo>
                <a:cubicBezTo>
                  <a:pt x="347" y="169"/>
                  <a:pt x="340" y="177"/>
                  <a:pt x="342" y="183"/>
                </a:cubicBezTo>
                <a:cubicBezTo>
                  <a:pt x="344" y="189"/>
                  <a:pt x="362" y="191"/>
                  <a:pt x="361" y="199"/>
                </a:cubicBezTo>
                <a:cubicBezTo>
                  <a:pt x="360" y="207"/>
                  <a:pt x="343" y="218"/>
                  <a:pt x="339" y="229"/>
                </a:cubicBezTo>
                <a:cubicBezTo>
                  <a:pt x="335" y="240"/>
                  <a:pt x="341" y="265"/>
                  <a:pt x="334" y="267"/>
                </a:cubicBezTo>
                <a:cubicBezTo>
                  <a:pt x="327" y="269"/>
                  <a:pt x="312" y="246"/>
                  <a:pt x="298" y="241"/>
                </a:cubicBezTo>
                <a:cubicBezTo>
                  <a:pt x="284" y="236"/>
                  <a:pt x="259" y="244"/>
                  <a:pt x="247" y="238"/>
                </a:cubicBezTo>
                <a:cubicBezTo>
                  <a:pt x="235" y="232"/>
                  <a:pt x="237" y="212"/>
                  <a:pt x="225" y="202"/>
                </a:cubicBezTo>
                <a:cubicBezTo>
                  <a:pt x="213" y="192"/>
                  <a:pt x="185" y="186"/>
                  <a:pt x="172" y="178"/>
                </a:cubicBezTo>
                <a:cubicBezTo>
                  <a:pt x="159" y="170"/>
                  <a:pt x="150" y="162"/>
                  <a:pt x="144" y="156"/>
                </a:cubicBezTo>
                <a:cubicBezTo>
                  <a:pt x="138" y="150"/>
                  <a:pt x="140" y="144"/>
                  <a:pt x="135" y="142"/>
                </a:cubicBezTo>
                <a:cubicBezTo>
                  <a:pt x="130" y="140"/>
                  <a:pt x="119" y="148"/>
                  <a:pt x="112" y="145"/>
                </a:cubicBezTo>
                <a:cubicBezTo>
                  <a:pt x="105" y="142"/>
                  <a:pt x="98" y="130"/>
                  <a:pt x="94" y="124"/>
                </a:cubicBezTo>
                <a:cubicBezTo>
                  <a:pt x="90" y="118"/>
                  <a:pt x="93" y="109"/>
                  <a:pt x="85" y="106"/>
                </a:cubicBezTo>
                <a:cubicBezTo>
                  <a:pt x="77" y="103"/>
                  <a:pt x="56" y="106"/>
                  <a:pt x="48" y="103"/>
                </a:cubicBezTo>
                <a:cubicBezTo>
                  <a:pt x="40" y="100"/>
                  <a:pt x="43" y="89"/>
                  <a:pt x="36" y="85"/>
                </a:cubicBezTo>
                <a:cubicBezTo>
                  <a:pt x="29" y="81"/>
                  <a:pt x="8" y="84"/>
                  <a:pt x="4" y="81"/>
                </a:cubicBezTo>
                <a:cubicBezTo>
                  <a:pt x="0" y="78"/>
                  <a:pt x="13" y="72"/>
                  <a:pt x="13" y="66"/>
                </a:cubicBezTo>
                <a:cubicBezTo>
                  <a:pt x="13" y="60"/>
                  <a:pt x="4" y="54"/>
                  <a:pt x="6" y="46"/>
                </a:cubicBezTo>
                <a:cubicBezTo>
                  <a:pt x="8" y="38"/>
                  <a:pt x="22" y="24"/>
                  <a:pt x="27" y="18"/>
                </a:cubicBezTo>
                <a:close/>
              </a:path>
            </a:pathLst>
          </a:custGeom>
          <a:pattFill prst="pct90">
            <a:fgClr>
              <a:srgbClr val="FF0000">
                <a:alpha val="30196"/>
              </a:srgbClr>
            </a:fgClr>
            <a:bgClr>
              <a:schemeClr val="bg1">
                <a:alpha val="30196"/>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082" name="Freeform 34" descr="90%"/>
          <p:cNvSpPr>
            <a:spLocks/>
          </p:cNvSpPr>
          <p:nvPr/>
        </p:nvSpPr>
        <p:spPr bwMode="auto">
          <a:xfrm>
            <a:off x="3868738" y="5180013"/>
            <a:ext cx="300037" cy="571500"/>
          </a:xfrm>
          <a:custGeom>
            <a:avLst/>
            <a:gdLst>
              <a:gd name="T0" fmla="*/ 1587 w 189"/>
              <a:gd name="T1" fmla="*/ 115888 h 360"/>
              <a:gd name="T2" fmla="*/ 17462 w 189"/>
              <a:gd name="T3" fmla="*/ 33338 h 360"/>
              <a:gd name="T4" fmla="*/ 44450 w 189"/>
              <a:gd name="T5" fmla="*/ 71438 h 360"/>
              <a:gd name="T6" fmla="*/ 96837 w 189"/>
              <a:gd name="T7" fmla="*/ 80962 h 360"/>
              <a:gd name="T8" fmla="*/ 115887 w 189"/>
              <a:gd name="T9" fmla="*/ 63500 h 360"/>
              <a:gd name="T10" fmla="*/ 136525 w 189"/>
              <a:gd name="T11" fmla="*/ 66675 h 360"/>
              <a:gd name="T12" fmla="*/ 150812 w 189"/>
              <a:gd name="T13" fmla="*/ 34925 h 360"/>
              <a:gd name="T14" fmla="*/ 169862 w 189"/>
              <a:gd name="T15" fmla="*/ 38100 h 360"/>
              <a:gd name="T16" fmla="*/ 187325 w 189"/>
              <a:gd name="T17" fmla="*/ 6350 h 360"/>
              <a:gd name="T18" fmla="*/ 201612 w 189"/>
              <a:gd name="T19" fmla="*/ 14288 h 360"/>
              <a:gd name="T20" fmla="*/ 217487 w 189"/>
              <a:gd name="T21" fmla="*/ 1588 h 360"/>
              <a:gd name="T22" fmla="*/ 246062 w 189"/>
              <a:gd name="T23" fmla="*/ 20637 h 360"/>
              <a:gd name="T24" fmla="*/ 268287 w 189"/>
              <a:gd name="T25" fmla="*/ 28575 h 360"/>
              <a:gd name="T26" fmla="*/ 260350 w 189"/>
              <a:gd name="T27" fmla="*/ 47625 h 360"/>
              <a:gd name="T28" fmla="*/ 274637 w 189"/>
              <a:gd name="T29" fmla="*/ 58738 h 360"/>
              <a:gd name="T30" fmla="*/ 263525 w 189"/>
              <a:gd name="T31" fmla="*/ 76200 h 360"/>
              <a:gd name="T32" fmla="*/ 293687 w 189"/>
              <a:gd name="T33" fmla="*/ 100012 h 360"/>
              <a:gd name="T34" fmla="*/ 287337 w 189"/>
              <a:gd name="T35" fmla="*/ 149225 h 360"/>
              <a:gd name="T36" fmla="*/ 296862 w 189"/>
              <a:gd name="T37" fmla="*/ 187325 h 360"/>
              <a:gd name="T38" fmla="*/ 268287 w 189"/>
              <a:gd name="T39" fmla="*/ 223838 h 360"/>
              <a:gd name="T40" fmla="*/ 268287 w 189"/>
              <a:gd name="T41" fmla="*/ 268288 h 360"/>
              <a:gd name="T42" fmla="*/ 250825 w 189"/>
              <a:gd name="T43" fmla="*/ 314325 h 360"/>
              <a:gd name="T44" fmla="*/ 254000 w 189"/>
              <a:gd name="T45" fmla="*/ 401637 h 360"/>
              <a:gd name="T46" fmla="*/ 239712 w 189"/>
              <a:gd name="T47" fmla="*/ 454025 h 360"/>
              <a:gd name="T48" fmla="*/ 239712 w 189"/>
              <a:gd name="T49" fmla="*/ 490538 h 360"/>
              <a:gd name="T50" fmla="*/ 212725 w 189"/>
              <a:gd name="T51" fmla="*/ 525463 h 360"/>
              <a:gd name="T52" fmla="*/ 182562 w 189"/>
              <a:gd name="T53" fmla="*/ 495300 h 360"/>
              <a:gd name="T54" fmla="*/ 163512 w 189"/>
              <a:gd name="T55" fmla="*/ 501650 h 360"/>
              <a:gd name="T56" fmla="*/ 141287 w 189"/>
              <a:gd name="T57" fmla="*/ 482600 h 360"/>
              <a:gd name="T58" fmla="*/ 125412 w 189"/>
              <a:gd name="T59" fmla="*/ 487363 h 360"/>
              <a:gd name="T60" fmla="*/ 115887 w 189"/>
              <a:gd name="T61" fmla="*/ 501650 h 360"/>
              <a:gd name="T62" fmla="*/ 141287 w 189"/>
              <a:gd name="T63" fmla="*/ 534988 h 360"/>
              <a:gd name="T64" fmla="*/ 106362 w 189"/>
              <a:gd name="T65" fmla="*/ 568325 h 360"/>
              <a:gd name="T66" fmla="*/ 65087 w 189"/>
              <a:gd name="T67" fmla="*/ 557213 h 360"/>
              <a:gd name="T68" fmla="*/ 26987 w 189"/>
              <a:gd name="T69" fmla="*/ 561975 h 360"/>
              <a:gd name="T70" fmla="*/ 39687 w 189"/>
              <a:gd name="T71" fmla="*/ 539750 h 360"/>
              <a:gd name="T72" fmla="*/ 15875 w 189"/>
              <a:gd name="T73" fmla="*/ 442913 h 360"/>
              <a:gd name="T74" fmla="*/ 26987 w 189"/>
              <a:gd name="T75" fmla="*/ 419100 h 360"/>
              <a:gd name="T76" fmla="*/ 22225 w 189"/>
              <a:gd name="T77" fmla="*/ 358775 h 360"/>
              <a:gd name="T78" fmla="*/ 44450 w 189"/>
              <a:gd name="T79" fmla="*/ 338137 h 360"/>
              <a:gd name="T80" fmla="*/ 20637 w 189"/>
              <a:gd name="T81" fmla="*/ 277813 h 360"/>
              <a:gd name="T82" fmla="*/ 53975 w 189"/>
              <a:gd name="T83" fmla="*/ 263525 h 360"/>
              <a:gd name="T84" fmla="*/ 34925 w 189"/>
              <a:gd name="T85" fmla="*/ 234950 h 360"/>
              <a:gd name="T86" fmla="*/ 53975 w 189"/>
              <a:gd name="T87" fmla="*/ 206375 h 360"/>
              <a:gd name="T88" fmla="*/ 36512 w 189"/>
              <a:gd name="T89" fmla="*/ 187325 h 360"/>
              <a:gd name="T90" fmla="*/ 44450 w 189"/>
              <a:gd name="T91" fmla="*/ 163512 h 360"/>
              <a:gd name="T92" fmla="*/ 25400 w 189"/>
              <a:gd name="T93" fmla="*/ 153987 h 360"/>
              <a:gd name="T94" fmla="*/ 1587 w 189"/>
              <a:gd name="T95" fmla="*/ 115888 h 3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9"/>
              <a:gd name="T145" fmla="*/ 0 h 360"/>
              <a:gd name="T146" fmla="*/ 189 w 189"/>
              <a:gd name="T147" fmla="*/ 360 h 3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9" h="360">
                <a:moveTo>
                  <a:pt x="1" y="73"/>
                </a:moveTo>
                <a:cubicBezTo>
                  <a:pt x="0" y="61"/>
                  <a:pt x="7" y="26"/>
                  <a:pt x="11" y="21"/>
                </a:cubicBezTo>
                <a:cubicBezTo>
                  <a:pt x="15" y="16"/>
                  <a:pt x="20" y="40"/>
                  <a:pt x="28" y="45"/>
                </a:cubicBezTo>
                <a:cubicBezTo>
                  <a:pt x="36" y="50"/>
                  <a:pt x="54" y="52"/>
                  <a:pt x="61" y="51"/>
                </a:cubicBezTo>
                <a:cubicBezTo>
                  <a:pt x="68" y="50"/>
                  <a:pt x="69" y="41"/>
                  <a:pt x="73" y="40"/>
                </a:cubicBezTo>
                <a:cubicBezTo>
                  <a:pt x="77" y="39"/>
                  <a:pt x="82" y="45"/>
                  <a:pt x="86" y="42"/>
                </a:cubicBezTo>
                <a:cubicBezTo>
                  <a:pt x="90" y="39"/>
                  <a:pt x="91" y="25"/>
                  <a:pt x="95" y="22"/>
                </a:cubicBezTo>
                <a:cubicBezTo>
                  <a:pt x="99" y="19"/>
                  <a:pt x="103" y="27"/>
                  <a:pt x="107" y="24"/>
                </a:cubicBezTo>
                <a:cubicBezTo>
                  <a:pt x="111" y="21"/>
                  <a:pt x="115" y="6"/>
                  <a:pt x="118" y="4"/>
                </a:cubicBezTo>
                <a:cubicBezTo>
                  <a:pt x="121" y="2"/>
                  <a:pt x="124" y="9"/>
                  <a:pt x="127" y="9"/>
                </a:cubicBezTo>
                <a:cubicBezTo>
                  <a:pt x="130" y="9"/>
                  <a:pt x="132" y="0"/>
                  <a:pt x="137" y="1"/>
                </a:cubicBezTo>
                <a:cubicBezTo>
                  <a:pt x="142" y="2"/>
                  <a:pt x="150" y="10"/>
                  <a:pt x="155" y="13"/>
                </a:cubicBezTo>
                <a:cubicBezTo>
                  <a:pt x="160" y="16"/>
                  <a:pt x="168" y="15"/>
                  <a:pt x="169" y="18"/>
                </a:cubicBezTo>
                <a:cubicBezTo>
                  <a:pt x="170" y="21"/>
                  <a:pt x="163" y="27"/>
                  <a:pt x="164" y="30"/>
                </a:cubicBezTo>
                <a:cubicBezTo>
                  <a:pt x="165" y="33"/>
                  <a:pt x="173" y="34"/>
                  <a:pt x="173" y="37"/>
                </a:cubicBezTo>
                <a:cubicBezTo>
                  <a:pt x="173" y="40"/>
                  <a:pt x="164" y="44"/>
                  <a:pt x="166" y="48"/>
                </a:cubicBezTo>
                <a:cubicBezTo>
                  <a:pt x="168" y="52"/>
                  <a:pt x="182" y="55"/>
                  <a:pt x="185" y="63"/>
                </a:cubicBezTo>
                <a:cubicBezTo>
                  <a:pt x="188" y="71"/>
                  <a:pt x="181" y="85"/>
                  <a:pt x="181" y="94"/>
                </a:cubicBezTo>
                <a:cubicBezTo>
                  <a:pt x="181" y="103"/>
                  <a:pt x="189" y="110"/>
                  <a:pt x="187" y="118"/>
                </a:cubicBezTo>
                <a:cubicBezTo>
                  <a:pt x="185" y="126"/>
                  <a:pt x="172" y="133"/>
                  <a:pt x="169" y="141"/>
                </a:cubicBezTo>
                <a:cubicBezTo>
                  <a:pt x="166" y="149"/>
                  <a:pt x="171" y="160"/>
                  <a:pt x="169" y="169"/>
                </a:cubicBezTo>
                <a:cubicBezTo>
                  <a:pt x="167" y="178"/>
                  <a:pt x="159" y="184"/>
                  <a:pt x="158" y="198"/>
                </a:cubicBezTo>
                <a:cubicBezTo>
                  <a:pt x="157" y="212"/>
                  <a:pt x="161" y="238"/>
                  <a:pt x="160" y="253"/>
                </a:cubicBezTo>
                <a:cubicBezTo>
                  <a:pt x="159" y="268"/>
                  <a:pt x="153" y="277"/>
                  <a:pt x="151" y="286"/>
                </a:cubicBezTo>
                <a:cubicBezTo>
                  <a:pt x="149" y="295"/>
                  <a:pt x="154" y="302"/>
                  <a:pt x="151" y="309"/>
                </a:cubicBezTo>
                <a:cubicBezTo>
                  <a:pt x="148" y="316"/>
                  <a:pt x="140" y="331"/>
                  <a:pt x="134" y="331"/>
                </a:cubicBezTo>
                <a:cubicBezTo>
                  <a:pt x="128" y="331"/>
                  <a:pt x="120" y="314"/>
                  <a:pt x="115" y="312"/>
                </a:cubicBezTo>
                <a:cubicBezTo>
                  <a:pt x="110" y="310"/>
                  <a:pt x="107" y="317"/>
                  <a:pt x="103" y="316"/>
                </a:cubicBezTo>
                <a:cubicBezTo>
                  <a:pt x="99" y="315"/>
                  <a:pt x="93" y="305"/>
                  <a:pt x="89" y="304"/>
                </a:cubicBezTo>
                <a:cubicBezTo>
                  <a:pt x="85" y="303"/>
                  <a:pt x="82" y="305"/>
                  <a:pt x="79" y="307"/>
                </a:cubicBezTo>
                <a:cubicBezTo>
                  <a:pt x="76" y="309"/>
                  <a:pt x="71" y="311"/>
                  <a:pt x="73" y="316"/>
                </a:cubicBezTo>
                <a:cubicBezTo>
                  <a:pt x="75" y="321"/>
                  <a:pt x="90" y="330"/>
                  <a:pt x="89" y="337"/>
                </a:cubicBezTo>
                <a:cubicBezTo>
                  <a:pt x="88" y="344"/>
                  <a:pt x="75" y="356"/>
                  <a:pt x="67" y="358"/>
                </a:cubicBezTo>
                <a:cubicBezTo>
                  <a:pt x="59" y="360"/>
                  <a:pt x="49" y="352"/>
                  <a:pt x="41" y="351"/>
                </a:cubicBezTo>
                <a:cubicBezTo>
                  <a:pt x="33" y="350"/>
                  <a:pt x="20" y="356"/>
                  <a:pt x="17" y="354"/>
                </a:cubicBezTo>
                <a:cubicBezTo>
                  <a:pt x="14" y="352"/>
                  <a:pt x="26" y="352"/>
                  <a:pt x="25" y="340"/>
                </a:cubicBezTo>
                <a:cubicBezTo>
                  <a:pt x="24" y="328"/>
                  <a:pt x="11" y="292"/>
                  <a:pt x="10" y="279"/>
                </a:cubicBezTo>
                <a:cubicBezTo>
                  <a:pt x="9" y="266"/>
                  <a:pt x="16" y="273"/>
                  <a:pt x="17" y="264"/>
                </a:cubicBezTo>
                <a:cubicBezTo>
                  <a:pt x="18" y="255"/>
                  <a:pt x="12" y="234"/>
                  <a:pt x="14" y="226"/>
                </a:cubicBezTo>
                <a:cubicBezTo>
                  <a:pt x="16" y="218"/>
                  <a:pt x="28" y="221"/>
                  <a:pt x="28" y="213"/>
                </a:cubicBezTo>
                <a:cubicBezTo>
                  <a:pt x="28" y="205"/>
                  <a:pt x="12" y="183"/>
                  <a:pt x="13" y="175"/>
                </a:cubicBezTo>
                <a:cubicBezTo>
                  <a:pt x="14" y="167"/>
                  <a:pt x="33" y="170"/>
                  <a:pt x="34" y="166"/>
                </a:cubicBezTo>
                <a:cubicBezTo>
                  <a:pt x="35" y="162"/>
                  <a:pt x="22" y="154"/>
                  <a:pt x="22" y="148"/>
                </a:cubicBezTo>
                <a:cubicBezTo>
                  <a:pt x="22" y="142"/>
                  <a:pt x="34" y="135"/>
                  <a:pt x="34" y="130"/>
                </a:cubicBezTo>
                <a:cubicBezTo>
                  <a:pt x="34" y="125"/>
                  <a:pt x="24" y="122"/>
                  <a:pt x="23" y="118"/>
                </a:cubicBezTo>
                <a:cubicBezTo>
                  <a:pt x="22" y="114"/>
                  <a:pt x="29" y="106"/>
                  <a:pt x="28" y="103"/>
                </a:cubicBezTo>
                <a:cubicBezTo>
                  <a:pt x="27" y="100"/>
                  <a:pt x="20" y="102"/>
                  <a:pt x="16" y="97"/>
                </a:cubicBezTo>
                <a:cubicBezTo>
                  <a:pt x="12" y="92"/>
                  <a:pt x="4" y="78"/>
                  <a:pt x="1" y="73"/>
                </a:cubicBezTo>
                <a:close/>
              </a:path>
            </a:pathLst>
          </a:custGeom>
          <a:pattFill prst="pct90">
            <a:fgClr>
              <a:srgbClr val="FF0000">
                <a:alpha val="30196"/>
              </a:srgbClr>
            </a:fgClr>
            <a:bgClr>
              <a:schemeClr val="bg1">
                <a:alpha val="30196"/>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pic>
        <p:nvPicPr>
          <p:cNvPr id="2086" name="Picture 38" descr="French fla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86100" y="3190875"/>
            <a:ext cx="381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9" name="Picture 42" descr="1861 the Kingdom of Italy">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81525" y="4765675"/>
            <a:ext cx="31432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1" name="Freeform 43" descr="90%"/>
          <p:cNvSpPr>
            <a:spLocks/>
          </p:cNvSpPr>
          <p:nvPr/>
        </p:nvSpPr>
        <p:spPr bwMode="auto">
          <a:xfrm>
            <a:off x="6470650" y="4546600"/>
            <a:ext cx="1082675" cy="769938"/>
          </a:xfrm>
          <a:custGeom>
            <a:avLst/>
            <a:gdLst>
              <a:gd name="T0" fmla="*/ 63500 w 682"/>
              <a:gd name="T1" fmla="*/ 0 h 485"/>
              <a:gd name="T2" fmla="*/ 152400 w 682"/>
              <a:gd name="T3" fmla="*/ 69850 h 485"/>
              <a:gd name="T4" fmla="*/ 222250 w 682"/>
              <a:gd name="T5" fmla="*/ 69850 h 485"/>
              <a:gd name="T6" fmla="*/ 349250 w 682"/>
              <a:gd name="T7" fmla="*/ 101600 h 485"/>
              <a:gd name="T8" fmla="*/ 495300 w 682"/>
              <a:gd name="T9" fmla="*/ 85725 h 485"/>
              <a:gd name="T10" fmla="*/ 587375 w 682"/>
              <a:gd name="T11" fmla="*/ 60325 h 485"/>
              <a:gd name="T12" fmla="*/ 688975 w 682"/>
              <a:gd name="T13" fmla="*/ 44450 h 485"/>
              <a:gd name="T14" fmla="*/ 762000 w 682"/>
              <a:gd name="T15" fmla="*/ 60325 h 485"/>
              <a:gd name="T16" fmla="*/ 822325 w 682"/>
              <a:gd name="T17" fmla="*/ 22225 h 485"/>
              <a:gd name="T18" fmla="*/ 892175 w 682"/>
              <a:gd name="T19" fmla="*/ 60325 h 485"/>
              <a:gd name="T20" fmla="*/ 993775 w 682"/>
              <a:gd name="T21" fmla="*/ 155575 h 485"/>
              <a:gd name="T22" fmla="*/ 1041400 w 682"/>
              <a:gd name="T23" fmla="*/ 149225 h 485"/>
              <a:gd name="T24" fmla="*/ 1019175 w 682"/>
              <a:gd name="T25" fmla="*/ 203200 h 485"/>
              <a:gd name="T26" fmla="*/ 1035050 w 682"/>
              <a:gd name="T27" fmla="*/ 254000 h 485"/>
              <a:gd name="T28" fmla="*/ 1006475 w 682"/>
              <a:gd name="T29" fmla="*/ 279400 h 485"/>
              <a:gd name="T30" fmla="*/ 996950 w 682"/>
              <a:gd name="T31" fmla="*/ 307975 h 485"/>
              <a:gd name="T32" fmla="*/ 968375 w 682"/>
              <a:gd name="T33" fmla="*/ 333375 h 485"/>
              <a:gd name="T34" fmla="*/ 1003300 w 682"/>
              <a:gd name="T35" fmla="*/ 352425 h 485"/>
              <a:gd name="T36" fmla="*/ 1022350 w 682"/>
              <a:gd name="T37" fmla="*/ 393700 h 485"/>
              <a:gd name="T38" fmla="*/ 1076325 w 682"/>
              <a:gd name="T39" fmla="*/ 438150 h 485"/>
              <a:gd name="T40" fmla="*/ 1060450 w 682"/>
              <a:gd name="T41" fmla="*/ 454025 h 485"/>
              <a:gd name="T42" fmla="*/ 977900 w 682"/>
              <a:gd name="T43" fmla="*/ 447675 h 485"/>
              <a:gd name="T44" fmla="*/ 917575 w 682"/>
              <a:gd name="T45" fmla="*/ 469900 h 485"/>
              <a:gd name="T46" fmla="*/ 860425 w 682"/>
              <a:gd name="T47" fmla="*/ 466725 h 485"/>
              <a:gd name="T48" fmla="*/ 831850 w 682"/>
              <a:gd name="T49" fmla="*/ 488950 h 485"/>
              <a:gd name="T50" fmla="*/ 762000 w 682"/>
              <a:gd name="T51" fmla="*/ 492125 h 485"/>
              <a:gd name="T52" fmla="*/ 733425 w 682"/>
              <a:gd name="T53" fmla="*/ 549275 h 485"/>
              <a:gd name="T54" fmla="*/ 596900 w 682"/>
              <a:gd name="T55" fmla="*/ 698500 h 485"/>
              <a:gd name="T56" fmla="*/ 542925 w 682"/>
              <a:gd name="T57" fmla="*/ 704850 h 485"/>
              <a:gd name="T58" fmla="*/ 511175 w 682"/>
              <a:gd name="T59" fmla="*/ 723900 h 485"/>
              <a:gd name="T60" fmla="*/ 377825 w 682"/>
              <a:gd name="T61" fmla="*/ 679450 h 485"/>
              <a:gd name="T62" fmla="*/ 311150 w 682"/>
              <a:gd name="T63" fmla="*/ 742950 h 485"/>
              <a:gd name="T64" fmla="*/ 228600 w 682"/>
              <a:gd name="T65" fmla="*/ 739775 h 485"/>
              <a:gd name="T66" fmla="*/ 171450 w 682"/>
              <a:gd name="T67" fmla="*/ 768350 h 485"/>
              <a:gd name="T68" fmla="*/ 111125 w 682"/>
              <a:gd name="T69" fmla="*/ 752475 h 485"/>
              <a:gd name="T70" fmla="*/ 88900 w 682"/>
              <a:gd name="T71" fmla="*/ 688975 h 485"/>
              <a:gd name="T72" fmla="*/ 158750 w 682"/>
              <a:gd name="T73" fmla="*/ 682625 h 485"/>
              <a:gd name="T74" fmla="*/ 130175 w 682"/>
              <a:gd name="T75" fmla="*/ 571500 h 485"/>
              <a:gd name="T76" fmla="*/ 25400 w 682"/>
              <a:gd name="T77" fmla="*/ 476250 h 485"/>
              <a:gd name="T78" fmla="*/ 85725 w 682"/>
              <a:gd name="T79" fmla="*/ 381000 h 485"/>
              <a:gd name="T80" fmla="*/ 69850 w 682"/>
              <a:gd name="T81" fmla="*/ 304800 h 485"/>
              <a:gd name="T82" fmla="*/ 123825 w 682"/>
              <a:gd name="T83" fmla="*/ 244475 h 485"/>
              <a:gd name="T84" fmla="*/ 79375 w 682"/>
              <a:gd name="T85" fmla="*/ 152400 h 485"/>
              <a:gd name="T86" fmla="*/ 3175 w 682"/>
              <a:gd name="T87" fmla="*/ 73025 h 485"/>
              <a:gd name="T88" fmla="*/ 63500 w 682"/>
              <a:gd name="T89" fmla="*/ 0 h 4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82"/>
              <a:gd name="T136" fmla="*/ 0 h 485"/>
              <a:gd name="T137" fmla="*/ 682 w 682"/>
              <a:gd name="T138" fmla="*/ 485 h 4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82" h="485">
                <a:moveTo>
                  <a:pt x="40" y="0"/>
                </a:moveTo>
                <a:cubicBezTo>
                  <a:pt x="56" y="1"/>
                  <a:pt x="79" y="37"/>
                  <a:pt x="96" y="44"/>
                </a:cubicBezTo>
                <a:cubicBezTo>
                  <a:pt x="113" y="51"/>
                  <a:pt x="119" y="41"/>
                  <a:pt x="140" y="44"/>
                </a:cubicBezTo>
                <a:cubicBezTo>
                  <a:pt x="161" y="47"/>
                  <a:pt x="191" y="62"/>
                  <a:pt x="220" y="64"/>
                </a:cubicBezTo>
                <a:cubicBezTo>
                  <a:pt x="249" y="66"/>
                  <a:pt x="287" y="58"/>
                  <a:pt x="312" y="54"/>
                </a:cubicBezTo>
                <a:cubicBezTo>
                  <a:pt x="337" y="50"/>
                  <a:pt x="350" y="42"/>
                  <a:pt x="370" y="38"/>
                </a:cubicBezTo>
                <a:cubicBezTo>
                  <a:pt x="390" y="34"/>
                  <a:pt x="416" y="28"/>
                  <a:pt x="434" y="28"/>
                </a:cubicBezTo>
                <a:cubicBezTo>
                  <a:pt x="452" y="28"/>
                  <a:pt x="466" y="40"/>
                  <a:pt x="480" y="38"/>
                </a:cubicBezTo>
                <a:cubicBezTo>
                  <a:pt x="494" y="36"/>
                  <a:pt x="504" y="14"/>
                  <a:pt x="518" y="14"/>
                </a:cubicBezTo>
                <a:cubicBezTo>
                  <a:pt x="532" y="14"/>
                  <a:pt x="544" y="24"/>
                  <a:pt x="562" y="38"/>
                </a:cubicBezTo>
                <a:cubicBezTo>
                  <a:pt x="580" y="52"/>
                  <a:pt x="610" y="89"/>
                  <a:pt x="626" y="98"/>
                </a:cubicBezTo>
                <a:cubicBezTo>
                  <a:pt x="642" y="107"/>
                  <a:pt x="653" y="89"/>
                  <a:pt x="656" y="94"/>
                </a:cubicBezTo>
                <a:cubicBezTo>
                  <a:pt x="659" y="99"/>
                  <a:pt x="643" y="117"/>
                  <a:pt x="642" y="128"/>
                </a:cubicBezTo>
                <a:cubicBezTo>
                  <a:pt x="641" y="139"/>
                  <a:pt x="653" y="152"/>
                  <a:pt x="652" y="160"/>
                </a:cubicBezTo>
                <a:cubicBezTo>
                  <a:pt x="651" y="168"/>
                  <a:pt x="638" y="170"/>
                  <a:pt x="634" y="176"/>
                </a:cubicBezTo>
                <a:cubicBezTo>
                  <a:pt x="630" y="182"/>
                  <a:pt x="632" y="188"/>
                  <a:pt x="628" y="194"/>
                </a:cubicBezTo>
                <a:cubicBezTo>
                  <a:pt x="624" y="200"/>
                  <a:pt x="609" y="205"/>
                  <a:pt x="610" y="210"/>
                </a:cubicBezTo>
                <a:cubicBezTo>
                  <a:pt x="611" y="215"/>
                  <a:pt x="626" y="216"/>
                  <a:pt x="632" y="222"/>
                </a:cubicBezTo>
                <a:cubicBezTo>
                  <a:pt x="638" y="228"/>
                  <a:pt x="636" y="239"/>
                  <a:pt x="644" y="248"/>
                </a:cubicBezTo>
                <a:cubicBezTo>
                  <a:pt x="652" y="257"/>
                  <a:pt x="674" y="270"/>
                  <a:pt x="678" y="276"/>
                </a:cubicBezTo>
                <a:cubicBezTo>
                  <a:pt x="682" y="282"/>
                  <a:pt x="678" y="285"/>
                  <a:pt x="668" y="286"/>
                </a:cubicBezTo>
                <a:cubicBezTo>
                  <a:pt x="658" y="287"/>
                  <a:pt x="631" y="280"/>
                  <a:pt x="616" y="282"/>
                </a:cubicBezTo>
                <a:cubicBezTo>
                  <a:pt x="601" y="284"/>
                  <a:pt x="590" y="294"/>
                  <a:pt x="578" y="296"/>
                </a:cubicBezTo>
                <a:cubicBezTo>
                  <a:pt x="566" y="298"/>
                  <a:pt x="551" y="292"/>
                  <a:pt x="542" y="294"/>
                </a:cubicBezTo>
                <a:cubicBezTo>
                  <a:pt x="533" y="296"/>
                  <a:pt x="534" y="305"/>
                  <a:pt x="524" y="308"/>
                </a:cubicBezTo>
                <a:cubicBezTo>
                  <a:pt x="514" y="311"/>
                  <a:pt x="490" y="304"/>
                  <a:pt x="480" y="310"/>
                </a:cubicBezTo>
                <a:cubicBezTo>
                  <a:pt x="470" y="316"/>
                  <a:pt x="479" y="324"/>
                  <a:pt x="462" y="346"/>
                </a:cubicBezTo>
                <a:cubicBezTo>
                  <a:pt x="445" y="368"/>
                  <a:pt x="396" y="424"/>
                  <a:pt x="376" y="440"/>
                </a:cubicBezTo>
                <a:cubicBezTo>
                  <a:pt x="356" y="456"/>
                  <a:pt x="351" y="441"/>
                  <a:pt x="342" y="444"/>
                </a:cubicBezTo>
                <a:cubicBezTo>
                  <a:pt x="333" y="447"/>
                  <a:pt x="339" y="459"/>
                  <a:pt x="322" y="456"/>
                </a:cubicBezTo>
                <a:cubicBezTo>
                  <a:pt x="305" y="453"/>
                  <a:pt x="259" y="426"/>
                  <a:pt x="238" y="428"/>
                </a:cubicBezTo>
                <a:cubicBezTo>
                  <a:pt x="217" y="430"/>
                  <a:pt x="212" y="462"/>
                  <a:pt x="196" y="468"/>
                </a:cubicBezTo>
                <a:cubicBezTo>
                  <a:pt x="180" y="474"/>
                  <a:pt x="159" y="463"/>
                  <a:pt x="144" y="466"/>
                </a:cubicBezTo>
                <a:cubicBezTo>
                  <a:pt x="129" y="469"/>
                  <a:pt x="120" y="483"/>
                  <a:pt x="108" y="484"/>
                </a:cubicBezTo>
                <a:cubicBezTo>
                  <a:pt x="96" y="485"/>
                  <a:pt x="79" y="482"/>
                  <a:pt x="70" y="474"/>
                </a:cubicBezTo>
                <a:cubicBezTo>
                  <a:pt x="61" y="466"/>
                  <a:pt x="51" y="441"/>
                  <a:pt x="56" y="434"/>
                </a:cubicBezTo>
                <a:cubicBezTo>
                  <a:pt x="61" y="427"/>
                  <a:pt x="96" y="442"/>
                  <a:pt x="100" y="430"/>
                </a:cubicBezTo>
                <a:cubicBezTo>
                  <a:pt x="104" y="418"/>
                  <a:pt x="96" y="382"/>
                  <a:pt x="82" y="360"/>
                </a:cubicBezTo>
                <a:cubicBezTo>
                  <a:pt x="68" y="338"/>
                  <a:pt x="21" y="320"/>
                  <a:pt x="16" y="300"/>
                </a:cubicBezTo>
                <a:cubicBezTo>
                  <a:pt x="11" y="280"/>
                  <a:pt x="49" y="258"/>
                  <a:pt x="54" y="240"/>
                </a:cubicBezTo>
                <a:cubicBezTo>
                  <a:pt x="59" y="222"/>
                  <a:pt x="40" y="206"/>
                  <a:pt x="44" y="192"/>
                </a:cubicBezTo>
                <a:cubicBezTo>
                  <a:pt x="48" y="178"/>
                  <a:pt x="77" y="170"/>
                  <a:pt x="78" y="154"/>
                </a:cubicBezTo>
                <a:cubicBezTo>
                  <a:pt x="79" y="138"/>
                  <a:pt x="63" y="114"/>
                  <a:pt x="50" y="96"/>
                </a:cubicBezTo>
                <a:cubicBezTo>
                  <a:pt x="37" y="78"/>
                  <a:pt x="4" y="62"/>
                  <a:pt x="2" y="46"/>
                </a:cubicBezTo>
                <a:cubicBezTo>
                  <a:pt x="0" y="30"/>
                  <a:pt x="32" y="10"/>
                  <a:pt x="40" y="0"/>
                </a:cubicBezTo>
                <a:close/>
              </a:path>
            </a:pathLst>
          </a:custGeom>
          <a:pattFill prst="pct90">
            <a:fgClr>
              <a:srgbClr val="FF0000">
                <a:alpha val="30196"/>
              </a:srgbClr>
            </a:fgClr>
            <a:bgClr>
              <a:schemeClr val="bg1">
                <a:alpha val="30196"/>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092" name="Freeform 44" descr="90%"/>
          <p:cNvSpPr>
            <a:spLocks/>
          </p:cNvSpPr>
          <p:nvPr/>
        </p:nvSpPr>
        <p:spPr bwMode="auto">
          <a:xfrm>
            <a:off x="5889625" y="4930775"/>
            <a:ext cx="377825" cy="735013"/>
          </a:xfrm>
          <a:custGeom>
            <a:avLst/>
            <a:gdLst>
              <a:gd name="T0" fmla="*/ 28575 w 238"/>
              <a:gd name="T1" fmla="*/ 212725 h 463"/>
              <a:gd name="T2" fmla="*/ 104775 w 238"/>
              <a:gd name="T3" fmla="*/ 25400 h 463"/>
              <a:gd name="T4" fmla="*/ 158750 w 238"/>
              <a:gd name="T5" fmla="*/ 63500 h 463"/>
              <a:gd name="T6" fmla="*/ 234950 w 238"/>
              <a:gd name="T7" fmla="*/ 73025 h 463"/>
              <a:gd name="T8" fmla="*/ 266700 w 238"/>
              <a:gd name="T9" fmla="*/ 117475 h 463"/>
              <a:gd name="T10" fmla="*/ 314325 w 238"/>
              <a:gd name="T11" fmla="*/ 161925 h 463"/>
              <a:gd name="T12" fmla="*/ 304800 w 238"/>
              <a:gd name="T13" fmla="*/ 203200 h 463"/>
              <a:gd name="T14" fmla="*/ 304800 w 238"/>
              <a:gd name="T15" fmla="*/ 257175 h 463"/>
              <a:gd name="T16" fmla="*/ 298450 w 238"/>
              <a:gd name="T17" fmla="*/ 317500 h 463"/>
              <a:gd name="T18" fmla="*/ 371475 w 238"/>
              <a:gd name="T19" fmla="*/ 473075 h 463"/>
              <a:gd name="T20" fmla="*/ 336550 w 238"/>
              <a:gd name="T21" fmla="*/ 514350 h 463"/>
              <a:gd name="T22" fmla="*/ 317500 w 238"/>
              <a:gd name="T23" fmla="*/ 574675 h 463"/>
              <a:gd name="T24" fmla="*/ 244475 w 238"/>
              <a:gd name="T25" fmla="*/ 571500 h 463"/>
              <a:gd name="T26" fmla="*/ 190500 w 238"/>
              <a:gd name="T27" fmla="*/ 609600 h 463"/>
              <a:gd name="T28" fmla="*/ 152400 w 238"/>
              <a:gd name="T29" fmla="*/ 720725 h 463"/>
              <a:gd name="T30" fmla="*/ 82550 w 238"/>
              <a:gd name="T31" fmla="*/ 692150 h 463"/>
              <a:gd name="T32" fmla="*/ 9525 w 238"/>
              <a:gd name="T33" fmla="*/ 590550 h 463"/>
              <a:gd name="T34" fmla="*/ 28575 w 238"/>
              <a:gd name="T35" fmla="*/ 561975 h 463"/>
              <a:gd name="T36" fmla="*/ 25400 w 238"/>
              <a:gd name="T37" fmla="*/ 530225 h 463"/>
              <a:gd name="T38" fmla="*/ 19050 w 238"/>
              <a:gd name="T39" fmla="*/ 479425 h 463"/>
              <a:gd name="T40" fmla="*/ 50800 w 238"/>
              <a:gd name="T41" fmla="*/ 403225 h 463"/>
              <a:gd name="T42" fmla="*/ 31750 w 238"/>
              <a:gd name="T43" fmla="*/ 374650 h 463"/>
              <a:gd name="T44" fmla="*/ 41275 w 238"/>
              <a:gd name="T45" fmla="*/ 336550 h 463"/>
              <a:gd name="T46" fmla="*/ 53975 w 238"/>
              <a:gd name="T47" fmla="*/ 279400 h 463"/>
              <a:gd name="T48" fmla="*/ 28575 w 238"/>
              <a:gd name="T49" fmla="*/ 212725 h 4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8"/>
              <a:gd name="T76" fmla="*/ 0 h 463"/>
              <a:gd name="T77" fmla="*/ 238 w 238"/>
              <a:gd name="T78" fmla="*/ 463 h 4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8" h="463">
                <a:moveTo>
                  <a:pt x="18" y="134"/>
                </a:moveTo>
                <a:lnTo>
                  <a:pt x="66" y="16"/>
                </a:lnTo>
                <a:cubicBezTo>
                  <a:pt x="80" y="0"/>
                  <a:pt x="86" y="35"/>
                  <a:pt x="100" y="40"/>
                </a:cubicBezTo>
                <a:cubicBezTo>
                  <a:pt x="114" y="45"/>
                  <a:pt x="137" y="40"/>
                  <a:pt x="148" y="46"/>
                </a:cubicBezTo>
                <a:cubicBezTo>
                  <a:pt x="159" y="52"/>
                  <a:pt x="160" y="65"/>
                  <a:pt x="168" y="74"/>
                </a:cubicBezTo>
                <a:cubicBezTo>
                  <a:pt x="176" y="83"/>
                  <a:pt x="194" y="93"/>
                  <a:pt x="198" y="102"/>
                </a:cubicBezTo>
                <a:cubicBezTo>
                  <a:pt x="202" y="111"/>
                  <a:pt x="193" y="118"/>
                  <a:pt x="192" y="128"/>
                </a:cubicBezTo>
                <a:cubicBezTo>
                  <a:pt x="191" y="138"/>
                  <a:pt x="193" y="150"/>
                  <a:pt x="192" y="162"/>
                </a:cubicBezTo>
                <a:cubicBezTo>
                  <a:pt x="191" y="174"/>
                  <a:pt x="181" y="177"/>
                  <a:pt x="188" y="200"/>
                </a:cubicBezTo>
                <a:cubicBezTo>
                  <a:pt x="195" y="223"/>
                  <a:pt x="230" y="277"/>
                  <a:pt x="234" y="298"/>
                </a:cubicBezTo>
                <a:cubicBezTo>
                  <a:pt x="238" y="319"/>
                  <a:pt x="218" y="313"/>
                  <a:pt x="212" y="324"/>
                </a:cubicBezTo>
                <a:cubicBezTo>
                  <a:pt x="206" y="335"/>
                  <a:pt x="209" y="356"/>
                  <a:pt x="200" y="362"/>
                </a:cubicBezTo>
                <a:cubicBezTo>
                  <a:pt x="191" y="368"/>
                  <a:pt x="167" y="356"/>
                  <a:pt x="154" y="360"/>
                </a:cubicBezTo>
                <a:cubicBezTo>
                  <a:pt x="141" y="364"/>
                  <a:pt x="130" y="368"/>
                  <a:pt x="120" y="384"/>
                </a:cubicBezTo>
                <a:cubicBezTo>
                  <a:pt x="110" y="400"/>
                  <a:pt x="107" y="445"/>
                  <a:pt x="96" y="454"/>
                </a:cubicBezTo>
                <a:cubicBezTo>
                  <a:pt x="85" y="463"/>
                  <a:pt x="67" y="450"/>
                  <a:pt x="52" y="436"/>
                </a:cubicBezTo>
                <a:cubicBezTo>
                  <a:pt x="37" y="422"/>
                  <a:pt x="12" y="386"/>
                  <a:pt x="6" y="372"/>
                </a:cubicBezTo>
                <a:cubicBezTo>
                  <a:pt x="0" y="358"/>
                  <a:pt x="16" y="360"/>
                  <a:pt x="18" y="354"/>
                </a:cubicBezTo>
                <a:cubicBezTo>
                  <a:pt x="20" y="348"/>
                  <a:pt x="17" y="343"/>
                  <a:pt x="16" y="334"/>
                </a:cubicBezTo>
                <a:cubicBezTo>
                  <a:pt x="15" y="325"/>
                  <a:pt x="9" y="315"/>
                  <a:pt x="12" y="302"/>
                </a:cubicBezTo>
                <a:cubicBezTo>
                  <a:pt x="15" y="289"/>
                  <a:pt x="31" y="265"/>
                  <a:pt x="32" y="254"/>
                </a:cubicBezTo>
                <a:cubicBezTo>
                  <a:pt x="33" y="243"/>
                  <a:pt x="21" y="243"/>
                  <a:pt x="20" y="236"/>
                </a:cubicBezTo>
                <a:cubicBezTo>
                  <a:pt x="19" y="229"/>
                  <a:pt x="24" y="222"/>
                  <a:pt x="26" y="212"/>
                </a:cubicBezTo>
                <a:cubicBezTo>
                  <a:pt x="28" y="202"/>
                  <a:pt x="35" y="189"/>
                  <a:pt x="34" y="176"/>
                </a:cubicBezTo>
                <a:cubicBezTo>
                  <a:pt x="33" y="163"/>
                  <a:pt x="21" y="143"/>
                  <a:pt x="18" y="134"/>
                </a:cubicBezTo>
                <a:close/>
              </a:path>
            </a:pathLst>
          </a:custGeom>
          <a:pattFill prst="pct90">
            <a:fgClr>
              <a:srgbClr val="FF0000">
                <a:alpha val="30196"/>
              </a:srgbClr>
            </a:fgClr>
            <a:bgClr>
              <a:schemeClr val="bg1">
                <a:alpha val="30196"/>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pic>
        <p:nvPicPr>
          <p:cNvPr id="2093" name="Picture 45" descr="1861 the Kingdom of Italy">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75350" y="5251450"/>
            <a:ext cx="1555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4" name="Freeform 46"/>
          <p:cNvSpPr>
            <a:spLocks/>
          </p:cNvSpPr>
          <p:nvPr/>
        </p:nvSpPr>
        <p:spPr bwMode="auto">
          <a:xfrm>
            <a:off x="4545013" y="1376363"/>
            <a:ext cx="131762" cy="415925"/>
          </a:xfrm>
          <a:custGeom>
            <a:avLst/>
            <a:gdLst>
              <a:gd name="T0" fmla="*/ 0 w 83"/>
              <a:gd name="T1" fmla="*/ 415925 h 262"/>
              <a:gd name="T2" fmla="*/ 22225 w 83"/>
              <a:gd name="T3" fmla="*/ 217487 h 262"/>
              <a:gd name="T4" fmla="*/ 131762 w 83"/>
              <a:gd name="T5" fmla="*/ 0 h 262"/>
              <a:gd name="T6" fmla="*/ 0 60000 65536"/>
              <a:gd name="T7" fmla="*/ 0 60000 65536"/>
              <a:gd name="T8" fmla="*/ 0 60000 65536"/>
              <a:gd name="T9" fmla="*/ 0 w 83"/>
              <a:gd name="T10" fmla="*/ 0 h 262"/>
              <a:gd name="T11" fmla="*/ 83 w 83"/>
              <a:gd name="T12" fmla="*/ 262 h 262"/>
            </a:gdLst>
            <a:ahLst/>
            <a:cxnLst>
              <a:cxn ang="T6">
                <a:pos x="T0" y="T1"/>
              </a:cxn>
              <a:cxn ang="T7">
                <a:pos x="T2" y="T3"/>
              </a:cxn>
              <a:cxn ang="T8">
                <a:pos x="T4" y="T5"/>
              </a:cxn>
            </a:cxnLst>
            <a:rect l="T9" t="T10" r="T11" b="T12"/>
            <a:pathLst>
              <a:path w="83" h="262">
                <a:moveTo>
                  <a:pt x="0" y="262"/>
                </a:moveTo>
                <a:cubicBezTo>
                  <a:pt x="2" y="241"/>
                  <a:pt x="0" y="181"/>
                  <a:pt x="14" y="137"/>
                </a:cubicBezTo>
                <a:cubicBezTo>
                  <a:pt x="28" y="93"/>
                  <a:pt x="69" y="29"/>
                  <a:pt x="83"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2096" name="Freeform 48"/>
          <p:cNvSpPr>
            <a:spLocks/>
          </p:cNvSpPr>
          <p:nvPr/>
        </p:nvSpPr>
        <p:spPr bwMode="auto">
          <a:xfrm>
            <a:off x="4667250" y="1700213"/>
            <a:ext cx="141288" cy="119062"/>
          </a:xfrm>
          <a:custGeom>
            <a:avLst/>
            <a:gdLst>
              <a:gd name="T0" fmla="*/ 0 w 89"/>
              <a:gd name="T1" fmla="*/ 3175 h 75"/>
              <a:gd name="T2" fmla="*/ 36513 w 89"/>
              <a:gd name="T3" fmla="*/ 14287 h 75"/>
              <a:gd name="T4" fmla="*/ 50800 w 89"/>
              <a:gd name="T5" fmla="*/ 12700 h 75"/>
              <a:gd name="T6" fmla="*/ 84138 w 89"/>
              <a:gd name="T7" fmla="*/ 47625 h 75"/>
              <a:gd name="T8" fmla="*/ 117475 w 89"/>
              <a:gd name="T9" fmla="*/ 33337 h 75"/>
              <a:gd name="T10" fmla="*/ 138113 w 89"/>
              <a:gd name="T11" fmla="*/ 66675 h 75"/>
              <a:gd name="T12" fmla="*/ 93663 w 89"/>
              <a:gd name="T13" fmla="*/ 114300 h 75"/>
              <a:gd name="T14" fmla="*/ 69850 w 89"/>
              <a:gd name="T15" fmla="*/ 100012 h 75"/>
              <a:gd name="T16" fmla="*/ 47625 w 89"/>
              <a:gd name="T17" fmla="*/ 103187 h 75"/>
              <a:gd name="T18" fmla="*/ 9525 w 89"/>
              <a:gd name="T19" fmla="*/ 52387 h 75"/>
              <a:gd name="T20" fmla="*/ 19050 w 89"/>
              <a:gd name="T21" fmla="*/ 31750 h 75"/>
              <a:gd name="T22" fmla="*/ 0 w 89"/>
              <a:gd name="T23" fmla="*/ 3175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
              <a:gd name="T37" fmla="*/ 0 h 75"/>
              <a:gd name="T38" fmla="*/ 89 w 89"/>
              <a:gd name="T39" fmla="*/ 75 h 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 h="75">
                <a:moveTo>
                  <a:pt x="0" y="2"/>
                </a:moveTo>
                <a:cubicBezTo>
                  <a:pt x="4" y="0"/>
                  <a:pt x="18" y="8"/>
                  <a:pt x="23" y="9"/>
                </a:cubicBezTo>
                <a:cubicBezTo>
                  <a:pt x="28" y="10"/>
                  <a:pt x="27" y="5"/>
                  <a:pt x="32" y="8"/>
                </a:cubicBezTo>
                <a:cubicBezTo>
                  <a:pt x="37" y="11"/>
                  <a:pt x="46" y="28"/>
                  <a:pt x="53" y="30"/>
                </a:cubicBezTo>
                <a:cubicBezTo>
                  <a:pt x="60" y="32"/>
                  <a:pt x="68" y="19"/>
                  <a:pt x="74" y="21"/>
                </a:cubicBezTo>
                <a:cubicBezTo>
                  <a:pt x="80" y="23"/>
                  <a:pt x="89" y="34"/>
                  <a:pt x="87" y="42"/>
                </a:cubicBezTo>
                <a:cubicBezTo>
                  <a:pt x="85" y="50"/>
                  <a:pt x="66" y="69"/>
                  <a:pt x="59" y="72"/>
                </a:cubicBezTo>
                <a:cubicBezTo>
                  <a:pt x="52" y="75"/>
                  <a:pt x="49" y="64"/>
                  <a:pt x="44" y="63"/>
                </a:cubicBezTo>
                <a:cubicBezTo>
                  <a:pt x="39" y="62"/>
                  <a:pt x="36" y="70"/>
                  <a:pt x="30" y="65"/>
                </a:cubicBezTo>
                <a:cubicBezTo>
                  <a:pt x="24" y="60"/>
                  <a:pt x="9" y="40"/>
                  <a:pt x="6" y="33"/>
                </a:cubicBezTo>
                <a:cubicBezTo>
                  <a:pt x="3" y="26"/>
                  <a:pt x="13" y="25"/>
                  <a:pt x="12" y="20"/>
                </a:cubicBezTo>
                <a:cubicBezTo>
                  <a:pt x="11" y="15"/>
                  <a:pt x="2" y="6"/>
                  <a:pt x="0" y="2"/>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2097" name="Freeform 49"/>
          <p:cNvSpPr>
            <a:spLocks/>
          </p:cNvSpPr>
          <p:nvPr/>
        </p:nvSpPr>
        <p:spPr bwMode="auto">
          <a:xfrm>
            <a:off x="4819650" y="1843088"/>
            <a:ext cx="152400" cy="103187"/>
          </a:xfrm>
          <a:custGeom>
            <a:avLst/>
            <a:gdLst>
              <a:gd name="T0" fmla="*/ 14288 w 96"/>
              <a:gd name="T1" fmla="*/ 7937 h 65"/>
              <a:gd name="T2" fmla="*/ 41275 w 96"/>
              <a:gd name="T3" fmla="*/ 4762 h 65"/>
              <a:gd name="T4" fmla="*/ 84137 w 96"/>
              <a:gd name="T5" fmla="*/ 33337 h 65"/>
              <a:gd name="T6" fmla="*/ 119063 w 96"/>
              <a:gd name="T7" fmla="*/ 17462 h 65"/>
              <a:gd name="T8" fmla="*/ 150813 w 96"/>
              <a:gd name="T9" fmla="*/ 55562 h 65"/>
              <a:gd name="T10" fmla="*/ 128588 w 96"/>
              <a:gd name="T11" fmla="*/ 76200 h 65"/>
              <a:gd name="T12" fmla="*/ 123825 w 96"/>
              <a:gd name="T13" fmla="*/ 103187 h 65"/>
              <a:gd name="T14" fmla="*/ 98425 w 96"/>
              <a:gd name="T15" fmla="*/ 74612 h 65"/>
              <a:gd name="T16" fmla="*/ 42862 w 96"/>
              <a:gd name="T17" fmla="*/ 69850 h 65"/>
              <a:gd name="T18" fmla="*/ 23812 w 96"/>
              <a:gd name="T19" fmla="*/ 55562 h 65"/>
              <a:gd name="T20" fmla="*/ 0 w 96"/>
              <a:gd name="T21" fmla="*/ 41275 h 65"/>
              <a:gd name="T22" fmla="*/ 23812 w 96"/>
              <a:gd name="T23" fmla="*/ 23812 h 65"/>
              <a:gd name="T24" fmla="*/ 14288 w 96"/>
              <a:gd name="T25" fmla="*/ 7937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
              <a:gd name="T40" fmla="*/ 0 h 65"/>
              <a:gd name="T41" fmla="*/ 96 w 96"/>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 h="65">
                <a:moveTo>
                  <a:pt x="9" y="5"/>
                </a:moveTo>
                <a:cubicBezTo>
                  <a:pt x="13" y="3"/>
                  <a:pt x="19" y="0"/>
                  <a:pt x="26" y="3"/>
                </a:cubicBezTo>
                <a:cubicBezTo>
                  <a:pt x="33" y="6"/>
                  <a:pt x="45" y="20"/>
                  <a:pt x="53" y="21"/>
                </a:cubicBezTo>
                <a:cubicBezTo>
                  <a:pt x="61" y="22"/>
                  <a:pt x="68" y="9"/>
                  <a:pt x="75" y="11"/>
                </a:cubicBezTo>
                <a:cubicBezTo>
                  <a:pt x="82" y="13"/>
                  <a:pt x="94" y="29"/>
                  <a:pt x="95" y="35"/>
                </a:cubicBezTo>
                <a:cubicBezTo>
                  <a:pt x="96" y="41"/>
                  <a:pt x="84" y="43"/>
                  <a:pt x="81" y="48"/>
                </a:cubicBezTo>
                <a:cubicBezTo>
                  <a:pt x="78" y="53"/>
                  <a:pt x="81" y="65"/>
                  <a:pt x="78" y="65"/>
                </a:cubicBezTo>
                <a:cubicBezTo>
                  <a:pt x="75" y="65"/>
                  <a:pt x="70" y="50"/>
                  <a:pt x="62" y="47"/>
                </a:cubicBezTo>
                <a:cubicBezTo>
                  <a:pt x="54" y="44"/>
                  <a:pt x="35" y="46"/>
                  <a:pt x="27" y="44"/>
                </a:cubicBezTo>
                <a:cubicBezTo>
                  <a:pt x="19" y="42"/>
                  <a:pt x="19" y="38"/>
                  <a:pt x="15" y="35"/>
                </a:cubicBezTo>
                <a:cubicBezTo>
                  <a:pt x="11" y="32"/>
                  <a:pt x="0" y="29"/>
                  <a:pt x="0" y="26"/>
                </a:cubicBezTo>
                <a:cubicBezTo>
                  <a:pt x="0" y="23"/>
                  <a:pt x="14" y="18"/>
                  <a:pt x="15" y="15"/>
                </a:cubicBezTo>
                <a:cubicBezTo>
                  <a:pt x="16" y="12"/>
                  <a:pt x="10" y="7"/>
                  <a:pt x="9" y="5"/>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2098" name="Freeform 50"/>
          <p:cNvSpPr>
            <a:spLocks/>
          </p:cNvSpPr>
          <p:nvPr/>
        </p:nvSpPr>
        <p:spPr bwMode="auto">
          <a:xfrm>
            <a:off x="4843463" y="1677988"/>
            <a:ext cx="209550" cy="157162"/>
          </a:xfrm>
          <a:custGeom>
            <a:avLst/>
            <a:gdLst>
              <a:gd name="T0" fmla="*/ 4762 w 132"/>
              <a:gd name="T1" fmla="*/ 36512 h 99"/>
              <a:gd name="T2" fmla="*/ 41275 w 132"/>
              <a:gd name="T3" fmla="*/ 53975 h 99"/>
              <a:gd name="T4" fmla="*/ 65087 w 132"/>
              <a:gd name="T5" fmla="*/ 41275 h 99"/>
              <a:gd name="T6" fmla="*/ 88900 w 132"/>
              <a:gd name="T7" fmla="*/ 50800 h 99"/>
              <a:gd name="T8" fmla="*/ 114300 w 132"/>
              <a:gd name="T9" fmla="*/ 30162 h 99"/>
              <a:gd name="T10" fmla="*/ 133350 w 132"/>
              <a:gd name="T11" fmla="*/ 31750 h 99"/>
              <a:gd name="T12" fmla="*/ 166687 w 132"/>
              <a:gd name="T13" fmla="*/ 1587 h 99"/>
              <a:gd name="T14" fmla="*/ 207963 w 132"/>
              <a:gd name="T15" fmla="*/ 22225 h 99"/>
              <a:gd name="T16" fmla="*/ 157162 w 132"/>
              <a:gd name="T17" fmla="*/ 65087 h 99"/>
              <a:gd name="T18" fmla="*/ 166687 w 132"/>
              <a:gd name="T19" fmla="*/ 96837 h 99"/>
              <a:gd name="T20" fmla="*/ 147637 w 132"/>
              <a:gd name="T21" fmla="*/ 130175 h 99"/>
              <a:gd name="T22" fmla="*/ 131762 w 132"/>
              <a:gd name="T23" fmla="*/ 125412 h 99"/>
              <a:gd name="T24" fmla="*/ 114300 w 132"/>
              <a:gd name="T25" fmla="*/ 153987 h 99"/>
              <a:gd name="T26" fmla="*/ 98425 w 132"/>
              <a:gd name="T27" fmla="*/ 106362 h 99"/>
              <a:gd name="T28" fmla="*/ 60325 w 132"/>
              <a:gd name="T29" fmla="*/ 106362 h 99"/>
              <a:gd name="T30" fmla="*/ 50800 w 132"/>
              <a:gd name="T31" fmla="*/ 93662 h 99"/>
              <a:gd name="T32" fmla="*/ 7937 w 132"/>
              <a:gd name="T33" fmla="*/ 74612 h 99"/>
              <a:gd name="T34" fmla="*/ 4762 w 132"/>
              <a:gd name="T35" fmla="*/ 36512 h 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99"/>
              <a:gd name="T56" fmla="*/ 132 w 132"/>
              <a:gd name="T57" fmla="*/ 99 h 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99">
                <a:moveTo>
                  <a:pt x="3" y="23"/>
                </a:moveTo>
                <a:cubicBezTo>
                  <a:pt x="6" y="21"/>
                  <a:pt x="20" y="33"/>
                  <a:pt x="26" y="34"/>
                </a:cubicBezTo>
                <a:cubicBezTo>
                  <a:pt x="32" y="35"/>
                  <a:pt x="36" y="26"/>
                  <a:pt x="41" y="26"/>
                </a:cubicBezTo>
                <a:cubicBezTo>
                  <a:pt x="46" y="26"/>
                  <a:pt x="51" y="33"/>
                  <a:pt x="56" y="32"/>
                </a:cubicBezTo>
                <a:cubicBezTo>
                  <a:pt x="61" y="31"/>
                  <a:pt x="67" y="21"/>
                  <a:pt x="72" y="19"/>
                </a:cubicBezTo>
                <a:cubicBezTo>
                  <a:pt x="77" y="17"/>
                  <a:pt x="79" y="23"/>
                  <a:pt x="84" y="20"/>
                </a:cubicBezTo>
                <a:cubicBezTo>
                  <a:pt x="89" y="17"/>
                  <a:pt x="97" y="2"/>
                  <a:pt x="105" y="1"/>
                </a:cubicBezTo>
                <a:cubicBezTo>
                  <a:pt x="113" y="0"/>
                  <a:pt x="132" y="7"/>
                  <a:pt x="131" y="14"/>
                </a:cubicBezTo>
                <a:cubicBezTo>
                  <a:pt x="130" y="21"/>
                  <a:pt x="103" y="33"/>
                  <a:pt x="99" y="41"/>
                </a:cubicBezTo>
                <a:cubicBezTo>
                  <a:pt x="95" y="49"/>
                  <a:pt x="106" y="54"/>
                  <a:pt x="105" y="61"/>
                </a:cubicBezTo>
                <a:cubicBezTo>
                  <a:pt x="104" y="68"/>
                  <a:pt x="97" y="79"/>
                  <a:pt x="93" y="82"/>
                </a:cubicBezTo>
                <a:cubicBezTo>
                  <a:pt x="89" y="85"/>
                  <a:pt x="86" y="77"/>
                  <a:pt x="83" y="79"/>
                </a:cubicBezTo>
                <a:cubicBezTo>
                  <a:pt x="80" y="81"/>
                  <a:pt x="75" y="99"/>
                  <a:pt x="72" y="97"/>
                </a:cubicBezTo>
                <a:cubicBezTo>
                  <a:pt x="69" y="95"/>
                  <a:pt x="68" y="72"/>
                  <a:pt x="62" y="67"/>
                </a:cubicBezTo>
                <a:cubicBezTo>
                  <a:pt x="56" y="62"/>
                  <a:pt x="43" y="68"/>
                  <a:pt x="38" y="67"/>
                </a:cubicBezTo>
                <a:cubicBezTo>
                  <a:pt x="33" y="66"/>
                  <a:pt x="37" y="62"/>
                  <a:pt x="32" y="59"/>
                </a:cubicBezTo>
                <a:cubicBezTo>
                  <a:pt x="27" y="56"/>
                  <a:pt x="10" y="53"/>
                  <a:pt x="5" y="47"/>
                </a:cubicBezTo>
                <a:cubicBezTo>
                  <a:pt x="0" y="41"/>
                  <a:pt x="0" y="25"/>
                  <a:pt x="3" y="23"/>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pic>
        <p:nvPicPr>
          <p:cNvPr id="2099" name="Picture 51"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25963" y="1479550"/>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2100" name="Freeform 52"/>
          <p:cNvSpPr>
            <a:spLocks/>
          </p:cNvSpPr>
          <p:nvPr/>
        </p:nvSpPr>
        <p:spPr bwMode="auto">
          <a:xfrm>
            <a:off x="4222750" y="23813"/>
            <a:ext cx="1033463" cy="1042987"/>
          </a:xfrm>
          <a:custGeom>
            <a:avLst/>
            <a:gdLst>
              <a:gd name="T0" fmla="*/ 968375 w 651"/>
              <a:gd name="T1" fmla="*/ 0 h 657"/>
              <a:gd name="T2" fmla="*/ 973138 w 651"/>
              <a:gd name="T3" fmla="*/ 131762 h 657"/>
              <a:gd name="T4" fmla="*/ 1014413 w 651"/>
              <a:gd name="T5" fmla="*/ 279400 h 657"/>
              <a:gd name="T6" fmla="*/ 985838 w 651"/>
              <a:gd name="T7" fmla="*/ 371475 h 657"/>
              <a:gd name="T8" fmla="*/ 990600 w 651"/>
              <a:gd name="T9" fmla="*/ 508000 h 657"/>
              <a:gd name="T10" fmla="*/ 939800 w 651"/>
              <a:gd name="T11" fmla="*/ 612775 h 657"/>
              <a:gd name="T12" fmla="*/ 825500 w 651"/>
              <a:gd name="T13" fmla="*/ 723900 h 657"/>
              <a:gd name="T14" fmla="*/ 785813 w 651"/>
              <a:gd name="T15" fmla="*/ 852487 h 657"/>
              <a:gd name="T16" fmla="*/ 657225 w 651"/>
              <a:gd name="T17" fmla="*/ 785812 h 657"/>
              <a:gd name="T18" fmla="*/ 633413 w 651"/>
              <a:gd name="T19" fmla="*/ 827087 h 657"/>
              <a:gd name="T20" fmla="*/ 573088 w 651"/>
              <a:gd name="T21" fmla="*/ 850900 h 657"/>
              <a:gd name="T22" fmla="*/ 515938 w 651"/>
              <a:gd name="T23" fmla="*/ 847725 h 657"/>
              <a:gd name="T24" fmla="*/ 487363 w 651"/>
              <a:gd name="T25" fmla="*/ 884237 h 657"/>
              <a:gd name="T26" fmla="*/ 425450 w 651"/>
              <a:gd name="T27" fmla="*/ 966787 h 657"/>
              <a:gd name="T28" fmla="*/ 342900 w 651"/>
              <a:gd name="T29" fmla="*/ 1023937 h 657"/>
              <a:gd name="T30" fmla="*/ 254000 w 651"/>
              <a:gd name="T31" fmla="*/ 1042987 h 657"/>
              <a:gd name="T32" fmla="*/ 166688 w 651"/>
              <a:gd name="T33" fmla="*/ 1027112 h 657"/>
              <a:gd name="T34" fmla="*/ 138113 w 651"/>
              <a:gd name="T35" fmla="*/ 1012825 h 657"/>
              <a:gd name="T36" fmla="*/ 115888 w 651"/>
              <a:gd name="T37" fmla="*/ 957262 h 657"/>
              <a:gd name="T38" fmla="*/ 11113 w 651"/>
              <a:gd name="T39" fmla="*/ 812800 h 657"/>
              <a:gd name="T40" fmla="*/ 57150 w 651"/>
              <a:gd name="T41" fmla="*/ 757237 h 657"/>
              <a:gd name="T42" fmla="*/ 19050 w 651"/>
              <a:gd name="T43" fmla="*/ 690562 h 657"/>
              <a:gd name="T44" fmla="*/ 23813 w 651"/>
              <a:gd name="T45" fmla="*/ 617537 h 657"/>
              <a:gd name="T46" fmla="*/ 28575 w 651"/>
              <a:gd name="T47" fmla="*/ 547687 h 657"/>
              <a:gd name="T48" fmla="*/ 25400 w 651"/>
              <a:gd name="T49" fmla="*/ 498475 h 657"/>
              <a:gd name="T50" fmla="*/ 23813 w 651"/>
              <a:gd name="T51" fmla="*/ 433387 h 657"/>
              <a:gd name="T52" fmla="*/ 85725 w 651"/>
              <a:gd name="T53" fmla="*/ 400050 h 657"/>
              <a:gd name="T54" fmla="*/ 144463 w 651"/>
              <a:gd name="T55" fmla="*/ 327025 h 657"/>
              <a:gd name="T56" fmla="*/ 85725 w 651"/>
              <a:gd name="T57" fmla="*/ 369887 h 657"/>
              <a:gd name="T58" fmla="*/ 73025 w 651"/>
              <a:gd name="T59" fmla="*/ 252412 h 657"/>
              <a:gd name="T60" fmla="*/ 168275 w 651"/>
              <a:gd name="T61" fmla="*/ 250825 h 657"/>
              <a:gd name="T62" fmla="*/ 100013 w 651"/>
              <a:gd name="T63" fmla="*/ 227012 h 657"/>
              <a:gd name="T64" fmla="*/ 92075 w 651"/>
              <a:gd name="T65" fmla="*/ 160337 h 657"/>
              <a:gd name="T66" fmla="*/ 106363 w 651"/>
              <a:gd name="T67" fmla="*/ 90487 h 657"/>
              <a:gd name="T68" fmla="*/ 177800 w 651"/>
              <a:gd name="T69" fmla="*/ 74612 h 657"/>
              <a:gd name="T70" fmla="*/ 273050 w 651"/>
              <a:gd name="T71" fmla="*/ 98425 h 657"/>
              <a:gd name="T72" fmla="*/ 128588 w 651"/>
              <a:gd name="T73" fmla="*/ 38100 h 6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1"/>
              <a:gd name="T112" fmla="*/ 0 h 657"/>
              <a:gd name="T113" fmla="*/ 651 w 651"/>
              <a:gd name="T114" fmla="*/ 657 h 6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1" h="657">
                <a:moveTo>
                  <a:pt x="73" y="2"/>
                </a:moveTo>
                <a:lnTo>
                  <a:pt x="610" y="0"/>
                </a:lnTo>
                <a:lnTo>
                  <a:pt x="612" y="27"/>
                </a:lnTo>
                <a:cubicBezTo>
                  <a:pt x="612" y="41"/>
                  <a:pt x="616" y="68"/>
                  <a:pt x="613" y="83"/>
                </a:cubicBezTo>
                <a:cubicBezTo>
                  <a:pt x="610" y="98"/>
                  <a:pt x="588" y="104"/>
                  <a:pt x="592" y="119"/>
                </a:cubicBezTo>
                <a:cubicBezTo>
                  <a:pt x="596" y="134"/>
                  <a:pt x="630" y="161"/>
                  <a:pt x="639" y="176"/>
                </a:cubicBezTo>
                <a:cubicBezTo>
                  <a:pt x="648" y="191"/>
                  <a:pt x="651" y="202"/>
                  <a:pt x="648" y="212"/>
                </a:cubicBezTo>
                <a:cubicBezTo>
                  <a:pt x="645" y="222"/>
                  <a:pt x="629" y="225"/>
                  <a:pt x="621" y="234"/>
                </a:cubicBezTo>
                <a:cubicBezTo>
                  <a:pt x="613" y="243"/>
                  <a:pt x="600" y="252"/>
                  <a:pt x="600" y="266"/>
                </a:cubicBezTo>
                <a:cubicBezTo>
                  <a:pt x="600" y="280"/>
                  <a:pt x="626" y="307"/>
                  <a:pt x="624" y="320"/>
                </a:cubicBezTo>
                <a:cubicBezTo>
                  <a:pt x="622" y="333"/>
                  <a:pt x="593" y="336"/>
                  <a:pt x="588" y="347"/>
                </a:cubicBezTo>
                <a:cubicBezTo>
                  <a:pt x="583" y="358"/>
                  <a:pt x="599" y="374"/>
                  <a:pt x="592" y="386"/>
                </a:cubicBezTo>
                <a:cubicBezTo>
                  <a:pt x="585" y="398"/>
                  <a:pt x="559" y="405"/>
                  <a:pt x="547" y="417"/>
                </a:cubicBezTo>
                <a:cubicBezTo>
                  <a:pt x="535" y="429"/>
                  <a:pt x="523" y="442"/>
                  <a:pt x="520" y="456"/>
                </a:cubicBezTo>
                <a:cubicBezTo>
                  <a:pt x="517" y="470"/>
                  <a:pt x="530" y="487"/>
                  <a:pt x="526" y="500"/>
                </a:cubicBezTo>
                <a:cubicBezTo>
                  <a:pt x="522" y="513"/>
                  <a:pt x="512" y="540"/>
                  <a:pt x="495" y="537"/>
                </a:cubicBezTo>
                <a:cubicBezTo>
                  <a:pt x="478" y="534"/>
                  <a:pt x="439" y="489"/>
                  <a:pt x="426" y="482"/>
                </a:cubicBezTo>
                <a:cubicBezTo>
                  <a:pt x="413" y="475"/>
                  <a:pt x="417" y="492"/>
                  <a:pt x="414" y="495"/>
                </a:cubicBezTo>
                <a:cubicBezTo>
                  <a:pt x="411" y="498"/>
                  <a:pt x="408" y="499"/>
                  <a:pt x="405" y="503"/>
                </a:cubicBezTo>
                <a:cubicBezTo>
                  <a:pt x="402" y="507"/>
                  <a:pt x="402" y="516"/>
                  <a:pt x="399" y="521"/>
                </a:cubicBezTo>
                <a:cubicBezTo>
                  <a:pt x="396" y="526"/>
                  <a:pt x="394" y="529"/>
                  <a:pt x="388" y="531"/>
                </a:cubicBezTo>
                <a:cubicBezTo>
                  <a:pt x="382" y="533"/>
                  <a:pt x="369" y="537"/>
                  <a:pt x="361" y="536"/>
                </a:cubicBezTo>
                <a:cubicBezTo>
                  <a:pt x="353" y="535"/>
                  <a:pt x="346" y="525"/>
                  <a:pt x="340" y="525"/>
                </a:cubicBezTo>
                <a:cubicBezTo>
                  <a:pt x="334" y="525"/>
                  <a:pt x="328" y="529"/>
                  <a:pt x="325" y="534"/>
                </a:cubicBezTo>
                <a:cubicBezTo>
                  <a:pt x="322" y="539"/>
                  <a:pt x="324" y="550"/>
                  <a:pt x="321" y="554"/>
                </a:cubicBezTo>
                <a:cubicBezTo>
                  <a:pt x="318" y="558"/>
                  <a:pt x="310" y="554"/>
                  <a:pt x="307" y="557"/>
                </a:cubicBezTo>
                <a:cubicBezTo>
                  <a:pt x="304" y="560"/>
                  <a:pt x="307" y="564"/>
                  <a:pt x="301" y="573"/>
                </a:cubicBezTo>
                <a:cubicBezTo>
                  <a:pt x="295" y="582"/>
                  <a:pt x="278" y="602"/>
                  <a:pt x="268" y="609"/>
                </a:cubicBezTo>
                <a:cubicBezTo>
                  <a:pt x="258" y="616"/>
                  <a:pt x="250" y="611"/>
                  <a:pt x="241" y="617"/>
                </a:cubicBezTo>
                <a:cubicBezTo>
                  <a:pt x="232" y="623"/>
                  <a:pt x="225" y="640"/>
                  <a:pt x="216" y="645"/>
                </a:cubicBezTo>
                <a:cubicBezTo>
                  <a:pt x="207" y="650"/>
                  <a:pt x="195" y="645"/>
                  <a:pt x="186" y="647"/>
                </a:cubicBezTo>
                <a:cubicBezTo>
                  <a:pt x="177" y="649"/>
                  <a:pt x="169" y="657"/>
                  <a:pt x="160" y="657"/>
                </a:cubicBezTo>
                <a:cubicBezTo>
                  <a:pt x="151" y="657"/>
                  <a:pt x="142" y="649"/>
                  <a:pt x="133" y="647"/>
                </a:cubicBezTo>
                <a:cubicBezTo>
                  <a:pt x="124" y="645"/>
                  <a:pt x="110" y="649"/>
                  <a:pt x="105" y="647"/>
                </a:cubicBezTo>
                <a:cubicBezTo>
                  <a:pt x="100" y="645"/>
                  <a:pt x="102" y="635"/>
                  <a:pt x="99" y="633"/>
                </a:cubicBezTo>
                <a:cubicBezTo>
                  <a:pt x="96" y="631"/>
                  <a:pt x="91" y="639"/>
                  <a:pt x="87" y="638"/>
                </a:cubicBezTo>
                <a:cubicBezTo>
                  <a:pt x="83" y="637"/>
                  <a:pt x="74" y="630"/>
                  <a:pt x="72" y="624"/>
                </a:cubicBezTo>
                <a:cubicBezTo>
                  <a:pt x="70" y="618"/>
                  <a:pt x="78" y="609"/>
                  <a:pt x="73" y="603"/>
                </a:cubicBezTo>
                <a:cubicBezTo>
                  <a:pt x="68" y="597"/>
                  <a:pt x="53" y="603"/>
                  <a:pt x="42" y="588"/>
                </a:cubicBezTo>
                <a:cubicBezTo>
                  <a:pt x="31" y="573"/>
                  <a:pt x="11" y="531"/>
                  <a:pt x="7" y="512"/>
                </a:cubicBezTo>
                <a:cubicBezTo>
                  <a:pt x="3" y="493"/>
                  <a:pt x="10" y="479"/>
                  <a:pt x="15" y="473"/>
                </a:cubicBezTo>
                <a:cubicBezTo>
                  <a:pt x="20" y="467"/>
                  <a:pt x="33" y="478"/>
                  <a:pt x="36" y="477"/>
                </a:cubicBezTo>
                <a:cubicBezTo>
                  <a:pt x="39" y="476"/>
                  <a:pt x="40" y="471"/>
                  <a:pt x="36" y="464"/>
                </a:cubicBezTo>
                <a:cubicBezTo>
                  <a:pt x="32" y="457"/>
                  <a:pt x="18" y="445"/>
                  <a:pt x="12" y="435"/>
                </a:cubicBezTo>
                <a:cubicBezTo>
                  <a:pt x="6" y="425"/>
                  <a:pt x="0" y="410"/>
                  <a:pt x="1" y="402"/>
                </a:cubicBezTo>
                <a:cubicBezTo>
                  <a:pt x="2" y="394"/>
                  <a:pt x="14" y="395"/>
                  <a:pt x="15" y="389"/>
                </a:cubicBezTo>
                <a:cubicBezTo>
                  <a:pt x="16" y="383"/>
                  <a:pt x="10" y="372"/>
                  <a:pt x="10" y="365"/>
                </a:cubicBezTo>
                <a:cubicBezTo>
                  <a:pt x="10" y="358"/>
                  <a:pt x="19" y="352"/>
                  <a:pt x="18" y="345"/>
                </a:cubicBezTo>
                <a:cubicBezTo>
                  <a:pt x="17" y="338"/>
                  <a:pt x="4" y="328"/>
                  <a:pt x="4" y="323"/>
                </a:cubicBezTo>
                <a:cubicBezTo>
                  <a:pt x="4" y="318"/>
                  <a:pt x="9" y="317"/>
                  <a:pt x="16" y="314"/>
                </a:cubicBezTo>
                <a:cubicBezTo>
                  <a:pt x="23" y="311"/>
                  <a:pt x="48" y="315"/>
                  <a:pt x="48" y="308"/>
                </a:cubicBezTo>
                <a:cubicBezTo>
                  <a:pt x="48" y="301"/>
                  <a:pt x="16" y="280"/>
                  <a:pt x="15" y="273"/>
                </a:cubicBezTo>
                <a:cubicBezTo>
                  <a:pt x="14" y="266"/>
                  <a:pt x="39" y="269"/>
                  <a:pt x="45" y="266"/>
                </a:cubicBezTo>
                <a:cubicBezTo>
                  <a:pt x="51" y="263"/>
                  <a:pt x="51" y="255"/>
                  <a:pt x="54" y="252"/>
                </a:cubicBezTo>
                <a:cubicBezTo>
                  <a:pt x="57" y="249"/>
                  <a:pt x="60" y="254"/>
                  <a:pt x="66" y="246"/>
                </a:cubicBezTo>
                <a:cubicBezTo>
                  <a:pt x="72" y="238"/>
                  <a:pt x="90" y="212"/>
                  <a:pt x="91" y="206"/>
                </a:cubicBezTo>
                <a:cubicBezTo>
                  <a:pt x="92" y="200"/>
                  <a:pt x="78" y="207"/>
                  <a:pt x="72" y="212"/>
                </a:cubicBezTo>
                <a:cubicBezTo>
                  <a:pt x="66" y="217"/>
                  <a:pt x="59" y="231"/>
                  <a:pt x="54" y="233"/>
                </a:cubicBezTo>
                <a:cubicBezTo>
                  <a:pt x="49" y="235"/>
                  <a:pt x="40" y="237"/>
                  <a:pt x="39" y="225"/>
                </a:cubicBezTo>
                <a:cubicBezTo>
                  <a:pt x="38" y="213"/>
                  <a:pt x="38" y="169"/>
                  <a:pt x="46" y="159"/>
                </a:cubicBezTo>
                <a:cubicBezTo>
                  <a:pt x="54" y="149"/>
                  <a:pt x="77" y="167"/>
                  <a:pt x="87" y="167"/>
                </a:cubicBezTo>
                <a:cubicBezTo>
                  <a:pt x="97" y="167"/>
                  <a:pt x="103" y="161"/>
                  <a:pt x="106" y="158"/>
                </a:cubicBezTo>
                <a:cubicBezTo>
                  <a:pt x="109" y="155"/>
                  <a:pt x="115" y="149"/>
                  <a:pt x="108" y="147"/>
                </a:cubicBezTo>
                <a:cubicBezTo>
                  <a:pt x="101" y="145"/>
                  <a:pt x="72" y="145"/>
                  <a:pt x="63" y="143"/>
                </a:cubicBezTo>
                <a:cubicBezTo>
                  <a:pt x="54" y="141"/>
                  <a:pt x="55" y="139"/>
                  <a:pt x="54" y="132"/>
                </a:cubicBezTo>
                <a:cubicBezTo>
                  <a:pt x="53" y="125"/>
                  <a:pt x="55" y="110"/>
                  <a:pt x="58" y="101"/>
                </a:cubicBezTo>
                <a:cubicBezTo>
                  <a:pt x="61" y="92"/>
                  <a:pt x="69" y="82"/>
                  <a:pt x="70" y="75"/>
                </a:cubicBezTo>
                <a:cubicBezTo>
                  <a:pt x="71" y="68"/>
                  <a:pt x="66" y="61"/>
                  <a:pt x="67" y="57"/>
                </a:cubicBezTo>
                <a:cubicBezTo>
                  <a:pt x="68" y="53"/>
                  <a:pt x="71" y="52"/>
                  <a:pt x="78" y="50"/>
                </a:cubicBezTo>
                <a:cubicBezTo>
                  <a:pt x="85" y="48"/>
                  <a:pt x="102" y="45"/>
                  <a:pt x="112" y="47"/>
                </a:cubicBezTo>
                <a:cubicBezTo>
                  <a:pt x="122" y="49"/>
                  <a:pt x="131" y="60"/>
                  <a:pt x="141" y="63"/>
                </a:cubicBezTo>
                <a:cubicBezTo>
                  <a:pt x="151" y="66"/>
                  <a:pt x="174" y="65"/>
                  <a:pt x="172" y="62"/>
                </a:cubicBezTo>
                <a:cubicBezTo>
                  <a:pt x="170" y="59"/>
                  <a:pt x="144" y="51"/>
                  <a:pt x="129" y="45"/>
                </a:cubicBezTo>
                <a:cubicBezTo>
                  <a:pt x="114" y="39"/>
                  <a:pt x="90" y="31"/>
                  <a:pt x="81" y="24"/>
                </a:cubicBezTo>
                <a:lnTo>
                  <a:pt x="73" y="2"/>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pic>
        <p:nvPicPr>
          <p:cNvPr id="2101" name="Picture 53"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18063" y="463550"/>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2102" name="Freeform 54"/>
          <p:cNvSpPr>
            <a:spLocks/>
          </p:cNvSpPr>
          <p:nvPr/>
        </p:nvSpPr>
        <p:spPr bwMode="auto">
          <a:xfrm>
            <a:off x="4827588" y="809625"/>
            <a:ext cx="77787" cy="246063"/>
          </a:xfrm>
          <a:custGeom>
            <a:avLst/>
            <a:gdLst>
              <a:gd name="T0" fmla="*/ 0 w 49"/>
              <a:gd name="T1" fmla="*/ 246063 h 155"/>
              <a:gd name="T2" fmla="*/ 58737 w 49"/>
              <a:gd name="T3" fmla="*/ 136525 h 155"/>
              <a:gd name="T4" fmla="*/ 77787 w 49"/>
              <a:gd name="T5" fmla="*/ 0 h 155"/>
              <a:gd name="T6" fmla="*/ 0 60000 65536"/>
              <a:gd name="T7" fmla="*/ 0 60000 65536"/>
              <a:gd name="T8" fmla="*/ 0 60000 65536"/>
              <a:gd name="T9" fmla="*/ 0 w 49"/>
              <a:gd name="T10" fmla="*/ 0 h 155"/>
              <a:gd name="T11" fmla="*/ 49 w 49"/>
              <a:gd name="T12" fmla="*/ 155 h 155"/>
            </a:gdLst>
            <a:ahLst/>
            <a:cxnLst>
              <a:cxn ang="T6">
                <a:pos x="T0" y="T1"/>
              </a:cxn>
              <a:cxn ang="T7">
                <a:pos x="T2" y="T3"/>
              </a:cxn>
              <a:cxn ang="T8">
                <a:pos x="T4" y="T5"/>
              </a:cxn>
            </a:cxnLst>
            <a:rect l="T9" t="T10" r="T11" b="T12"/>
            <a:pathLst>
              <a:path w="49" h="155">
                <a:moveTo>
                  <a:pt x="0" y="155"/>
                </a:moveTo>
                <a:cubicBezTo>
                  <a:pt x="6" y="144"/>
                  <a:pt x="29" y="112"/>
                  <a:pt x="37" y="86"/>
                </a:cubicBezTo>
                <a:cubicBezTo>
                  <a:pt x="45" y="60"/>
                  <a:pt x="47" y="18"/>
                  <a:pt x="49"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2103" name="Freeform 55"/>
          <p:cNvSpPr>
            <a:spLocks/>
          </p:cNvSpPr>
          <p:nvPr/>
        </p:nvSpPr>
        <p:spPr bwMode="auto">
          <a:xfrm>
            <a:off x="4522788" y="1025525"/>
            <a:ext cx="77787" cy="246063"/>
          </a:xfrm>
          <a:custGeom>
            <a:avLst/>
            <a:gdLst>
              <a:gd name="T0" fmla="*/ 0 w 49"/>
              <a:gd name="T1" fmla="*/ 246063 h 155"/>
              <a:gd name="T2" fmla="*/ 58737 w 49"/>
              <a:gd name="T3" fmla="*/ 136525 h 155"/>
              <a:gd name="T4" fmla="*/ 77787 w 49"/>
              <a:gd name="T5" fmla="*/ 0 h 155"/>
              <a:gd name="T6" fmla="*/ 0 60000 65536"/>
              <a:gd name="T7" fmla="*/ 0 60000 65536"/>
              <a:gd name="T8" fmla="*/ 0 60000 65536"/>
              <a:gd name="T9" fmla="*/ 0 w 49"/>
              <a:gd name="T10" fmla="*/ 0 h 155"/>
              <a:gd name="T11" fmla="*/ 49 w 49"/>
              <a:gd name="T12" fmla="*/ 155 h 155"/>
            </a:gdLst>
            <a:ahLst/>
            <a:cxnLst>
              <a:cxn ang="T6">
                <a:pos x="T0" y="T1"/>
              </a:cxn>
              <a:cxn ang="T7">
                <a:pos x="T2" y="T3"/>
              </a:cxn>
              <a:cxn ang="T8">
                <a:pos x="T4" y="T5"/>
              </a:cxn>
            </a:cxnLst>
            <a:rect l="T9" t="T10" r="T11" b="T12"/>
            <a:pathLst>
              <a:path w="49" h="155">
                <a:moveTo>
                  <a:pt x="0" y="155"/>
                </a:moveTo>
                <a:cubicBezTo>
                  <a:pt x="6" y="144"/>
                  <a:pt x="29" y="112"/>
                  <a:pt x="37" y="86"/>
                </a:cubicBezTo>
                <a:cubicBezTo>
                  <a:pt x="45" y="60"/>
                  <a:pt x="47" y="18"/>
                  <a:pt x="49"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2104" name="Freeform 56"/>
          <p:cNvSpPr>
            <a:spLocks/>
          </p:cNvSpPr>
          <p:nvPr/>
        </p:nvSpPr>
        <p:spPr bwMode="auto">
          <a:xfrm>
            <a:off x="4043363" y="58738"/>
            <a:ext cx="163512" cy="282575"/>
          </a:xfrm>
          <a:custGeom>
            <a:avLst/>
            <a:gdLst>
              <a:gd name="T0" fmla="*/ 0 w 103"/>
              <a:gd name="T1" fmla="*/ 282575 h 178"/>
              <a:gd name="T2" fmla="*/ 52387 w 103"/>
              <a:gd name="T3" fmla="*/ 130175 h 178"/>
              <a:gd name="T4" fmla="*/ 163512 w 103"/>
              <a:gd name="T5" fmla="*/ 0 h 178"/>
              <a:gd name="T6" fmla="*/ 0 60000 65536"/>
              <a:gd name="T7" fmla="*/ 0 60000 65536"/>
              <a:gd name="T8" fmla="*/ 0 60000 65536"/>
              <a:gd name="T9" fmla="*/ 0 w 103"/>
              <a:gd name="T10" fmla="*/ 0 h 178"/>
              <a:gd name="T11" fmla="*/ 103 w 103"/>
              <a:gd name="T12" fmla="*/ 178 h 178"/>
            </a:gdLst>
            <a:ahLst/>
            <a:cxnLst>
              <a:cxn ang="T6">
                <a:pos x="T0" y="T1"/>
              </a:cxn>
              <a:cxn ang="T7">
                <a:pos x="T2" y="T3"/>
              </a:cxn>
              <a:cxn ang="T8">
                <a:pos x="T4" y="T5"/>
              </a:cxn>
            </a:cxnLst>
            <a:rect l="T9" t="T10" r="T11" b="T12"/>
            <a:pathLst>
              <a:path w="103" h="178">
                <a:moveTo>
                  <a:pt x="0" y="178"/>
                </a:moveTo>
                <a:cubicBezTo>
                  <a:pt x="5" y="162"/>
                  <a:pt x="16" y="112"/>
                  <a:pt x="33" y="82"/>
                </a:cubicBezTo>
                <a:cubicBezTo>
                  <a:pt x="50" y="52"/>
                  <a:pt x="89" y="17"/>
                  <a:pt x="103"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2105" name="Freeform 57"/>
          <p:cNvSpPr>
            <a:spLocks/>
          </p:cNvSpPr>
          <p:nvPr/>
        </p:nvSpPr>
        <p:spPr bwMode="auto">
          <a:xfrm>
            <a:off x="4032250" y="428625"/>
            <a:ext cx="198438" cy="350838"/>
          </a:xfrm>
          <a:custGeom>
            <a:avLst/>
            <a:gdLst>
              <a:gd name="T0" fmla="*/ 20638 w 125"/>
              <a:gd name="T1" fmla="*/ 350838 h 221"/>
              <a:gd name="T2" fmla="*/ 30163 w 125"/>
              <a:gd name="T3" fmla="*/ 131763 h 221"/>
              <a:gd name="T4" fmla="*/ 198438 w 125"/>
              <a:gd name="T5" fmla="*/ 0 h 221"/>
              <a:gd name="T6" fmla="*/ 0 60000 65536"/>
              <a:gd name="T7" fmla="*/ 0 60000 65536"/>
              <a:gd name="T8" fmla="*/ 0 60000 65536"/>
              <a:gd name="T9" fmla="*/ 0 w 125"/>
              <a:gd name="T10" fmla="*/ 0 h 221"/>
              <a:gd name="T11" fmla="*/ 125 w 125"/>
              <a:gd name="T12" fmla="*/ 221 h 221"/>
            </a:gdLst>
            <a:ahLst/>
            <a:cxnLst>
              <a:cxn ang="T6">
                <a:pos x="T0" y="T1"/>
              </a:cxn>
              <a:cxn ang="T7">
                <a:pos x="T2" y="T3"/>
              </a:cxn>
              <a:cxn ang="T8">
                <a:pos x="T4" y="T5"/>
              </a:cxn>
            </a:cxnLst>
            <a:rect l="T9" t="T10" r="T11" b="T12"/>
            <a:pathLst>
              <a:path w="125" h="221">
                <a:moveTo>
                  <a:pt x="13" y="221"/>
                </a:moveTo>
                <a:cubicBezTo>
                  <a:pt x="14" y="198"/>
                  <a:pt x="0" y="120"/>
                  <a:pt x="19" y="83"/>
                </a:cubicBezTo>
                <a:cubicBezTo>
                  <a:pt x="38" y="46"/>
                  <a:pt x="103" y="17"/>
                  <a:pt x="125"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grpSp>
        <p:nvGrpSpPr>
          <p:cNvPr id="4" name="Group 78"/>
          <p:cNvGrpSpPr>
            <a:grpSpLocks/>
          </p:cNvGrpSpPr>
          <p:nvPr/>
        </p:nvGrpSpPr>
        <p:grpSpPr bwMode="auto">
          <a:xfrm>
            <a:off x="3852863" y="3078163"/>
            <a:ext cx="261937" cy="450850"/>
            <a:chOff x="2433" y="1941"/>
            <a:chExt cx="165" cy="284"/>
          </a:xfrm>
        </p:grpSpPr>
        <p:sp>
          <p:nvSpPr>
            <p:cNvPr id="3232" name="Freeform 59"/>
            <p:cNvSpPr>
              <a:spLocks/>
            </p:cNvSpPr>
            <p:nvPr/>
          </p:nvSpPr>
          <p:spPr bwMode="auto">
            <a:xfrm>
              <a:off x="2433" y="1952"/>
              <a:ext cx="158" cy="273"/>
            </a:xfrm>
            <a:custGeom>
              <a:avLst/>
              <a:gdLst>
                <a:gd name="T0" fmla="*/ 0 w 158"/>
                <a:gd name="T1" fmla="*/ 0 h 273"/>
                <a:gd name="T2" fmla="*/ 44 w 158"/>
                <a:gd name="T3" fmla="*/ 36 h 273"/>
                <a:gd name="T4" fmla="*/ 158 w 158"/>
                <a:gd name="T5" fmla="*/ 61 h 273"/>
                <a:gd name="T6" fmla="*/ 84 w 158"/>
                <a:gd name="T7" fmla="*/ 157 h 273"/>
                <a:gd name="T8" fmla="*/ 81 w 158"/>
                <a:gd name="T9" fmla="*/ 273 h 273"/>
                <a:gd name="T10" fmla="*/ 0 60000 65536"/>
                <a:gd name="T11" fmla="*/ 0 60000 65536"/>
                <a:gd name="T12" fmla="*/ 0 60000 65536"/>
                <a:gd name="T13" fmla="*/ 0 60000 65536"/>
                <a:gd name="T14" fmla="*/ 0 60000 65536"/>
                <a:gd name="T15" fmla="*/ 0 w 158"/>
                <a:gd name="T16" fmla="*/ 0 h 273"/>
                <a:gd name="T17" fmla="*/ 158 w 158"/>
                <a:gd name="T18" fmla="*/ 273 h 273"/>
              </a:gdLst>
              <a:ahLst/>
              <a:cxnLst>
                <a:cxn ang="T10">
                  <a:pos x="T0" y="T1"/>
                </a:cxn>
                <a:cxn ang="T11">
                  <a:pos x="T2" y="T3"/>
                </a:cxn>
                <a:cxn ang="T12">
                  <a:pos x="T4" y="T5"/>
                </a:cxn>
                <a:cxn ang="T13">
                  <a:pos x="T6" y="T7"/>
                </a:cxn>
                <a:cxn ang="T14">
                  <a:pos x="T8" y="T9"/>
                </a:cxn>
              </a:cxnLst>
              <a:rect l="T15" t="T16" r="T17" b="T18"/>
              <a:pathLst>
                <a:path w="158" h="273">
                  <a:moveTo>
                    <a:pt x="0" y="0"/>
                  </a:moveTo>
                  <a:lnTo>
                    <a:pt x="44" y="36"/>
                  </a:lnTo>
                  <a:lnTo>
                    <a:pt x="158" y="61"/>
                  </a:lnTo>
                  <a:lnTo>
                    <a:pt x="84" y="157"/>
                  </a:lnTo>
                  <a:lnTo>
                    <a:pt x="81" y="273"/>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3233" name="Line 60"/>
            <p:cNvSpPr>
              <a:spLocks noChangeShapeType="1"/>
            </p:cNvSpPr>
            <p:nvPr/>
          </p:nvSpPr>
          <p:spPr bwMode="auto">
            <a:xfrm flipH="1">
              <a:off x="2441" y="1941"/>
              <a:ext cx="9" cy="14"/>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34" name="Line 61"/>
            <p:cNvSpPr>
              <a:spLocks noChangeShapeType="1"/>
            </p:cNvSpPr>
            <p:nvPr/>
          </p:nvSpPr>
          <p:spPr bwMode="auto">
            <a:xfrm flipH="1">
              <a:off x="2454" y="1953"/>
              <a:ext cx="9" cy="14"/>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35" name="Line 62"/>
            <p:cNvSpPr>
              <a:spLocks noChangeShapeType="1"/>
            </p:cNvSpPr>
            <p:nvPr/>
          </p:nvSpPr>
          <p:spPr bwMode="auto">
            <a:xfrm flipH="1">
              <a:off x="2468" y="1967"/>
              <a:ext cx="9" cy="14"/>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36" name="Line 63"/>
            <p:cNvSpPr>
              <a:spLocks noChangeShapeType="1"/>
            </p:cNvSpPr>
            <p:nvPr/>
          </p:nvSpPr>
          <p:spPr bwMode="auto">
            <a:xfrm flipH="1">
              <a:off x="2495" y="1976"/>
              <a:ext cx="3" cy="1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37" name="Line 64"/>
            <p:cNvSpPr>
              <a:spLocks noChangeShapeType="1"/>
            </p:cNvSpPr>
            <p:nvPr/>
          </p:nvSpPr>
          <p:spPr bwMode="auto">
            <a:xfrm flipH="1">
              <a:off x="2513" y="1982"/>
              <a:ext cx="3" cy="1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38" name="Line 65"/>
            <p:cNvSpPr>
              <a:spLocks noChangeShapeType="1"/>
            </p:cNvSpPr>
            <p:nvPr/>
          </p:nvSpPr>
          <p:spPr bwMode="auto">
            <a:xfrm flipH="1">
              <a:off x="2534" y="1985"/>
              <a:ext cx="3" cy="1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39" name="Line 66"/>
            <p:cNvSpPr>
              <a:spLocks noChangeShapeType="1"/>
            </p:cNvSpPr>
            <p:nvPr/>
          </p:nvSpPr>
          <p:spPr bwMode="auto">
            <a:xfrm flipH="1">
              <a:off x="2557" y="1989"/>
              <a:ext cx="3" cy="1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40" name="Line 67"/>
            <p:cNvSpPr>
              <a:spLocks noChangeShapeType="1"/>
            </p:cNvSpPr>
            <p:nvPr/>
          </p:nvSpPr>
          <p:spPr bwMode="auto">
            <a:xfrm flipH="1">
              <a:off x="2576" y="1994"/>
              <a:ext cx="3" cy="1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41" name="Line 68"/>
            <p:cNvSpPr>
              <a:spLocks noChangeShapeType="1"/>
            </p:cNvSpPr>
            <p:nvPr/>
          </p:nvSpPr>
          <p:spPr bwMode="auto">
            <a:xfrm>
              <a:off x="2579" y="2020"/>
              <a:ext cx="19" cy="1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42" name="Line 69"/>
            <p:cNvSpPr>
              <a:spLocks noChangeShapeType="1"/>
            </p:cNvSpPr>
            <p:nvPr/>
          </p:nvSpPr>
          <p:spPr bwMode="auto">
            <a:xfrm>
              <a:off x="2567" y="2038"/>
              <a:ext cx="19" cy="1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43" name="Line 70"/>
            <p:cNvSpPr>
              <a:spLocks noChangeShapeType="1"/>
            </p:cNvSpPr>
            <p:nvPr/>
          </p:nvSpPr>
          <p:spPr bwMode="auto">
            <a:xfrm>
              <a:off x="2554" y="2056"/>
              <a:ext cx="19" cy="1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44" name="Line 71"/>
            <p:cNvSpPr>
              <a:spLocks noChangeShapeType="1"/>
            </p:cNvSpPr>
            <p:nvPr/>
          </p:nvSpPr>
          <p:spPr bwMode="auto">
            <a:xfrm>
              <a:off x="2541" y="2070"/>
              <a:ext cx="19" cy="1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45" name="Line 72"/>
            <p:cNvSpPr>
              <a:spLocks noChangeShapeType="1"/>
            </p:cNvSpPr>
            <p:nvPr/>
          </p:nvSpPr>
          <p:spPr bwMode="auto">
            <a:xfrm>
              <a:off x="2531" y="2086"/>
              <a:ext cx="19" cy="1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46" name="Line 73"/>
            <p:cNvSpPr>
              <a:spLocks noChangeShapeType="1"/>
            </p:cNvSpPr>
            <p:nvPr/>
          </p:nvSpPr>
          <p:spPr bwMode="auto">
            <a:xfrm flipV="1">
              <a:off x="2511" y="2123"/>
              <a:ext cx="25" cy="1"/>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47" name="Line 74"/>
            <p:cNvSpPr>
              <a:spLocks noChangeShapeType="1"/>
            </p:cNvSpPr>
            <p:nvPr/>
          </p:nvSpPr>
          <p:spPr bwMode="auto">
            <a:xfrm flipV="1">
              <a:off x="2511" y="2145"/>
              <a:ext cx="25" cy="1"/>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48" name="Line 75"/>
            <p:cNvSpPr>
              <a:spLocks noChangeShapeType="1"/>
            </p:cNvSpPr>
            <p:nvPr/>
          </p:nvSpPr>
          <p:spPr bwMode="auto">
            <a:xfrm flipV="1">
              <a:off x="2511" y="2163"/>
              <a:ext cx="25" cy="1"/>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49" name="Line 76"/>
            <p:cNvSpPr>
              <a:spLocks noChangeShapeType="1"/>
            </p:cNvSpPr>
            <p:nvPr/>
          </p:nvSpPr>
          <p:spPr bwMode="auto">
            <a:xfrm flipV="1">
              <a:off x="2511" y="2182"/>
              <a:ext cx="25" cy="1"/>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50" name="Line 77"/>
            <p:cNvSpPr>
              <a:spLocks noChangeShapeType="1"/>
            </p:cNvSpPr>
            <p:nvPr/>
          </p:nvSpPr>
          <p:spPr bwMode="auto">
            <a:xfrm flipV="1">
              <a:off x="2511" y="2206"/>
              <a:ext cx="25" cy="1"/>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grpSp>
      <p:pic>
        <p:nvPicPr>
          <p:cNvPr id="2127" name="Picture 79" descr="French fla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09975" y="3055938"/>
            <a:ext cx="133350" cy="889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128" name="Picture 80"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59225" y="2884488"/>
            <a:ext cx="220663"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29" name="Picture 81"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57663" y="3059113"/>
            <a:ext cx="146050" cy="873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30" name="Picture 82"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08438" y="2533650"/>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31" name="Picture 83" descr="union-jack"/>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338513" y="2778125"/>
            <a:ext cx="163512" cy="74613"/>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132" name="Picture 84" descr="French fla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78213" y="2901950"/>
            <a:ext cx="133350" cy="889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133" name="Picture 85" descr="French fla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33813" y="3213100"/>
            <a:ext cx="133350" cy="889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134" name="Freeform 86"/>
          <p:cNvSpPr>
            <a:spLocks/>
          </p:cNvSpPr>
          <p:nvPr/>
        </p:nvSpPr>
        <p:spPr bwMode="auto">
          <a:xfrm>
            <a:off x="3311525" y="2713038"/>
            <a:ext cx="623888" cy="258762"/>
          </a:xfrm>
          <a:custGeom>
            <a:avLst/>
            <a:gdLst>
              <a:gd name="T0" fmla="*/ 623888 w 396"/>
              <a:gd name="T1" fmla="*/ 258762 h 196"/>
              <a:gd name="T2" fmla="*/ 278859 w 396"/>
              <a:gd name="T3" fmla="*/ 211234 h 196"/>
              <a:gd name="T4" fmla="*/ 0 w 396"/>
              <a:gd name="T5" fmla="*/ 0 h 196"/>
              <a:gd name="T6" fmla="*/ 0 60000 65536"/>
              <a:gd name="T7" fmla="*/ 0 60000 65536"/>
              <a:gd name="T8" fmla="*/ 0 60000 65536"/>
              <a:gd name="T9" fmla="*/ 0 w 396"/>
              <a:gd name="T10" fmla="*/ 0 h 196"/>
              <a:gd name="T11" fmla="*/ 396 w 396"/>
              <a:gd name="T12" fmla="*/ 196 h 196"/>
            </a:gdLst>
            <a:ahLst/>
            <a:cxnLst>
              <a:cxn ang="T6">
                <a:pos x="T0" y="T1"/>
              </a:cxn>
              <a:cxn ang="T7">
                <a:pos x="T2" y="T3"/>
              </a:cxn>
              <a:cxn ang="T8">
                <a:pos x="T4" y="T5"/>
              </a:cxn>
            </a:cxnLst>
            <a:rect l="T9" t="T10" r="T11" b="T12"/>
            <a:pathLst>
              <a:path w="396" h="196">
                <a:moveTo>
                  <a:pt x="396" y="196"/>
                </a:moveTo>
                <a:cubicBezTo>
                  <a:pt x="360" y="190"/>
                  <a:pt x="243" y="193"/>
                  <a:pt x="177" y="160"/>
                </a:cubicBezTo>
                <a:cubicBezTo>
                  <a:pt x="111" y="127"/>
                  <a:pt x="37" y="33"/>
                  <a:pt x="0"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pic>
        <p:nvPicPr>
          <p:cNvPr id="2136" name="Picture 88" descr="French fla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32125" y="3995738"/>
            <a:ext cx="249238"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7" name="Picture 89"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2138" y="3221038"/>
            <a:ext cx="2921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5" name="Picture 91" descr="French fla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14613" y="6284913"/>
            <a:ext cx="249237"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3" name="Picture 95"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02238" y="3763963"/>
            <a:ext cx="146050" cy="873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44" name="Picture 96"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43688" y="4770438"/>
            <a:ext cx="146050" cy="873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45" name="Picture 97"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57988" y="5113338"/>
            <a:ext cx="146050" cy="873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46" name="Picture 98" descr="union-jack"/>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53175" y="5813425"/>
            <a:ext cx="163513" cy="74613"/>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147" name="Freeform 99"/>
          <p:cNvSpPr>
            <a:spLocks/>
          </p:cNvSpPr>
          <p:nvPr/>
        </p:nvSpPr>
        <p:spPr bwMode="auto">
          <a:xfrm>
            <a:off x="5276850" y="3895725"/>
            <a:ext cx="781050" cy="595313"/>
          </a:xfrm>
          <a:custGeom>
            <a:avLst/>
            <a:gdLst>
              <a:gd name="T0" fmla="*/ 0 w 492"/>
              <a:gd name="T1" fmla="*/ 0 h 375"/>
              <a:gd name="T2" fmla="*/ 304800 w 492"/>
              <a:gd name="T3" fmla="*/ 504825 h 375"/>
              <a:gd name="T4" fmla="*/ 781050 w 492"/>
              <a:gd name="T5" fmla="*/ 542925 h 375"/>
              <a:gd name="T6" fmla="*/ 0 60000 65536"/>
              <a:gd name="T7" fmla="*/ 0 60000 65536"/>
              <a:gd name="T8" fmla="*/ 0 60000 65536"/>
              <a:gd name="T9" fmla="*/ 0 w 492"/>
              <a:gd name="T10" fmla="*/ 0 h 375"/>
              <a:gd name="T11" fmla="*/ 492 w 492"/>
              <a:gd name="T12" fmla="*/ 375 h 375"/>
            </a:gdLst>
            <a:ahLst/>
            <a:cxnLst>
              <a:cxn ang="T6">
                <a:pos x="T0" y="T1"/>
              </a:cxn>
              <a:cxn ang="T7">
                <a:pos x="T2" y="T3"/>
              </a:cxn>
              <a:cxn ang="T8">
                <a:pos x="T4" y="T5"/>
              </a:cxn>
            </a:cxnLst>
            <a:rect l="T9" t="T10" r="T11" b="T12"/>
            <a:pathLst>
              <a:path w="492" h="375">
                <a:moveTo>
                  <a:pt x="0" y="0"/>
                </a:moveTo>
                <a:cubicBezTo>
                  <a:pt x="32" y="53"/>
                  <a:pt x="110" y="261"/>
                  <a:pt x="192" y="318"/>
                </a:cubicBezTo>
                <a:cubicBezTo>
                  <a:pt x="274" y="375"/>
                  <a:pt x="430" y="337"/>
                  <a:pt x="492" y="342"/>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2148" name="Freeform 100"/>
          <p:cNvSpPr>
            <a:spLocks/>
          </p:cNvSpPr>
          <p:nvPr/>
        </p:nvSpPr>
        <p:spPr bwMode="auto">
          <a:xfrm>
            <a:off x="6153150" y="4505325"/>
            <a:ext cx="438150" cy="314325"/>
          </a:xfrm>
          <a:custGeom>
            <a:avLst/>
            <a:gdLst>
              <a:gd name="T0" fmla="*/ 438150 w 276"/>
              <a:gd name="T1" fmla="*/ 314325 h 198"/>
              <a:gd name="T2" fmla="*/ 200025 w 276"/>
              <a:gd name="T3" fmla="*/ 247650 h 198"/>
              <a:gd name="T4" fmla="*/ 0 w 276"/>
              <a:gd name="T5" fmla="*/ 0 h 198"/>
              <a:gd name="T6" fmla="*/ 0 60000 65536"/>
              <a:gd name="T7" fmla="*/ 0 60000 65536"/>
              <a:gd name="T8" fmla="*/ 0 60000 65536"/>
              <a:gd name="T9" fmla="*/ 0 w 276"/>
              <a:gd name="T10" fmla="*/ 0 h 198"/>
              <a:gd name="T11" fmla="*/ 276 w 276"/>
              <a:gd name="T12" fmla="*/ 198 h 198"/>
            </a:gdLst>
            <a:ahLst/>
            <a:cxnLst>
              <a:cxn ang="T6">
                <a:pos x="T0" y="T1"/>
              </a:cxn>
              <a:cxn ang="T7">
                <a:pos x="T2" y="T3"/>
              </a:cxn>
              <a:cxn ang="T8">
                <a:pos x="T4" y="T5"/>
              </a:cxn>
            </a:cxnLst>
            <a:rect l="T9" t="T10" r="T11" b="T12"/>
            <a:pathLst>
              <a:path w="276" h="198">
                <a:moveTo>
                  <a:pt x="276" y="198"/>
                </a:moveTo>
                <a:cubicBezTo>
                  <a:pt x="251" y="191"/>
                  <a:pt x="172" y="189"/>
                  <a:pt x="126" y="156"/>
                </a:cubicBezTo>
                <a:cubicBezTo>
                  <a:pt x="80" y="123"/>
                  <a:pt x="26" y="32"/>
                  <a:pt x="0"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2149" name="Freeform 101"/>
          <p:cNvSpPr>
            <a:spLocks/>
          </p:cNvSpPr>
          <p:nvPr/>
        </p:nvSpPr>
        <p:spPr bwMode="auto">
          <a:xfrm>
            <a:off x="6430963" y="5238750"/>
            <a:ext cx="293687" cy="523875"/>
          </a:xfrm>
          <a:custGeom>
            <a:avLst/>
            <a:gdLst>
              <a:gd name="T0" fmla="*/ 293687 w 185"/>
              <a:gd name="T1" fmla="*/ 0 h 330"/>
              <a:gd name="T2" fmla="*/ 36512 w 185"/>
              <a:gd name="T3" fmla="*/ 295275 h 330"/>
              <a:gd name="T4" fmla="*/ 74612 w 185"/>
              <a:gd name="T5" fmla="*/ 523875 h 330"/>
              <a:gd name="T6" fmla="*/ 0 60000 65536"/>
              <a:gd name="T7" fmla="*/ 0 60000 65536"/>
              <a:gd name="T8" fmla="*/ 0 60000 65536"/>
              <a:gd name="T9" fmla="*/ 0 w 185"/>
              <a:gd name="T10" fmla="*/ 0 h 330"/>
              <a:gd name="T11" fmla="*/ 185 w 185"/>
              <a:gd name="T12" fmla="*/ 330 h 330"/>
            </a:gdLst>
            <a:ahLst/>
            <a:cxnLst>
              <a:cxn ang="T6">
                <a:pos x="T0" y="T1"/>
              </a:cxn>
              <a:cxn ang="T7">
                <a:pos x="T2" y="T3"/>
              </a:cxn>
              <a:cxn ang="T8">
                <a:pos x="T4" y="T5"/>
              </a:cxn>
            </a:cxnLst>
            <a:rect l="T9" t="T10" r="T11" b="T12"/>
            <a:pathLst>
              <a:path w="185" h="330">
                <a:moveTo>
                  <a:pt x="185" y="0"/>
                </a:moveTo>
                <a:cubicBezTo>
                  <a:pt x="157" y="31"/>
                  <a:pt x="46" y="131"/>
                  <a:pt x="23" y="186"/>
                </a:cubicBezTo>
                <a:cubicBezTo>
                  <a:pt x="0" y="241"/>
                  <a:pt x="42" y="300"/>
                  <a:pt x="47" y="33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2150" name="Freeform 102"/>
          <p:cNvSpPr>
            <a:spLocks/>
          </p:cNvSpPr>
          <p:nvPr/>
        </p:nvSpPr>
        <p:spPr bwMode="auto">
          <a:xfrm>
            <a:off x="6124575" y="5429250"/>
            <a:ext cx="152400" cy="371475"/>
          </a:xfrm>
          <a:custGeom>
            <a:avLst/>
            <a:gdLst>
              <a:gd name="T0" fmla="*/ 0 w 96"/>
              <a:gd name="T1" fmla="*/ 0 h 234"/>
              <a:gd name="T2" fmla="*/ 123825 w 96"/>
              <a:gd name="T3" fmla="*/ 276225 h 234"/>
              <a:gd name="T4" fmla="*/ 152400 w 96"/>
              <a:gd name="T5" fmla="*/ 371475 h 234"/>
              <a:gd name="T6" fmla="*/ 0 60000 65536"/>
              <a:gd name="T7" fmla="*/ 0 60000 65536"/>
              <a:gd name="T8" fmla="*/ 0 60000 65536"/>
              <a:gd name="T9" fmla="*/ 0 w 96"/>
              <a:gd name="T10" fmla="*/ 0 h 234"/>
              <a:gd name="T11" fmla="*/ 96 w 96"/>
              <a:gd name="T12" fmla="*/ 234 h 234"/>
            </a:gdLst>
            <a:ahLst/>
            <a:cxnLst>
              <a:cxn ang="T6">
                <a:pos x="T0" y="T1"/>
              </a:cxn>
              <a:cxn ang="T7">
                <a:pos x="T2" y="T3"/>
              </a:cxn>
              <a:cxn ang="T8">
                <a:pos x="T4" y="T5"/>
              </a:cxn>
            </a:cxnLst>
            <a:rect l="T9" t="T10" r="T11" b="T12"/>
            <a:pathLst>
              <a:path w="96" h="234">
                <a:moveTo>
                  <a:pt x="0" y="0"/>
                </a:moveTo>
                <a:cubicBezTo>
                  <a:pt x="13" y="29"/>
                  <a:pt x="62" y="135"/>
                  <a:pt x="78" y="174"/>
                </a:cubicBezTo>
                <a:cubicBezTo>
                  <a:pt x="94" y="213"/>
                  <a:pt x="92" y="222"/>
                  <a:pt x="96" y="234"/>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2183" name="Freeform 135"/>
          <p:cNvSpPr>
            <a:spLocks/>
          </p:cNvSpPr>
          <p:nvPr/>
        </p:nvSpPr>
        <p:spPr bwMode="auto">
          <a:xfrm>
            <a:off x="6754813" y="6662738"/>
            <a:ext cx="590550" cy="171450"/>
          </a:xfrm>
          <a:custGeom>
            <a:avLst/>
            <a:gdLst>
              <a:gd name="T0" fmla="*/ 25400 w 372"/>
              <a:gd name="T1" fmla="*/ 22225 h 108"/>
              <a:gd name="T2" fmla="*/ 26988 w 372"/>
              <a:gd name="T3" fmla="*/ 42863 h 108"/>
              <a:gd name="T4" fmla="*/ 3175 w 372"/>
              <a:gd name="T5" fmla="*/ 74613 h 108"/>
              <a:gd name="T6" fmla="*/ 6350 w 372"/>
              <a:gd name="T7" fmla="*/ 95250 h 108"/>
              <a:gd name="T8" fmla="*/ 36513 w 372"/>
              <a:gd name="T9" fmla="*/ 93662 h 108"/>
              <a:gd name="T10" fmla="*/ 93662 w 372"/>
              <a:gd name="T11" fmla="*/ 114300 h 108"/>
              <a:gd name="T12" fmla="*/ 125413 w 372"/>
              <a:gd name="T13" fmla="*/ 104775 h 108"/>
              <a:gd name="T14" fmla="*/ 173037 w 372"/>
              <a:gd name="T15" fmla="*/ 123825 h 108"/>
              <a:gd name="T16" fmla="*/ 230188 w 372"/>
              <a:gd name="T17" fmla="*/ 122238 h 108"/>
              <a:gd name="T18" fmla="*/ 250825 w 372"/>
              <a:gd name="T19" fmla="*/ 147638 h 108"/>
              <a:gd name="T20" fmla="*/ 288925 w 372"/>
              <a:gd name="T21" fmla="*/ 169863 h 108"/>
              <a:gd name="T22" fmla="*/ 344487 w 372"/>
              <a:gd name="T23" fmla="*/ 171450 h 108"/>
              <a:gd name="T24" fmla="*/ 377825 w 372"/>
              <a:gd name="T25" fmla="*/ 142875 h 108"/>
              <a:gd name="T26" fmla="*/ 417513 w 372"/>
              <a:gd name="T27" fmla="*/ 128588 h 108"/>
              <a:gd name="T28" fmla="*/ 503238 w 372"/>
              <a:gd name="T29" fmla="*/ 128588 h 108"/>
              <a:gd name="T30" fmla="*/ 539750 w 372"/>
              <a:gd name="T31" fmla="*/ 123825 h 108"/>
              <a:gd name="T32" fmla="*/ 577850 w 372"/>
              <a:gd name="T33" fmla="*/ 112713 h 108"/>
              <a:gd name="T34" fmla="*/ 574675 w 372"/>
              <a:gd name="T35" fmla="*/ 90487 h 108"/>
              <a:gd name="T36" fmla="*/ 588963 w 372"/>
              <a:gd name="T37" fmla="*/ 57150 h 108"/>
              <a:gd name="T38" fmla="*/ 582613 w 372"/>
              <a:gd name="T39" fmla="*/ 42863 h 108"/>
              <a:gd name="T40" fmla="*/ 558800 w 372"/>
              <a:gd name="T41" fmla="*/ 60325 h 108"/>
              <a:gd name="T42" fmla="*/ 536575 w 372"/>
              <a:gd name="T43" fmla="*/ 84138 h 108"/>
              <a:gd name="T44" fmla="*/ 503238 w 372"/>
              <a:gd name="T45" fmla="*/ 84138 h 108"/>
              <a:gd name="T46" fmla="*/ 484188 w 372"/>
              <a:gd name="T47" fmla="*/ 90487 h 108"/>
              <a:gd name="T48" fmla="*/ 436563 w 372"/>
              <a:gd name="T49" fmla="*/ 57150 h 108"/>
              <a:gd name="T50" fmla="*/ 388937 w 372"/>
              <a:gd name="T51" fmla="*/ 57150 h 108"/>
              <a:gd name="T52" fmla="*/ 369887 w 372"/>
              <a:gd name="T53" fmla="*/ 71438 h 108"/>
              <a:gd name="T54" fmla="*/ 311150 w 372"/>
              <a:gd name="T55" fmla="*/ 50800 h 108"/>
              <a:gd name="T56" fmla="*/ 241300 w 372"/>
              <a:gd name="T57" fmla="*/ 60325 h 108"/>
              <a:gd name="T58" fmla="*/ 193675 w 372"/>
              <a:gd name="T59" fmla="*/ 74613 h 108"/>
              <a:gd name="T60" fmla="*/ 150812 w 372"/>
              <a:gd name="T61" fmla="*/ 47625 h 108"/>
              <a:gd name="T62" fmla="*/ 155575 w 372"/>
              <a:gd name="T63" fmla="*/ 26988 h 108"/>
              <a:gd name="T64" fmla="*/ 149225 w 372"/>
              <a:gd name="T65" fmla="*/ 3175 h 108"/>
              <a:gd name="T66" fmla="*/ 122238 w 372"/>
              <a:gd name="T67" fmla="*/ 31750 h 108"/>
              <a:gd name="T68" fmla="*/ 87312 w 372"/>
              <a:gd name="T69" fmla="*/ 22225 h 108"/>
              <a:gd name="T70" fmla="*/ 68263 w 372"/>
              <a:gd name="T71" fmla="*/ 0 h 108"/>
              <a:gd name="T72" fmla="*/ 49212 w 372"/>
              <a:gd name="T73" fmla="*/ 22225 h 108"/>
              <a:gd name="T74" fmla="*/ 25400 w 372"/>
              <a:gd name="T75" fmla="*/ 22225 h 1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2"/>
              <a:gd name="T115" fmla="*/ 0 h 108"/>
              <a:gd name="T116" fmla="*/ 372 w 372"/>
              <a:gd name="T117" fmla="*/ 108 h 1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2" h="108">
                <a:moveTo>
                  <a:pt x="16" y="14"/>
                </a:moveTo>
                <a:cubicBezTo>
                  <a:pt x="14" y="16"/>
                  <a:pt x="19" y="22"/>
                  <a:pt x="17" y="27"/>
                </a:cubicBezTo>
                <a:cubicBezTo>
                  <a:pt x="15" y="32"/>
                  <a:pt x="4" y="42"/>
                  <a:pt x="2" y="47"/>
                </a:cubicBezTo>
                <a:cubicBezTo>
                  <a:pt x="0" y="52"/>
                  <a:pt x="1" y="58"/>
                  <a:pt x="4" y="60"/>
                </a:cubicBezTo>
                <a:lnTo>
                  <a:pt x="23" y="59"/>
                </a:lnTo>
                <a:lnTo>
                  <a:pt x="59" y="72"/>
                </a:lnTo>
                <a:lnTo>
                  <a:pt x="79" y="66"/>
                </a:lnTo>
                <a:lnTo>
                  <a:pt x="109" y="78"/>
                </a:lnTo>
                <a:lnTo>
                  <a:pt x="145" y="77"/>
                </a:lnTo>
                <a:lnTo>
                  <a:pt x="158" y="93"/>
                </a:lnTo>
                <a:lnTo>
                  <a:pt x="182" y="107"/>
                </a:lnTo>
                <a:lnTo>
                  <a:pt x="217" y="108"/>
                </a:lnTo>
                <a:lnTo>
                  <a:pt x="238" y="90"/>
                </a:lnTo>
                <a:lnTo>
                  <a:pt x="263" y="81"/>
                </a:lnTo>
                <a:lnTo>
                  <a:pt x="317" y="81"/>
                </a:lnTo>
                <a:cubicBezTo>
                  <a:pt x="330" y="81"/>
                  <a:pt x="332" y="80"/>
                  <a:pt x="340" y="78"/>
                </a:cubicBezTo>
                <a:cubicBezTo>
                  <a:pt x="348" y="76"/>
                  <a:pt x="360" y="74"/>
                  <a:pt x="364" y="71"/>
                </a:cubicBezTo>
                <a:cubicBezTo>
                  <a:pt x="368" y="68"/>
                  <a:pt x="361" y="63"/>
                  <a:pt x="362" y="57"/>
                </a:cubicBezTo>
                <a:cubicBezTo>
                  <a:pt x="363" y="51"/>
                  <a:pt x="370" y="41"/>
                  <a:pt x="371" y="36"/>
                </a:cubicBezTo>
                <a:cubicBezTo>
                  <a:pt x="372" y="31"/>
                  <a:pt x="370" y="27"/>
                  <a:pt x="367" y="27"/>
                </a:cubicBezTo>
                <a:cubicBezTo>
                  <a:pt x="364" y="27"/>
                  <a:pt x="357" y="34"/>
                  <a:pt x="352" y="38"/>
                </a:cubicBezTo>
                <a:cubicBezTo>
                  <a:pt x="347" y="42"/>
                  <a:pt x="344" y="51"/>
                  <a:pt x="338" y="53"/>
                </a:cubicBezTo>
                <a:cubicBezTo>
                  <a:pt x="332" y="55"/>
                  <a:pt x="322" y="52"/>
                  <a:pt x="317" y="53"/>
                </a:cubicBezTo>
                <a:cubicBezTo>
                  <a:pt x="312" y="54"/>
                  <a:pt x="312" y="60"/>
                  <a:pt x="305" y="57"/>
                </a:cubicBezTo>
                <a:cubicBezTo>
                  <a:pt x="298" y="54"/>
                  <a:pt x="285" y="39"/>
                  <a:pt x="275" y="36"/>
                </a:cubicBezTo>
                <a:cubicBezTo>
                  <a:pt x="265" y="33"/>
                  <a:pt x="252" y="35"/>
                  <a:pt x="245" y="36"/>
                </a:cubicBezTo>
                <a:cubicBezTo>
                  <a:pt x="238" y="37"/>
                  <a:pt x="241" y="46"/>
                  <a:pt x="233" y="45"/>
                </a:cubicBezTo>
                <a:cubicBezTo>
                  <a:pt x="225" y="44"/>
                  <a:pt x="209" y="33"/>
                  <a:pt x="196" y="32"/>
                </a:cubicBezTo>
                <a:cubicBezTo>
                  <a:pt x="183" y="31"/>
                  <a:pt x="164" y="36"/>
                  <a:pt x="152" y="38"/>
                </a:cubicBezTo>
                <a:cubicBezTo>
                  <a:pt x="140" y="40"/>
                  <a:pt x="131" y="48"/>
                  <a:pt x="122" y="47"/>
                </a:cubicBezTo>
                <a:cubicBezTo>
                  <a:pt x="113" y="46"/>
                  <a:pt x="99" y="35"/>
                  <a:pt x="95" y="30"/>
                </a:cubicBezTo>
                <a:cubicBezTo>
                  <a:pt x="91" y="25"/>
                  <a:pt x="98" y="22"/>
                  <a:pt x="98" y="17"/>
                </a:cubicBezTo>
                <a:cubicBezTo>
                  <a:pt x="98" y="12"/>
                  <a:pt x="97" y="2"/>
                  <a:pt x="94" y="2"/>
                </a:cubicBezTo>
                <a:cubicBezTo>
                  <a:pt x="91" y="2"/>
                  <a:pt x="83" y="18"/>
                  <a:pt x="77" y="20"/>
                </a:cubicBezTo>
                <a:cubicBezTo>
                  <a:pt x="71" y="22"/>
                  <a:pt x="61" y="17"/>
                  <a:pt x="55" y="14"/>
                </a:cubicBezTo>
                <a:cubicBezTo>
                  <a:pt x="49" y="11"/>
                  <a:pt x="47" y="0"/>
                  <a:pt x="43" y="0"/>
                </a:cubicBezTo>
                <a:cubicBezTo>
                  <a:pt x="39" y="0"/>
                  <a:pt x="35" y="12"/>
                  <a:pt x="31" y="14"/>
                </a:cubicBezTo>
                <a:cubicBezTo>
                  <a:pt x="27" y="16"/>
                  <a:pt x="20" y="12"/>
                  <a:pt x="16" y="14"/>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2185" name="Freeform 137"/>
          <p:cNvSpPr>
            <a:spLocks/>
          </p:cNvSpPr>
          <p:nvPr/>
        </p:nvSpPr>
        <p:spPr bwMode="auto">
          <a:xfrm rot="7887764">
            <a:off x="6385719" y="6269832"/>
            <a:ext cx="323850" cy="182562"/>
          </a:xfrm>
          <a:custGeom>
            <a:avLst/>
            <a:gdLst>
              <a:gd name="T0" fmla="*/ 8920 w 1416"/>
              <a:gd name="T1" fmla="*/ 58420 h 800"/>
              <a:gd name="T2" fmla="*/ 18525 w 1416"/>
              <a:gd name="T3" fmla="*/ 55225 h 800"/>
              <a:gd name="T4" fmla="*/ 120072 w 1416"/>
              <a:gd name="T5" fmla="*/ 39251 h 800"/>
              <a:gd name="T6" fmla="*/ 120529 w 1416"/>
              <a:gd name="T7" fmla="*/ 20538 h 800"/>
              <a:gd name="T8" fmla="*/ 135166 w 1416"/>
              <a:gd name="T9" fmla="*/ 20538 h 800"/>
              <a:gd name="T10" fmla="*/ 135166 w 1416"/>
              <a:gd name="T11" fmla="*/ 36056 h 800"/>
              <a:gd name="T12" fmla="*/ 153920 w 1416"/>
              <a:gd name="T13" fmla="*/ 33774 h 800"/>
              <a:gd name="T14" fmla="*/ 154378 w 1416"/>
              <a:gd name="T15" fmla="*/ 13236 h 800"/>
              <a:gd name="T16" fmla="*/ 157580 w 1416"/>
              <a:gd name="T17" fmla="*/ 9128 h 800"/>
              <a:gd name="T18" fmla="*/ 158037 w 1416"/>
              <a:gd name="T19" fmla="*/ 0 h 800"/>
              <a:gd name="T20" fmla="*/ 172217 w 1416"/>
              <a:gd name="T21" fmla="*/ 0 h 800"/>
              <a:gd name="T22" fmla="*/ 172217 w 1416"/>
              <a:gd name="T23" fmla="*/ 8215 h 800"/>
              <a:gd name="T24" fmla="*/ 175419 w 1416"/>
              <a:gd name="T25" fmla="*/ 13692 h 800"/>
              <a:gd name="T26" fmla="*/ 175419 w 1416"/>
              <a:gd name="T27" fmla="*/ 34230 h 800"/>
              <a:gd name="T28" fmla="*/ 183195 w 1416"/>
              <a:gd name="T29" fmla="*/ 33318 h 800"/>
              <a:gd name="T30" fmla="*/ 194630 w 1416"/>
              <a:gd name="T31" fmla="*/ 37425 h 800"/>
              <a:gd name="T32" fmla="*/ 194173 w 1416"/>
              <a:gd name="T33" fmla="*/ 21451 h 800"/>
              <a:gd name="T34" fmla="*/ 210182 w 1416"/>
              <a:gd name="T35" fmla="*/ 21451 h 800"/>
              <a:gd name="T36" fmla="*/ 210640 w 1416"/>
              <a:gd name="T37" fmla="*/ 38794 h 800"/>
              <a:gd name="T38" fmla="*/ 304867 w 1416"/>
              <a:gd name="T39" fmla="*/ 53856 h 800"/>
              <a:gd name="T40" fmla="*/ 321334 w 1416"/>
              <a:gd name="T41" fmla="*/ 60702 h 800"/>
              <a:gd name="T42" fmla="*/ 319962 w 1416"/>
              <a:gd name="T43" fmla="*/ 73938 h 800"/>
              <a:gd name="T44" fmla="*/ 317217 w 1416"/>
              <a:gd name="T45" fmla="*/ 75763 h 800"/>
              <a:gd name="T46" fmla="*/ 305782 w 1416"/>
              <a:gd name="T47" fmla="*/ 78045 h 800"/>
              <a:gd name="T48" fmla="*/ 174961 w 1416"/>
              <a:gd name="T49" fmla="*/ 93563 h 800"/>
              <a:gd name="T50" fmla="*/ 171759 w 1416"/>
              <a:gd name="T51" fmla="*/ 153808 h 800"/>
              <a:gd name="T52" fmla="*/ 210640 w 1416"/>
              <a:gd name="T53" fmla="*/ 162024 h 800"/>
              <a:gd name="T54" fmla="*/ 210640 w 1416"/>
              <a:gd name="T55" fmla="*/ 182562 h 800"/>
              <a:gd name="T56" fmla="*/ 120529 w 1416"/>
              <a:gd name="T57" fmla="*/ 182562 h 800"/>
              <a:gd name="T58" fmla="*/ 120529 w 1416"/>
              <a:gd name="T59" fmla="*/ 161111 h 800"/>
              <a:gd name="T60" fmla="*/ 157122 w 1416"/>
              <a:gd name="T61" fmla="*/ 154265 h 800"/>
              <a:gd name="T62" fmla="*/ 154378 w 1416"/>
              <a:gd name="T63" fmla="*/ 93107 h 800"/>
              <a:gd name="T64" fmla="*/ 24014 w 1416"/>
              <a:gd name="T65" fmla="*/ 77589 h 800"/>
              <a:gd name="T66" fmla="*/ 9834 w 1416"/>
              <a:gd name="T67" fmla="*/ 75307 h 800"/>
              <a:gd name="T68" fmla="*/ 8920 w 1416"/>
              <a:gd name="T69" fmla="*/ 5842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16"/>
              <a:gd name="T106" fmla="*/ 0 h 800"/>
              <a:gd name="T107" fmla="*/ 1416 w 1416"/>
              <a:gd name="T108" fmla="*/ 800 h 8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16" h="800">
                <a:moveTo>
                  <a:pt x="39" y="256"/>
                </a:moveTo>
                <a:cubicBezTo>
                  <a:pt x="61" y="253"/>
                  <a:pt x="0" y="256"/>
                  <a:pt x="81" y="242"/>
                </a:cubicBezTo>
                <a:lnTo>
                  <a:pt x="525" y="172"/>
                </a:lnTo>
                <a:lnTo>
                  <a:pt x="527" y="90"/>
                </a:lnTo>
                <a:lnTo>
                  <a:pt x="591" y="90"/>
                </a:lnTo>
                <a:lnTo>
                  <a:pt x="591" y="158"/>
                </a:lnTo>
                <a:lnTo>
                  <a:pt x="673" y="148"/>
                </a:lnTo>
                <a:lnTo>
                  <a:pt x="675" y="58"/>
                </a:lnTo>
                <a:lnTo>
                  <a:pt x="689" y="40"/>
                </a:lnTo>
                <a:lnTo>
                  <a:pt x="691" y="0"/>
                </a:lnTo>
                <a:lnTo>
                  <a:pt x="753" y="0"/>
                </a:lnTo>
                <a:lnTo>
                  <a:pt x="753" y="36"/>
                </a:lnTo>
                <a:lnTo>
                  <a:pt x="767" y="60"/>
                </a:lnTo>
                <a:lnTo>
                  <a:pt x="767" y="150"/>
                </a:lnTo>
                <a:lnTo>
                  <a:pt x="801" y="146"/>
                </a:lnTo>
                <a:lnTo>
                  <a:pt x="851" y="164"/>
                </a:lnTo>
                <a:lnTo>
                  <a:pt x="849" y="94"/>
                </a:lnTo>
                <a:lnTo>
                  <a:pt x="919" y="94"/>
                </a:lnTo>
                <a:lnTo>
                  <a:pt x="921" y="170"/>
                </a:lnTo>
                <a:lnTo>
                  <a:pt x="1333" y="236"/>
                </a:lnTo>
                <a:cubicBezTo>
                  <a:pt x="1414" y="252"/>
                  <a:pt x="1394" y="251"/>
                  <a:pt x="1405" y="266"/>
                </a:cubicBezTo>
                <a:cubicBezTo>
                  <a:pt x="1416" y="281"/>
                  <a:pt x="1402" y="313"/>
                  <a:pt x="1399" y="324"/>
                </a:cubicBezTo>
                <a:cubicBezTo>
                  <a:pt x="1396" y="335"/>
                  <a:pt x="1397" y="329"/>
                  <a:pt x="1387" y="332"/>
                </a:cubicBezTo>
                <a:lnTo>
                  <a:pt x="1337" y="342"/>
                </a:lnTo>
                <a:lnTo>
                  <a:pt x="765" y="410"/>
                </a:lnTo>
                <a:lnTo>
                  <a:pt x="751" y="674"/>
                </a:lnTo>
                <a:lnTo>
                  <a:pt x="921" y="710"/>
                </a:lnTo>
                <a:lnTo>
                  <a:pt x="921" y="800"/>
                </a:lnTo>
                <a:lnTo>
                  <a:pt x="527" y="800"/>
                </a:lnTo>
                <a:lnTo>
                  <a:pt x="527" y="706"/>
                </a:lnTo>
                <a:lnTo>
                  <a:pt x="687" y="676"/>
                </a:lnTo>
                <a:lnTo>
                  <a:pt x="675" y="408"/>
                </a:lnTo>
                <a:lnTo>
                  <a:pt x="105" y="340"/>
                </a:lnTo>
                <a:lnTo>
                  <a:pt x="43" y="330"/>
                </a:lnTo>
                <a:cubicBezTo>
                  <a:pt x="32" y="316"/>
                  <a:pt x="39" y="273"/>
                  <a:pt x="39" y="256"/>
                </a:cubicBezTo>
                <a:close/>
              </a:path>
            </a:pathLst>
          </a:custGeom>
          <a:solidFill>
            <a:srgbClr val="FF0000"/>
          </a:solidFill>
          <a:ln w="9525">
            <a:solidFill>
              <a:schemeClr val="tx1"/>
            </a:solidFill>
            <a:round/>
            <a:headEnd/>
            <a:tailEnd/>
          </a:ln>
        </p:spPr>
        <p:txBody>
          <a:bodyPr/>
          <a:lstStyle/>
          <a:p>
            <a:endParaRPr lang="pt-PT"/>
          </a:p>
        </p:txBody>
      </p:sp>
      <p:grpSp>
        <p:nvGrpSpPr>
          <p:cNvPr id="5" name="Group 138"/>
          <p:cNvGrpSpPr>
            <a:grpSpLocks/>
          </p:cNvGrpSpPr>
          <p:nvPr/>
        </p:nvGrpSpPr>
        <p:grpSpPr bwMode="auto">
          <a:xfrm>
            <a:off x="6707188" y="6551613"/>
            <a:ext cx="149225" cy="173037"/>
            <a:chOff x="549" y="3539"/>
            <a:chExt cx="342" cy="397"/>
          </a:xfrm>
        </p:grpSpPr>
        <p:sp>
          <p:nvSpPr>
            <p:cNvPr id="3227" name="Freeform 139"/>
            <p:cNvSpPr>
              <a:spLocks/>
            </p:cNvSpPr>
            <p:nvPr/>
          </p:nvSpPr>
          <p:spPr bwMode="auto">
            <a:xfrm>
              <a:off x="549" y="3539"/>
              <a:ext cx="342" cy="205"/>
            </a:xfrm>
            <a:custGeom>
              <a:avLst/>
              <a:gdLst>
                <a:gd name="T0" fmla="*/ 23 w 342"/>
                <a:gd name="T1" fmla="*/ 201 h 205"/>
                <a:gd name="T2" fmla="*/ 25 w 342"/>
                <a:gd name="T3" fmla="*/ 73 h 205"/>
                <a:gd name="T4" fmla="*/ 175 w 342"/>
                <a:gd name="T5" fmla="*/ 1 h 205"/>
                <a:gd name="T6" fmla="*/ 319 w 342"/>
                <a:gd name="T7" fmla="*/ 65 h 205"/>
                <a:gd name="T8" fmla="*/ 315 w 342"/>
                <a:gd name="T9" fmla="*/ 203 h 205"/>
                <a:gd name="T10" fmla="*/ 299 w 342"/>
                <a:gd name="T11" fmla="*/ 135 h 205"/>
                <a:gd name="T12" fmla="*/ 269 w 342"/>
                <a:gd name="T13" fmla="*/ 109 h 205"/>
                <a:gd name="T14" fmla="*/ 239 w 342"/>
                <a:gd name="T15" fmla="*/ 135 h 205"/>
                <a:gd name="T16" fmla="*/ 219 w 342"/>
                <a:gd name="T17" fmla="*/ 201 h 205"/>
                <a:gd name="T18" fmla="*/ 203 w 342"/>
                <a:gd name="T19" fmla="*/ 141 h 205"/>
                <a:gd name="T20" fmla="*/ 173 w 342"/>
                <a:gd name="T21" fmla="*/ 111 h 205"/>
                <a:gd name="T22" fmla="*/ 141 w 342"/>
                <a:gd name="T23" fmla="*/ 141 h 205"/>
                <a:gd name="T24" fmla="*/ 123 w 342"/>
                <a:gd name="T25" fmla="*/ 205 h 205"/>
                <a:gd name="T26" fmla="*/ 113 w 342"/>
                <a:gd name="T27" fmla="*/ 141 h 205"/>
                <a:gd name="T28" fmla="*/ 87 w 342"/>
                <a:gd name="T29" fmla="*/ 113 h 205"/>
                <a:gd name="T30" fmla="*/ 47 w 342"/>
                <a:gd name="T31" fmla="*/ 139 h 205"/>
                <a:gd name="T32" fmla="*/ 23 w 342"/>
                <a:gd name="T33" fmla="*/ 201 h 2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2"/>
                <a:gd name="T52" fmla="*/ 0 h 205"/>
                <a:gd name="T53" fmla="*/ 342 w 342"/>
                <a:gd name="T54" fmla="*/ 205 h 2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2" h="205">
                  <a:moveTo>
                    <a:pt x="23" y="201"/>
                  </a:moveTo>
                  <a:cubicBezTo>
                    <a:pt x="19" y="190"/>
                    <a:pt x="0" y="106"/>
                    <a:pt x="25" y="73"/>
                  </a:cubicBezTo>
                  <a:cubicBezTo>
                    <a:pt x="50" y="40"/>
                    <a:pt x="126" y="2"/>
                    <a:pt x="175" y="1"/>
                  </a:cubicBezTo>
                  <a:cubicBezTo>
                    <a:pt x="224" y="0"/>
                    <a:pt x="296" y="31"/>
                    <a:pt x="319" y="65"/>
                  </a:cubicBezTo>
                  <a:cubicBezTo>
                    <a:pt x="342" y="99"/>
                    <a:pt x="318" y="191"/>
                    <a:pt x="315" y="203"/>
                  </a:cubicBezTo>
                  <a:lnTo>
                    <a:pt x="299" y="135"/>
                  </a:lnTo>
                  <a:cubicBezTo>
                    <a:pt x="291" y="119"/>
                    <a:pt x="279" y="109"/>
                    <a:pt x="269" y="109"/>
                  </a:cubicBezTo>
                  <a:cubicBezTo>
                    <a:pt x="259" y="109"/>
                    <a:pt x="247" y="120"/>
                    <a:pt x="239" y="135"/>
                  </a:cubicBezTo>
                  <a:lnTo>
                    <a:pt x="219" y="201"/>
                  </a:lnTo>
                  <a:lnTo>
                    <a:pt x="203" y="141"/>
                  </a:lnTo>
                  <a:cubicBezTo>
                    <a:pt x="195" y="126"/>
                    <a:pt x="183" y="111"/>
                    <a:pt x="173" y="111"/>
                  </a:cubicBezTo>
                  <a:cubicBezTo>
                    <a:pt x="163" y="111"/>
                    <a:pt x="149" y="125"/>
                    <a:pt x="141" y="141"/>
                  </a:cubicBezTo>
                  <a:lnTo>
                    <a:pt x="123" y="205"/>
                  </a:lnTo>
                  <a:lnTo>
                    <a:pt x="113" y="141"/>
                  </a:lnTo>
                  <a:cubicBezTo>
                    <a:pt x="107" y="126"/>
                    <a:pt x="98" y="113"/>
                    <a:pt x="87" y="113"/>
                  </a:cubicBezTo>
                  <a:cubicBezTo>
                    <a:pt x="76" y="113"/>
                    <a:pt x="58" y="124"/>
                    <a:pt x="47" y="139"/>
                  </a:cubicBezTo>
                  <a:cubicBezTo>
                    <a:pt x="36" y="154"/>
                    <a:pt x="28" y="188"/>
                    <a:pt x="23" y="201"/>
                  </a:cubicBezTo>
                  <a:close/>
                </a:path>
              </a:pathLst>
            </a:custGeom>
            <a:solidFill>
              <a:srgbClr val="FF0000"/>
            </a:solidFill>
            <a:ln w="9525">
              <a:solidFill>
                <a:schemeClr val="tx1"/>
              </a:solidFill>
              <a:round/>
              <a:headEnd/>
              <a:tailEnd/>
            </a:ln>
          </p:spPr>
          <p:txBody>
            <a:bodyPr/>
            <a:lstStyle/>
            <a:p>
              <a:endParaRPr lang="pt-PT"/>
            </a:p>
          </p:txBody>
        </p:sp>
        <p:sp>
          <p:nvSpPr>
            <p:cNvPr id="3228" name="Line 140"/>
            <p:cNvSpPr>
              <a:spLocks noChangeShapeType="1"/>
            </p:cNvSpPr>
            <p:nvPr/>
          </p:nvSpPr>
          <p:spPr bwMode="auto">
            <a:xfrm>
              <a:off x="576" y="3744"/>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29" name="Line 141"/>
            <p:cNvSpPr>
              <a:spLocks noChangeShapeType="1"/>
            </p:cNvSpPr>
            <p:nvPr/>
          </p:nvSpPr>
          <p:spPr bwMode="auto">
            <a:xfrm>
              <a:off x="672" y="3744"/>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30" name="Line 142"/>
            <p:cNvSpPr>
              <a:spLocks noChangeShapeType="1"/>
            </p:cNvSpPr>
            <p:nvPr/>
          </p:nvSpPr>
          <p:spPr bwMode="auto">
            <a:xfrm flipH="1">
              <a:off x="720" y="3744"/>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31" name="Line 143"/>
            <p:cNvSpPr>
              <a:spLocks noChangeShapeType="1"/>
            </p:cNvSpPr>
            <p:nvPr/>
          </p:nvSpPr>
          <p:spPr bwMode="auto">
            <a:xfrm flipH="1">
              <a:off x="720" y="3744"/>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6" name="Group 144"/>
          <p:cNvGrpSpPr>
            <a:grpSpLocks/>
          </p:cNvGrpSpPr>
          <p:nvPr/>
        </p:nvGrpSpPr>
        <p:grpSpPr bwMode="auto">
          <a:xfrm>
            <a:off x="6846888" y="6561138"/>
            <a:ext cx="149225" cy="173037"/>
            <a:chOff x="549" y="3539"/>
            <a:chExt cx="342" cy="397"/>
          </a:xfrm>
        </p:grpSpPr>
        <p:sp>
          <p:nvSpPr>
            <p:cNvPr id="3222" name="Freeform 145"/>
            <p:cNvSpPr>
              <a:spLocks/>
            </p:cNvSpPr>
            <p:nvPr/>
          </p:nvSpPr>
          <p:spPr bwMode="auto">
            <a:xfrm>
              <a:off x="549" y="3539"/>
              <a:ext cx="342" cy="205"/>
            </a:xfrm>
            <a:custGeom>
              <a:avLst/>
              <a:gdLst>
                <a:gd name="T0" fmla="*/ 23 w 342"/>
                <a:gd name="T1" fmla="*/ 201 h 205"/>
                <a:gd name="T2" fmla="*/ 25 w 342"/>
                <a:gd name="T3" fmla="*/ 73 h 205"/>
                <a:gd name="T4" fmla="*/ 175 w 342"/>
                <a:gd name="T5" fmla="*/ 1 h 205"/>
                <a:gd name="T6" fmla="*/ 319 w 342"/>
                <a:gd name="T7" fmla="*/ 65 h 205"/>
                <a:gd name="T8" fmla="*/ 315 w 342"/>
                <a:gd name="T9" fmla="*/ 203 h 205"/>
                <a:gd name="T10" fmla="*/ 299 w 342"/>
                <a:gd name="T11" fmla="*/ 135 h 205"/>
                <a:gd name="T12" fmla="*/ 269 w 342"/>
                <a:gd name="T13" fmla="*/ 109 h 205"/>
                <a:gd name="T14" fmla="*/ 239 w 342"/>
                <a:gd name="T15" fmla="*/ 135 h 205"/>
                <a:gd name="T16" fmla="*/ 219 w 342"/>
                <a:gd name="T17" fmla="*/ 201 h 205"/>
                <a:gd name="T18" fmla="*/ 203 w 342"/>
                <a:gd name="T19" fmla="*/ 141 h 205"/>
                <a:gd name="T20" fmla="*/ 173 w 342"/>
                <a:gd name="T21" fmla="*/ 111 h 205"/>
                <a:gd name="T22" fmla="*/ 141 w 342"/>
                <a:gd name="T23" fmla="*/ 141 h 205"/>
                <a:gd name="T24" fmla="*/ 123 w 342"/>
                <a:gd name="T25" fmla="*/ 205 h 205"/>
                <a:gd name="T26" fmla="*/ 113 w 342"/>
                <a:gd name="T27" fmla="*/ 141 h 205"/>
                <a:gd name="T28" fmla="*/ 87 w 342"/>
                <a:gd name="T29" fmla="*/ 113 h 205"/>
                <a:gd name="T30" fmla="*/ 47 w 342"/>
                <a:gd name="T31" fmla="*/ 139 h 205"/>
                <a:gd name="T32" fmla="*/ 23 w 342"/>
                <a:gd name="T33" fmla="*/ 201 h 2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2"/>
                <a:gd name="T52" fmla="*/ 0 h 205"/>
                <a:gd name="T53" fmla="*/ 342 w 342"/>
                <a:gd name="T54" fmla="*/ 205 h 2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2" h="205">
                  <a:moveTo>
                    <a:pt x="23" y="201"/>
                  </a:moveTo>
                  <a:cubicBezTo>
                    <a:pt x="19" y="190"/>
                    <a:pt x="0" y="106"/>
                    <a:pt x="25" y="73"/>
                  </a:cubicBezTo>
                  <a:cubicBezTo>
                    <a:pt x="50" y="40"/>
                    <a:pt x="126" y="2"/>
                    <a:pt x="175" y="1"/>
                  </a:cubicBezTo>
                  <a:cubicBezTo>
                    <a:pt x="224" y="0"/>
                    <a:pt x="296" y="31"/>
                    <a:pt x="319" y="65"/>
                  </a:cubicBezTo>
                  <a:cubicBezTo>
                    <a:pt x="342" y="99"/>
                    <a:pt x="318" y="191"/>
                    <a:pt x="315" y="203"/>
                  </a:cubicBezTo>
                  <a:lnTo>
                    <a:pt x="299" y="135"/>
                  </a:lnTo>
                  <a:cubicBezTo>
                    <a:pt x="291" y="119"/>
                    <a:pt x="279" y="109"/>
                    <a:pt x="269" y="109"/>
                  </a:cubicBezTo>
                  <a:cubicBezTo>
                    <a:pt x="259" y="109"/>
                    <a:pt x="247" y="120"/>
                    <a:pt x="239" y="135"/>
                  </a:cubicBezTo>
                  <a:lnTo>
                    <a:pt x="219" y="201"/>
                  </a:lnTo>
                  <a:lnTo>
                    <a:pt x="203" y="141"/>
                  </a:lnTo>
                  <a:cubicBezTo>
                    <a:pt x="195" y="126"/>
                    <a:pt x="183" y="111"/>
                    <a:pt x="173" y="111"/>
                  </a:cubicBezTo>
                  <a:cubicBezTo>
                    <a:pt x="163" y="111"/>
                    <a:pt x="149" y="125"/>
                    <a:pt x="141" y="141"/>
                  </a:cubicBezTo>
                  <a:lnTo>
                    <a:pt x="123" y="205"/>
                  </a:lnTo>
                  <a:lnTo>
                    <a:pt x="113" y="141"/>
                  </a:lnTo>
                  <a:cubicBezTo>
                    <a:pt x="107" y="126"/>
                    <a:pt x="98" y="113"/>
                    <a:pt x="87" y="113"/>
                  </a:cubicBezTo>
                  <a:cubicBezTo>
                    <a:pt x="76" y="113"/>
                    <a:pt x="58" y="124"/>
                    <a:pt x="47" y="139"/>
                  </a:cubicBezTo>
                  <a:cubicBezTo>
                    <a:pt x="36" y="154"/>
                    <a:pt x="28" y="188"/>
                    <a:pt x="23" y="201"/>
                  </a:cubicBezTo>
                  <a:close/>
                </a:path>
              </a:pathLst>
            </a:custGeom>
            <a:solidFill>
              <a:srgbClr val="FF0000"/>
            </a:solidFill>
            <a:ln w="9525">
              <a:solidFill>
                <a:schemeClr val="tx1"/>
              </a:solidFill>
              <a:round/>
              <a:headEnd/>
              <a:tailEnd/>
            </a:ln>
          </p:spPr>
          <p:txBody>
            <a:bodyPr/>
            <a:lstStyle/>
            <a:p>
              <a:endParaRPr lang="pt-PT"/>
            </a:p>
          </p:txBody>
        </p:sp>
        <p:sp>
          <p:nvSpPr>
            <p:cNvPr id="3223" name="Line 146"/>
            <p:cNvSpPr>
              <a:spLocks noChangeShapeType="1"/>
            </p:cNvSpPr>
            <p:nvPr/>
          </p:nvSpPr>
          <p:spPr bwMode="auto">
            <a:xfrm>
              <a:off x="576" y="3744"/>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24" name="Line 147"/>
            <p:cNvSpPr>
              <a:spLocks noChangeShapeType="1"/>
            </p:cNvSpPr>
            <p:nvPr/>
          </p:nvSpPr>
          <p:spPr bwMode="auto">
            <a:xfrm>
              <a:off x="672" y="3744"/>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25" name="Line 148"/>
            <p:cNvSpPr>
              <a:spLocks noChangeShapeType="1"/>
            </p:cNvSpPr>
            <p:nvPr/>
          </p:nvSpPr>
          <p:spPr bwMode="auto">
            <a:xfrm flipH="1">
              <a:off x="720" y="3744"/>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26" name="Line 149"/>
            <p:cNvSpPr>
              <a:spLocks noChangeShapeType="1"/>
            </p:cNvSpPr>
            <p:nvPr/>
          </p:nvSpPr>
          <p:spPr bwMode="auto">
            <a:xfrm flipH="1">
              <a:off x="720" y="3744"/>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7" name="Group 150"/>
          <p:cNvGrpSpPr>
            <a:grpSpLocks/>
          </p:cNvGrpSpPr>
          <p:nvPr/>
        </p:nvGrpSpPr>
        <p:grpSpPr bwMode="auto">
          <a:xfrm>
            <a:off x="6999288" y="6580188"/>
            <a:ext cx="149225" cy="173037"/>
            <a:chOff x="549" y="3539"/>
            <a:chExt cx="342" cy="397"/>
          </a:xfrm>
        </p:grpSpPr>
        <p:sp>
          <p:nvSpPr>
            <p:cNvPr id="3217" name="Freeform 151"/>
            <p:cNvSpPr>
              <a:spLocks/>
            </p:cNvSpPr>
            <p:nvPr/>
          </p:nvSpPr>
          <p:spPr bwMode="auto">
            <a:xfrm>
              <a:off x="549" y="3539"/>
              <a:ext cx="342" cy="205"/>
            </a:xfrm>
            <a:custGeom>
              <a:avLst/>
              <a:gdLst>
                <a:gd name="T0" fmla="*/ 23 w 342"/>
                <a:gd name="T1" fmla="*/ 201 h 205"/>
                <a:gd name="T2" fmla="*/ 25 w 342"/>
                <a:gd name="T3" fmla="*/ 73 h 205"/>
                <a:gd name="T4" fmla="*/ 175 w 342"/>
                <a:gd name="T5" fmla="*/ 1 h 205"/>
                <a:gd name="T6" fmla="*/ 319 w 342"/>
                <a:gd name="T7" fmla="*/ 65 h 205"/>
                <a:gd name="T8" fmla="*/ 315 w 342"/>
                <a:gd name="T9" fmla="*/ 203 h 205"/>
                <a:gd name="T10" fmla="*/ 299 w 342"/>
                <a:gd name="T11" fmla="*/ 135 h 205"/>
                <a:gd name="T12" fmla="*/ 269 w 342"/>
                <a:gd name="T13" fmla="*/ 109 h 205"/>
                <a:gd name="T14" fmla="*/ 239 w 342"/>
                <a:gd name="T15" fmla="*/ 135 h 205"/>
                <a:gd name="T16" fmla="*/ 219 w 342"/>
                <a:gd name="T17" fmla="*/ 201 h 205"/>
                <a:gd name="T18" fmla="*/ 203 w 342"/>
                <a:gd name="T19" fmla="*/ 141 h 205"/>
                <a:gd name="T20" fmla="*/ 173 w 342"/>
                <a:gd name="T21" fmla="*/ 111 h 205"/>
                <a:gd name="T22" fmla="*/ 141 w 342"/>
                <a:gd name="T23" fmla="*/ 141 h 205"/>
                <a:gd name="T24" fmla="*/ 123 w 342"/>
                <a:gd name="T25" fmla="*/ 205 h 205"/>
                <a:gd name="T26" fmla="*/ 113 w 342"/>
                <a:gd name="T27" fmla="*/ 141 h 205"/>
                <a:gd name="T28" fmla="*/ 87 w 342"/>
                <a:gd name="T29" fmla="*/ 113 h 205"/>
                <a:gd name="T30" fmla="*/ 47 w 342"/>
                <a:gd name="T31" fmla="*/ 139 h 205"/>
                <a:gd name="T32" fmla="*/ 23 w 342"/>
                <a:gd name="T33" fmla="*/ 201 h 2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2"/>
                <a:gd name="T52" fmla="*/ 0 h 205"/>
                <a:gd name="T53" fmla="*/ 342 w 342"/>
                <a:gd name="T54" fmla="*/ 205 h 2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2" h="205">
                  <a:moveTo>
                    <a:pt x="23" y="201"/>
                  </a:moveTo>
                  <a:cubicBezTo>
                    <a:pt x="19" y="190"/>
                    <a:pt x="0" y="106"/>
                    <a:pt x="25" y="73"/>
                  </a:cubicBezTo>
                  <a:cubicBezTo>
                    <a:pt x="50" y="40"/>
                    <a:pt x="126" y="2"/>
                    <a:pt x="175" y="1"/>
                  </a:cubicBezTo>
                  <a:cubicBezTo>
                    <a:pt x="224" y="0"/>
                    <a:pt x="296" y="31"/>
                    <a:pt x="319" y="65"/>
                  </a:cubicBezTo>
                  <a:cubicBezTo>
                    <a:pt x="342" y="99"/>
                    <a:pt x="318" y="191"/>
                    <a:pt x="315" y="203"/>
                  </a:cubicBezTo>
                  <a:lnTo>
                    <a:pt x="299" y="135"/>
                  </a:lnTo>
                  <a:cubicBezTo>
                    <a:pt x="291" y="119"/>
                    <a:pt x="279" y="109"/>
                    <a:pt x="269" y="109"/>
                  </a:cubicBezTo>
                  <a:cubicBezTo>
                    <a:pt x="259" y="109"/>
                    <a:pt x="247" y="120"/>
                    <a:pt x="239" y="135"/>
                  </a:cubicBezTo>
                  <a:lnTo>
                    <a:pt x="219" y="201"/>
                  </a:lnTo>
                  <a:lnTo>
                    <a:pt x="203" y="141"/>
                  </a:lnTo>
                  <a:cubicBezTo>
                    <a:pt x="195" y="126"/>
                    <a:pt x="183" y="111"/>
                    <a:pt x="173" y="111"/>
                  </a:cubicBezTo>
                  <a:cubicBezTo>
                    <a:pt x="163" y="111"/>
                    <a:pt x="149" y="125"/>
                    <a:pt x="141" y="141"/>
                  </a:cubicBezTo>
                  <a:lnTo>
                    <a:pt x="123" y="205"/>
                  </a:lnTo>
                  <a:lnTo>
                    <a:pt x="113" y="141"/>
                  </a:lnTo>
                  <a:cubicBezTo>
                    <a:pt x="107" y="126"/>
                    <a:pt x="98" y="113"/>
                    <a:pt x="87" y="113"/>
                  </a:cubicBezTo>
                  <a:cubicBezTo>
                    <a:pt x="76" y="113"/>
                    <a:pt x="58" y="124"/>
                    <a:pt x="47" y="139"/>
                  </a:cubicBezTo>
                  <a:cubicBezTo>
                    <a:pt x="36" y="154"/>
                    <a:pt x="28" y="188"/>
                    <a:pt x="23" y="201"/>
                  </a:cubicBezTo>
                  <a:close/>
                </a:path>
              </a:pathLst>
            </a:custGeom>
            <a:solidFill>
              <a:srgbClr val="FF0000"/>
            </a:solidFill>
            <a:ln w="9525">
              <a:solidFill>
                <a:schemeClr val="tx1"/>
              </a:solidFill>
              <a:round/>
              <a:headEnd/>
              <a:tailEnd/>
            </a:ln>
          </p:spPr>
          <p:txBody>
            <a:bodyPr/>
            <a:lstStyle/>
            <a:p>
              <a:endParaRPr lang="pt-PT"/>
            </a:p>
          </p:txBody>
        </p:sp>
        <p:sp>
          <p:nvSpPr>
            <p:cNvPr id="3218" name="Line 152"/>
            <p:cNvSpPr>
              <a:spLocks noChangeShapeType="1"/>
            </p:cNvSpPr>
            <p:nvPr/>
          </p:nvSpPr>
          <p:spPr bwMode="auto">
            <a:xfrm>
              <a:off x="576" y="3744"/>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19" name="Line 153"/>
            <p:cNvSpPr>
              <a:spLocks noChangeShapeType="1"/>
            </p:cNvSpPr>
            <p:nvPr/>
          </p:nvSpPr>
          <p:spPr bwMode="auto">
            <a:xfrm>
              <a:off x="672" y="3744"/>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20" name="Line 154"/>
            <p:cNvSpPr>
              <a:spLocks noChangeShapeType="1"/>
            </p:cNvSpPr>
            <p:nvPr/>
          </p:nvSpPr>
          <p:spPr bwMode="auto">
            <a:xfrm flipH="1">
              <a:off x="720" y="3744"/>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21" name="Line 155"/>
            <p:cNvSpPr>
              <a:spLocks noChangeShapeType="1"/>
            </p:cNvSpPr>
            <p:nvPr/>
          </p:nvSpPr>
          <p:spPr bwMode="auto">
            <a:xfrm flipH="1">
              <a:off x="720" y="3744"/>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pic>
        <p:nvPicPr>
          <p:cNvPr id="2204" name="Picture 156"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05475" y="4543425"/>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5" name="Picture 157"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600" y="5810250"/>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6" name="Picture 158"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59600" y="6689725"/>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7" name="Freeform 159"/>
          <p:cNvSpPr>
            <a:spLocks/>
          </p:cNvSpPr>
          <p:nvPr/>
        </p:nvSpPr>
        <p:spPr bwMode="auto">
          <a:xfrm rot="-145884">
            <a:off x="4213225" y="1116013"/>
            <a:ext cx="323850" cy="182562"/>
          </a:xfrm>
          <a:custGeom>
            <a:avLst/>
            <a:gdLst>
              <a:gd name="T0" fmla="*/ 8920 w 1416"/>
              <a:gd name="T1" fmla="*/ 58420 h 800"/>
              <a:gd name="T2" fmla="*/ 18525 w 1416"/>
              <a:gd name="T3" fmla="*/ 55225 h 800"/>
              <a:gd name="T4" fmla="*/ 120072 w 1416"/>
              <a:gd name="T5" fmla="*/ 39251 h 800"/>
              <a:gd name="T6" fmla="*/ 120529 w 1416"/>
              <a:gd name="T7" fmla="*/ 20538 h 800"/>
              <a:gd name="T8" fmla="*/ 135166 w 1416"/>
              <a:gd name="T9" fmla="*/ 20538 h 800"/>
              <a:gd name="T10" fmla="*/ 135166 w 1416"/>
              <a:gd name="T11" fmla="*/ 36056 h 800"/>
              <a:gd name="T12" fmla="*/ 153920 w 1416"/>
              <a:gd name="T13" fmla="*/ 33774 h 800"/>
              <a:gd name="T14" fmla="*/ 154378 w 1416"/>
              <a:gd name="T15" fmla="*/ 13236 h 800"/>
              <a:gd name="T16" fmla="*/ 157580 w 1416"/>
              <a:gd name="T17" fmla="*/ 9128 h 800"/>
              <a:gd name="T18" fmla="*/ 158037 w 1416"/>
              <a:gd name="T19" fmla="*/ 0 h 800"/>
              <a:gd name="T20" fmla="*/ 172217 w 1416"/>
              <a:gd name="T21" fmla="*/ 0 h 800"/>
              <a:gd name="T22" fmla="*/ 172217 w 1416"/>
              <a:gd name="T23" fmla="*/ 8215 h 800"/>
              <a:gd name="T24" fmla="*/ 175419 w 1416"/>
              <a:gd name="T25" fmla="*/ 13692 h 800"/>
              <a:gd name="T26" fmla="*/ 175419 w 1416"/>
              <a:gd name="T27" fmla="*/ 34230 h 800"/>
              <a:gd name="T28" fmla="*/ 183195 w 1416"/>
              <a:gd name="T29" fmla="*/ 33318 h 800"/>
              <a:gd name="T30" fmla="*/ 194630 w 1416"/>
              <a:gd name="T31" fmla="*/ 37425 h 800"/>
              <a:gd name="T32" fmla="*/ 194173 w 1416"/>
              <a:gd name="T33" fmla="*/ 21451 h 800"/>
              <a:gd name="T34" fmla="*/ 210182 w 1416"/>
              <a:gd name="T35" fmla="*/ 21451 h 800"/>
              <a:gd name="T36" fmla="*/ 210640 w 1416"/>
              <a:gd name="T37" fmla="*/ 38794 h 800"/>
              <a:gd name="T38" fmla="*/ 304867 w 1416"/>
              <a:gd name="T39" fmla="*/ 53856 h 800"/>
              <a:gd name="T40" fmla="*/ 321334 w 1416"/>
              <a:gd name="T41" fmla="*/ 60702 h 800"/>
              <a:gd name="T42" fmla="*/ 319962 w 1416"/>
              <a:gd name="T43" fmla="*/ 73938 h 800"/>
              <a:gd name="T44" fmla="*/ 317217 w 1416"/>
              <a:gd name="T45" fmla="*/ 75763 h 800"/>
              <a:gd name="T46" fmla="*/ 305782 w 1416"/>
              <a:gd name="T47" fmla="*/ 78045 h 800"/>
              <a:gd name="T48" fmla="*/ 174961 w 1416"/>
              <a:gd name="T49" fmla="*/ 93563 h 800"/>
              <a:gd name="T50" fmla="*/ 171759 w 1416"/>
              <a:gd name="T51" fmla="*/ 153808 h 800"/>
              <a:gd name="T52" fmla="*/ 210640 w 1416"/>
              <a:gd name="T53" fmla="*/ 162024 h 800"/>
              <a:gd name="T54" fmla="*/ 210640 w 1416"/>
              <a:gd name="T55" fmla="*/ 182562 h 800"/>
              <a:gd name="T56" fmla="*/ 120529 w 1416"/>
              <a:gd name="T57" fmla="*/ 182562 h 800"/>
              <a:gd name="T58" fmla="*/ 120529 w 1416"/>
              <a:gd name="T59" fmla="*/ 161111 h 800"/>
              <a:gd name="T60" fmla="*/ 157122 w 1416"/>
              <a:gd name="T61" fmla="*/ 154265 h 800"/>
              <a:gd name="T62" fmla="*/ 154378 w 1416"/>
              <a:gd name="T63" fmla="*/ 93107 h 800"/>
              <a:gd name="T64" fmla="*/ 24014 w 1416"/>
              <a:gd name="T65" fmla="*/ 77589 h 800"/>
              <a:gd name="T66" fmla="*/ 9834 w 1416"/>
              <a:gd name="T67" fmla="*/ 75307 h 800"/>
              <a:gd name="T68" fmla="*/ 8920 w 1416"/>
              <a:gd name="T69" fmla="*/ 5842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16"/>
              <a:gd name="T106" fmla="*/ 0 h 800"/>
              <a:gd name="T107" fmla="*/ 1416 w 1416"/>
              <a:gd name="T108" fmla="*/ 800 h 8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16" h="800">
                <a:moveTo>
                  <a:pt x="39" y="256"/>
                </a:moveTo>
                <a:cubicBezTo>
                  <a:pt x="61" y="253"/>
                  <a:pt x="0" y="256"/>
                  <a:pt x="81" y="242"/>
                </a:cubicBezTo>
                <a:lnTo>
                  <a:pt x="525" y="172"/>
                </a:lnTo>
                <a:lnTo>
                  <a:pt x="527" y="90"/>
                </a:lnTo>
                <a:lnTo>
                  <a:pt x="591" y="90"/>
                </a:lnTo>
                <a:lnTo>
                  <a:pt x="591" y="158"/>
                </a:lnTo>
                <a:lnTo>
                  <a:pt x="673" y="148"/>
                </a:lnTo>
                <a:lnTo>
                  <a:pt x="675" y="58"/>
                </a:lnTo>
                <a:lnTo>
                  <a:pt x="689" y="40"/>
                </a:lnTo>
                <a:lnTo>
                  <a:pt x="691" y="0"/>
                </a:lnTo>
                <a:lnTo>
                  <a:pt x="753" y="0"/>
                </a:lnTo>
                <a:lnTo>
                  <a:pt x="753" y="36"/>
                </a:lnTo>
                <a:lnTo>
                  <a:pt x="767" y="60"/>
                </a:lnTo>
                <a:lnTo>
                  <a:pt x="767" y="150"/>
                </a:lnTo>
                <a:lnTo>
                  <a:pt x="801" y="146"/>
                </a:lnTo>
                <a:lnTo>
                  <a:pt x="851" y="164"/>
                </a:lnTo>
                <a:lnTo>
                  <a:pt x="849" y="94"/>
                </a:lnTo>
                <a:lnTo>
                  <a:pt x="919" y="94"/>
                </a:lnTo>
                <a:lnTo>
                  <a:pt x="921" y="170"/>
                </a:lnTo>
                <a:lnTo>
                  <a:pt x="1333" y="236"/>
                </a:lnTo>
                <a:cubicBezTo>
                  <a:pt x="1414" y="252"/>
                  <a:pt x="1394" y="251"/>
                  <a:pt x="1405" y="266"/>
                </a:cubicBezTo>
                <a:cubicBezTo>
                  <a:pt x="1416" y="281"/>
                  <a:pt x="1402" y="313"/>
                  <a:pt x="1399" y="324"/>
                </a:cubicBezTo>
                <a:cubicBezTo>
                  <a:pt x="1396" y="335"/>
                  <a:pt x="1397" y="329"/>
                  <a:pt x="1387" y="332"/>
                </a:cubicBezTo>
                <a:lnTo>
                  <a:pt x="1337" y="342"/>
                </a:lnTo>
                <a:lnTo>
                  <a:pt x="765" y="410"/>
                </a:lnTo>
                <a:lnTo>
                  <a:pt x="751" y="674"/>
                </a:lnTo>
                <a:lnTo>
                  <a:pt x="921" y="710"/>
                </a:lnTo>
                <a:lnTo>
                  <a:pt x="921" y="800"/>
                </a:lnTo>
                <a:lnTo>
                  <a:pt x="527" y="800"/>
                </a:lnTo>
                <a:lnTo>
                  <a:pt x="527" y="706"/>
                </a:lnTo>
                <a:lnTo>
                  <a:pt x="687" y="676"/>
                </a:lnTo>
                <a:lnTo>
                  <a:pt x="675" y="408"/>
                </a:lnTo>
                <a:lnTo>
                  <a:pt x="105" y="340"/>
                </a:lnTo>
                <a:lnTo>
                  <a:pt x="43" y="330"/>
                </a:lnTo>
                <a:cubicBezTo>
                  <a:pt x="32" y="316"/>
                  <a:pt x="39" y="273"/>
                  <a:pt x="39" y="256"/>
                </a:cubicBezTo>
                <a:close/>
              </a:path>
            </a:pathLst>
          </a:custGeom>
          <a:solidFill>
            <a:srgbClr val="FF0000"/>
          </a:solidFill>
          <a:ln w="9525">
            <a:solidFill>
              <a:schemeClr val="tx1"/>
            </a:solidFill>
            <a:round/>
            <a:headEnd/>
            <a:tailEnd/>
          </a:ln>
        </p:spPr>
        <p:txBody>
          <a:bodyPr/>
          <a:lstStyle/>
          <a:p>
            <a:endParaRPr lang="pt-PT"/>
          </a:p>
        </p:txBody>
      </p:sp>
      <p:grpSp>
        <p:nvGrpSpPr>
          <p:cNvPr id="8" name="Group 160"/>
          <p:cNvGrpSpPr>
            <a:grpSpLocks/>
          </p:cNvGrpSpPr>
          <p:nvPr/>
        </p:nvGrpSpPr>
        <p:grpSpPr bwMode="auto">
          <a:xfrm>
            <a:off x="4292600" y="679450"/>
            <a:ext cx="149225" cy="173038"/>
            <a:chOff x="549" y="3539"/>
            <a:chExt cx="342" cy="397"/>
          </a:xfrm>
        </p:grpSpPr>
        <p:sp>
          <p:nvSpPr>
            <p:cNvPr id="3212" name="Freeform 161"/>
            <p:cNvSpPr>
              <a:spLocks/>
            </p:cNvSpPr>
            <p:nvPr/>
          </p:nvSpPr>
          <p:spPr bwMode="auto">
            <a:xfrm>
              <a:off x="549" y="3539"/>
              <a:ext cx="342" cy="205"/>
            </a:xfrm>
            <a:custGeom>
              <a:avLst/>
              <a:gdLst>
                <a:gd name="T0" fmla="*/ 23 w 342"/>
                <a:gd name="T1" fmla="*/ 201 h 205"/>
                <a:gd name="T2" fmla="*/ 25 w 342"/>
                <a:gd name="T3" fmla="*/ 73 h 205"/>
                <a:gd name="T4" fmla="*/ 175 w 342"/>
                <a:gd name="T5" fmla="*/ 1 h 205"/>
                <a:gd name="T6" fmla="*/ 319 w 342"/>
                <a:gd name="T7" fmla="*/ 65 h 205"/>
                <a:gd name="T8" fmla="*/ 315 w 342"/>
                <a:gd name="T9" fmla="*/ 203 h 205"/>
                <a:gd name="T10" fmla="*/ 299 w 342"/>
                <a:gd name="T11" fmla="*/ 135 h 205"/>
                <a:gd name="T12" fmla="*/ 269 w 342"/>
                <a:gd name="T13" fmla="*/ 109 h 205"/>
                <a:gd name="T14" fmla="*/ 239 w 342"/>
                <a:gd name="T15" fmla="*/ 135 h 205"/>
                <a:gd name="T16" fmla="*/ 219 w 342"/>
                <a:gd name="T17" fmla="*/ 201 h 205"/>
                <a:gd name="T18" fmla="*/ 203 w 342"/>
                <a:gd name="T19" fmla="*/ 141 h 205"/>
                <a:gd name="T20" fmla="*/ 173 w 342"/>
                <a:gd name="T21" fmla="*/ 111 h 205"/>
                <a:gd name="T22" fmla="*/ 141 w 342"/>
                <a:gd name="T23" fmla="*/ 141 h 205"/>
                <a:gd name="T24" fmla="*/ 123 w 342"/>
                <a:gd name="T25" fmla="*/ 205 h 205"/>
                <a:gd name="T26" fmla="*/ 113 w 342"/>
                <a:gd name="T27" fmla="*/ 141 h 205"/>
                <a:gd name="T28" fmla="*/ 87 w 342"/>
                <a:gd name="T29" fmla="*/ 113 h 205"/>
                <a:gd name="T30" fmla="*/ 47 w 342"/>
                <a:gd name="T31" fmla="*/ 139 h 205"/>
                <a:gd name="T32" fmla="*/ 23 w 342"/>
                <a:gd name="T33" fmla="*/ 201 h 2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2"/>
                <a:gd name="T52" fmla="*/ 0 h 205"/>
                <a:gd name="T53" fmla="*/ 342 w 342"/>
                <a:gd name="T54" fmla="*/ 205 h 2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2" h="205">
                  <a:moveTo>
                    <a:pt x="23" y="201"/>
                  </a:moveTo>
                  <a:cubicBezTo>
                    <a:pt x="19" y="190"/>
                    <a:pt x="0" y="106"/>
                    <a:pt x="25" y="73"/>
                  </a:cubicBezTo>
                  <a:cubicBezTo>
                    <a:pt x="50" y="40"/>
                    <a:pt x="126" y="2"/>
                    <a:pt x="175" y="1"/>
                  </a:cubicBezTo>
                  <a:cubicBezTo>
                    <a:pt x="224" y="0"/>
                    <a:pt x="296" y="31"/>
                    <a:pt x="319" y="65"/>
                  </a:cubicBezTo>
                  <a:cubicBezTo>
                    <a:pt x="342" y="99"/>
                    <a:pt x="318" y="191"/>
                    <a:pt x="315" y="203"/>
                  </a:cubicBezTo>
                  <a:lnTo>
                    <a:pt x="299" y="135"/>
                  </a:lnTo>
                  <a:cubicBezTo>
                    <a:pt x="291" y="119"/>
                    <a:pt x="279" y="109"/>
                    <a:pt x="269" y="109"/>
                  </a:cubicBezTo>
                  <a:cubicBezTo>
                    <a:pt x="259" y="109"/>
                    <a:pt x="247" y="120"/>
                    <a:pt x="239" y="135"/>
                  </a:cubicBezTo>
                  <a:lnTo>
                    <a:pt x="219" y="201"/>
                  </a:lnTo>
                  <a:lnTo>
                    <a:pt x="203" y="141"/>
                  </a:lnTo>
                  <a:cubicBezTo>
                    <a:pt x="195" y="126"/>
                    <a:pt x="183" y="111"/>
                    <a:pt x="173" y="111"/>
                  </a:cubicBezTo>
                  <a:cubicBezTo>
                    <a:pt x="163" y="111"/>
                    <a:pt x="149" y="125"/>
                    <a:pt x="141" y="141"/>
                  </a:cubicBezTo>
                  <a:lnTo>
                    <a:pt x="123" y="205"/>
                  </a:lnTo>
                  <a:lnTo>
                    <a:pt x="113" y="141"/>
                  </a:lnTo>
                  <a:cubicBezTo>
                    <a:pt x="107" y="126"/>
                    <a:pt x="98" y="113"/>
                    <a:pt x="87" y="113"/>
                  </a:cubicBezTo>
                  <a:cubicBezTo>
                    <a:pt x="76" y="113"/>
                    <a:pt x="58" y="124"/>
                    <a:pt x="47" y="139"/>
                  </a:cubicBezTo>
                  <a:cubicBezTo>
                    <a:pt x="36" y="154"/>
                    <a:pt x="28" y="188"/>
                    <a:pt x="23" y="201"/>
                  </a:cubicBezTo>
                  <a:close/>
                </a:path>
              </a:pathLst>
            </a:custGeom>
            <a:solidFill>
              <a:srgbClr val="FF0000"/>
            </a:solidFill>
            <a:ln w="9525">
              <a:solidFill>
                <a:schemeClr val="tx1"/>
              </a:solidFill>
              <a:round/>
              <a:headEnd/>
              <a:tailEnd/>
            </a:ln>
          </p:spPr>
          <p:txBody>
            <a:bodyPr/>
            <a:lstStyle/>
            <a:p>
              <a:endParaRPr lang="pt-PT"/>
            </a:p>
          </p:txBody>
        </p:sp>
        <p:sp>
          <p:nvSpPr>
            <p:cNvPr id="3213" name="Line 162"/>
            <p:cNvSpPr>
              <a:spLocks noChangeShapeType="1"/>
            </p:cNvSpPr>
            <p:nvPr/>
          </p:nvSpPr>
          <p:spPr bwMode="auto">
            <a:xfrm>
              <a:off x="576" y="3744"/>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14" name="Line 163"/>
            <p:cNvSpPr>
              <a:spLocks noChangeShapeType="1"/>
            </p:cNvSpPr>
            <p:nvPr/>
          </p:nvSpPr>
          <p:spPr bwMode="auto">
            <a:xfrm>
              <a:off x="672" y="3744"/>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15" name="Line 164"/>
            <p:cNvSpPr>
              <a:spLocks noChangeShapeType="1"/>
            </p:cNvSpPr>
            <p:nvPr/>
          </p:nvSpPr>
          <p:spPr bwMode="auto">
            <a:xfrm flipH="1">
              <a:off x="720" y="3744"/>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16" name="Line 165"/>
            <p:cNvSpPr>
              <a:spLocks noChangeShapeType="1"/>
            </p:cNvSpPr>
            <p:nvPr/>
          </p:nvSpPr>
          <p:spPr bwMode="auto">
            <a:xfrm flipH="1">
              <a:off x="720" y="3744"/>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214" name="Freeform 166"/>
          <p:cNvSpPr>
            <a:spLocks/>
          </p:cNvSpPr>
          <p:nvPr/>
        </p:nvSpPr>
        <p:spPr bwMode="auto">
          <a:xfrm rot="867324">
            <a:off x="4559300" y="941388"/>
            <a:ext cx="323850" cy="182562"/>
          </a:xfrm>
          <a:custGeom>
            <a:avLst/>
            <a:gdLst>
              <a:gd name="T0" fmla="*/ 8920 w 1416"/>
              <a:gd name="T1" fmla="*/ 58420 h 800"/>
              <a:gd name="T2" fmla="*/ 18525 w 1416"/>
              <a:gd name="T3" fmla="*/ 55225 h 800"/>
              <a:gd name="T4" fmla="*/ 120072 w 1416"/>
              <a:gd name="T5" fmla="*/ 39251 h 800"/>
              <a:gd name="T6" fmla="*/ 120529 w 1416"/>
              <a:gd name="T7" fmla="*/ 20538 h 800"/>
              <a:gd name="T8" fmla="*/ 135166 w 1416"/>
              <a:gd name="T9" fmla="*/ 20538 h 800"/>
              <a:gd name="T10" fmla="*/ 135166 w 1416"/>
              <a:gd name="T11" fmla="*/ 36056 h 800"/>
              <a:gd name="T12" fmla="*/ 153920 w 1416"/>
              <a:gd name="T13" fmla="*/ 33774 h 800"/>
              <a:gd name="T14" fmla="*/ 154378 w 1416"/>
              <a:gd name="T15" fmla="*/ 13236 h 800"/>
              <a:gd name="T16" fmla="*/ 157580 w 1416"/>
              <a:gd name="T17" fmla="*/ 9128 h 800"/>
              <a:gd name="T18" fmla="*/ 158037 w 1416"/>
              <a:gd name="T19" fmla="*/ 0 h 800"/>
              <a:gd name="T20" fmla="*/ 172217 w 1416"/>
              <a:gd name="T21" fmla="*/ 0 h 800"/>
              <a:gd name="T22" fmla="*/ 172217 w 1416"/>
              <a:gd name="T23" fmla="*/ 8215 h 800"/>
              <a:gd name="T24" fmla="*/ 175419 w 1416"/>
              <a:gd name="T25" fmla="*/ 13692 h 800"/>
              <a:gd name="T26" fmla="*/ 175419 w 1416"/>
              <a:gd name="T27" fmla="*/ 34230 h 800"/>
              <a:gd name="T28" fmla="*/ 183195 w 1416"/>
              <a:gd name="T29" fmla="*/ 33318 h 800"/>
              <a:gd name="T30" fmla="*/ 194630 w 1416"/>
              <a:gd name="T31" fmla="*/ 37425 h 800"/>
              <a:gd name="T32" fmla="*/ 194173 w 1416"/>
              <a:gd name="T33" fmla="*/ 21451 h 800"/>
              <a:gd name="T34" fmla="*/ 210182 w 1416"/>
              <a:gd name="T35" fmla="*/ 21451 h 800"/>
              <a:gd name="T36" fmla="*/ 210640 w 1416"/>
              <a:gd name="T37" fmla="*/ 38794 h 800"/>
              <a:gd name="T38" fmla="*/ 304867 w 1416"/>
              <a:gd name="T39" fmla="*/ 53856 h 800"/>
              <a:gd name="T40" fmla="*/ 321334 w 1416"/>
              <a:gd name="T41" fmla="*/ 60702 h 800"/>
              <a:gd name="T42" fmla="*/ 319962 w 1416"/>
              <a:gd name="T43" fmla="*/ 73938 h 800"/>
              <a:gd name="T44" fmla="*/ 317217 w 1416"/>
              <a:gd name="T45" fmla="*/ 75763 h 800"/>
              <a:gd name="T46" fmla="*/ 305782 w 1416"/>
              <a:gd name="T47" fmla="*/ 78045 h 800"/>
              <a:gd name="T48" fmla="*/ 174961 w 1416"/>
              <a:gd name="T49" fmla="*/ 93563 h 800"/>
              <a:gd name="T50" fmla="*/ 171759 w 1416"/>
              <a:gd name="T51" fmla="*/ 153808 h 800"/>
              <a:gd name="T52" fmla="*/ 210640 w 1416"/>
              <a:gd name="T53" fmla="*/ 162024 h 800"/>
              <a:gd name="T54" fmla="*/ 210640 w 1416"/>
              <a:gd name="T55" fmla="*/ 182562 h 800"/>
              <a:gd name="T56" fmla="*/ 120529 w 1416"/>
              <a:gd name="T57" fmla="*/ 182562 h 800"/>
              <a:gd name="T58" fmla="*/ 120529 w 1416"/>
              <a:gd name="T59" fmla="*/ 161111 h 800"/>
              <a:gd name="T60" fmla="*/ 157122 w 1416"/>
              <a:gd name="T61" fmla="*/ 154265 h 800"/>
              <a:gd name="T62" fmla="*/ 154378 w 1416"/>
              <a:gd name="T63" fmla="*/ 93107 h 800"/>
              <a:gd name="T64" fmla="*/ 24014 w 1416"/>
              <a:gd name="T65" fmla="*/ 77589 h 800"/>
              <a:gd name="T66" fmla="*/ 9834 w 1416"/>
              <a:gd name="T67" fmla="*/ 75307 h 800"/>
              <a:gd name="T68" fmla="*/ 8920 w 1416"/>
              <a:gd name="T69" fmla="*/ 5842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16"/>
              <a:gd name="T106" fmla="*/ 0 h 800"/>
              <a:gd name="T107" fmla="*/ 1416 w 1416"/>
              <a:gd name="T108" fmla="*/ 800 h 8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16" h="800">
                <a:moveTo>
                  <a:pt x="39" y="256"/>
                </a:moveTo>
                <a:cubicBezTo>
                  <a:pt x="61" y="253"/>
                  <a:pt x="0" y="256"/>
                  <a:pt x="81" y="242"/>
                </a:cubicBezTo>
                <a:lnTo>
                  <a:pt x="525" y="172"/>
                </a:lnTo>
                <a:lnTo>
                  <a:pt x="527" y="90"/>
                </a:lnTo>
                <a:lnTo>
                  <a:pt x="591" y="90"/>
                </a:lnTo>
                <a:lnTo>
                  <a:pt x="591" y="158"/>
                </a:lnTo>
                <a:lnTo>
                  <a:pt x="673" y="148"/>
                </a:lnTo>
                <a:lnTo>
                  <a:pt x="675" y="58"/>
                </a:lnTo>
                <a:lnTo>
                  <a:pt x="689" y="40"/>
                </a:lnTo>
                <a:lnTo>
                  <a:pt x="691" y="0"/>
                </a:lnTo>
                <a:lnTo>
                  <a:pt x="753" y="0"/>
                </a:lnTo>
                <a:lnTo>
                  <a:pt x="753" y="36"/>
                </a:lnTo>
                <a:lnTo>
                  <a:pt x="767" y="60"/>
                </a:lnTo>
                <a:lnTo>
                  <a:pt x="767" y="150"/>
                </a:lnTo>
                <a:lnTo>
                  <a:pt x="801" y="146"/>
                </a:lnTo>
                <a:lnTo>
                  <a:pt x="851" y="164"/>
                </a:lnTo>
                <a:lnTo>
                  <a:pt x="849" y="94"/>
                </a:lnTo>
                <a:lnTo>
                  <a:pt x="919" y="94"/>
                </a:lnTo>
                <a:lnTo>
                  <a:pt x="921" y="170"/>
                </a:lnTo>
                <a:lnTo>
                  <a:pt x="1333" y="236"/>
                </a:lnTo>
                <a:cubicBezTo>
                  <a:pt x="1414" y="252"/>
                  <a:pt x="1394" y="251"/>
                  <a:pt x="1405" y="266"/>
                </a:cubicBezTo>
                <a:cubicBezTo>
                  <a:pt x="1416" y="281"/>
                  <a:pt x="1402" y="313"/>
                  <a:pt x="1399" y="324"/>
                </a:cubicBezTo>
                <a:cubicBezTo>
                  <a:pt x="1396" y="335"/>
                  <a:pt x="1397" y="329"/>
                  <a:pt x="1387" y="332"/>
                </a:cubicBezTo>
                <a:lnTo>
                  <a:pt x="1337" y="342"/>
                </a:lnTo>
                <a:lnTo>
                  <a:pt x="765" y="410"/>
                </a:lnTo>
                <a:lnTo>
                  <a:pt x="751" y="674"/>
                </a:lnTo>
                <a:lnTo>
                  <a:pt x="921" y="710"/>
                </a:lnTo>
                <a:lnTo>
                  <a:pt x="921" y="800"/>
                </a:lnTo>
                <a:lnTo>
                  <a:pt x="527" y="800"/>
                </a:lnTo>
                <a:lnTo>
                  <a:pt x="527" y="706"/>
                </a:lnTo>
                <a:lnTo>
                  <a:pt x="687" y="676"/>
                </a:lnTo>
                <a:lnTo>
                  <a:pt x="675" y="408"/>
                </a:lnTo>
                <a:lnTo>
                  <a:pt x="105" y="340"/>
                </a:lnTo>
                <a:lnTo>
                  <a:pt x="43" y="330"/>
                </a:lnTo>
                <a:cubicBezTo>
                  <a:pt x="32" y="316"/>
                  <a:pt x="39" y="273"/>
                  <a:pt x="39" y="256"/>
                </a:cubicBezTo>
                <a:close/>
              </a:path>
            </a:pathLst>
          </a:custGeom>
          <a:solidFill>
            <a:srgbClr val="FF0000"/>
          </a:solidFill>
          <a:ln w="9525">
            <a:solidFill>
              <a:schemeClr val="tx1"/>
            </a:solidFill>
            <a:round/>
            <a:headEnd/>
            <a:tailEnd/>
          </a:ln>
        </p:spPr>
        <p:txBody>
          <a:bodyPr/>
          <a:lstStyle/>
          <a:p>
            <a:endParaRPr lang="pt-PT"/>
          </a:p>
        </p:txBody>
      </p:sp>
      <p:grpSp>
        <p:nvGrpSpPr>
          <p:cNvPr id="9" name="Group 167"/>
          <p:cNvGrpSpPr>
            <a:grpSpLocks/>
          </p:cNvGrpSpPr>
          <p:nvPr/>
        </p:nvGrpSpPr>
        <p:grpSpPr bwMode="auto">
          <a:xfrm>
            <a:off x="4721225" y="492125"/>
            <a:ext cx="149225" cy="173038"/>
            <a:chOff x="549" y="3539"/>
            <a:chExt cx="342" cy="397"/>
          </a:xfrm>
        </p:grpSpPr>
        <p:sp>
          <p:nvSpPr>
            <p:cNvPr id="3207" name="Freeform 168"/>
            <p:cNvSpPr>
              <a:spLocks/>
            </p:cNvSpPr>
            <p:nvPr/>
          </p:nvSpPr>
          <p:spPr bwMode="auto">
            <a:xfrm>
              <a:off x="549" y="3539"/>
              <a:ext cx="342" cy="205"/>
            </a:xfrm>
            <a:custGeom>
              <a:avLst/>
              <a:gdLst>
                <a:gd name="T0" fmla="*/ 23 w 342"/>
                <a:gd name="T1" fmla="*/ 201 h 205"/>
                <a:gd name="T2" fmla="*/ 25 w 342"/>
                <a:gd name="T3" fmla="*/ 73 h 205"/>
                <a:gd name="T4" fmla="*/ 175 w 342"/>
                <a:gd name="T5" fmla="*/ 1 h 205"/>
                <a:gd name="T6" fmla="*/ 319 w 342"/>
                <a:gd name="T7" fmla="*/ 65 h 205"/>
                <a:gd name="T8" fmla="*/ 315 w 342"/>
                <a:gd name="T9" fmla="*/ 203 h 205"/>
                <a:gd name="T10" fmla="*/ 299 w 342"/>
                <a:gd name="T11" fmla="*/ 135 h 205"/>
                <a:gd name="T12" fmla="*/ 269 w 342"/>
                <a:gd name="T13" fmla="*/ 109 h 205"/>
                <a:gd name="T14" fmla="*/ 239 w 342"/>
                <a:gd name="T15" fmla="*/ 135 h 205"/>
                <a:gd name="T16" fmla="*/ 219 w 342"/>
                <a:gd name="T17" fmla="*/ 201 h 205"/>
                <a:gd name="T18" fmla="*/ 203 w 342"/>
                <a:gd name="T19" fmla="*/ 141 h 205"/>
                <a:gd name="T20" fmla="*/ 173 w 342"/>
                <a:gd name="T21" fmla="*/ 111 h 205"/>
                <a:gd name="T22" fmla="*/ 141 w 342"/>
                <a:gd name="T23" fmla="*/ 141 h 205"/>
                <a:gd name="T24" fmla="*/ 123 w 342"/>
                <a:gd name="T25" fmla="*/ 205 h 205"/>
                <a:gd name="T26" fmla="*/ 113 w 342"/>
                <a:gd name="T27" fmla="*/ 141 h 205"/>
                <a:gd name="T28" fmla="*/ 87 w 342"/>
                <a:gd name="T29" fmla="*/ 113 h 205"/>
                <a:gd name="T30" fmla="*/ 47 w 342"/>
                <a:gd name="T31" fmla="*/ 139 h 205"/>
                <a:gd name="T32" fmla="*/ 23 w 342"/>
                <a:gd name="T33" fmla="*/ 201 h 2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2"/>
                <a:gd name="T52" fmla="*/ 0 h 205"/>
                <a:gd name="T53" fmla="*/ 342 w 342"/>
                <a:gd name="T54" fmla="*/ 205 h 2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2" h="205">
                  <a:moveTo>
                    <a:pt x="23" y="201"/>
                  </a:moveTo>
                  <a:cubicBezTo>
                    <a:pt x="19" y="190"/>
                    <a:pt x="0" y="106"/>
                    <a:pt x="25" y="73"/>
                  </a:cubicBezTo>
                  <a:cubicBezTo>
                    <a:pt x="50" y="40"/>
                    <a:pt x="126" y="2"/>
                    <a:pt x="175" y="1"/>
                  </a:cubicBezTo>
                  <a:cubicBezTo>
                    <a:pt x="224" y="0"/>
                    <a:pt x="296" y="31"/>
                    <a:pt x="319" y="65"/>
                  </a:cubicBezTo>
                  <a:cubicBezTo>
                    <a:pt x="342" y="99"/>
                    <a:pt x="318" y="191"/>
                    <a:pt x="315" y="203"/>
                  </a:cubicBezTo>
                  <a:lnTo>
                    <a:pt x="299" y="135"/>
                  </a:lnTo>
                  <a:cubicBezTo>
                    <a:pt x="291" y="119"/>
                    <a:pt x="279" y="109"/>
                    <a:pt x="269" y="109"/>
                  </a:cubicBezTo>
                  <a:cubicBezTo>
                    <a:pt x="259" y="109"/>
                    <a:pt x="247" y="120"/>
                    <a:pt x="239" y="135"/>
                  </a:cubicBezTo>
                  <a:lnTo>
                    <a:pt x="219" y="201"/>
                  </a:lnTo>
                  <a:lnTo>
                    <a:pt x="203" y="141"/>
                  </a:lnTo>
                  <a:cubicBezTo>
                    <a:pt x="195" y="126"/>
                    <a:pt x="183" y="111"/>
                    <a:pt x="173" y="111"/>
                  </a:cubicBezTo>
                  <a:cubicBezTo>
                    <a:pt x="163" y="111"/>
                    <a:pt x="149" y="125"/>
                    <a:pt x="141" y="141"/>
                  </a:cubicBezTo>
                  <a:lnTo>
                    <a:pt x="123" y="205"/>
                  </a:lnTo>
                  <a:lnTo>
                    <a:pt x="113" y="141"/>
                  </a:lnTo>
                  <a:cubicBezTo>
                    <a:pt x="107" y="126"/>
                    <a:pt x="98" y="113"/>
                    <a:pt x="87" y="113"/>
                  </a:cubicBezTo>
                  <a:cubicBezTo>
                    <a:pt x="76" y="113"/>
                    <a:pt x="58" y="124"/>
                    <a:pt x="47" y="139"/>
                  </a:cubicBezTo>
                  <a:cubicBezTo>
                    <a:pt x="36" y="154"/>
                    <a:pt x="28" y="188"/>
                    <a:pt x="23" y="201"/>
                  </a:cubicBezTo>
                  <a:close/>
                </a:path>
              </a:pathLst>
            </a:custGeom>
            <a:solidFill>
              <a:srgbClr val="FF0000"/>
            </a:solidFill>
            <a:ln w="9525">
              <a:solidFill>
                <a:schemeClr val="tx1"/>
              </a:solidFill>
              <a:round/>
              <a:headEnd/>
              <a:tailEnd/>
            </a:ln>
          </p:spPr>
          <p:txBody>
            <a:bodyPr/>
            <a:lstStyle/>
            <a:p>
              <a:endParaRPr lang="pt-PT"/>
            </a:p>
          </p:txBody>
        </p:sp>
        <p:sp>
          <p:nvSpPr>
            <p:cNvPr id="3208" name="Line 169"/>
            <p:cNvSpPr>
              <a:spLocks noChangeShapeType="1"/>
            </p:cNvSpPr>
            <p:nvPr/>
          </p:nvSpPr>
          <p:spPr bwMode="auto">
            <a:xfrm>
              <a:off x="576" y="3744"/>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09" name="Line 170"/>
            <p:cNvSpPr>
              <a:spLocks noChangeShapeType="1"/>
            </p:cNvSpPr>
            <p:nvPr/>
          </p:nvSpPr>
          <p:spPr bwMode="auto">
            <a:xfrm>
              <a:off x="672" y="3744"/>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10" name="Line 171"/>
            <p:cNvSpPr>
              <a:spLocks noChangeShapeType="1"/>
            </p:cNvSpPr>
            <p:nvPr/>
          </p:nvSpPr>
          <p:spPr bwMode="auto">
            <a:xfrm flipH="1">
              <a:off x="720" y="3744"/>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11" name="Line 172"/>
            <p:cNvSpPr>
              <a:spLocks noChangeShapeType="1"/>
            </p:cNvSpPr>
            <p:nvPr/>
          </p:nvSpPr>
          <p:spPr bwMode="auto">
            <a:xfrm flipH="1">
              <a:off x="720" y="3744"/>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221" name="AutoShape 173"/>
          <p:cNvSpPr>
            <a:spLocks noChangeArrowheads="1"/>
          </p:cNvSpPr>
          <p:nvPr/>
        </p:nvSpPr>
        <p:spPr bwMode="auto">
          <a:xfrm>
            <a:off x="5997575" y="243046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2222" name="AutoShape 174"/>
          <p:cNvSpPr>
            <a:spLocks noChangeArrowheads="1"/>
          </p:cNvSpPr>
          <p:nvPr/>
        </p:nvSpPr>
        <p:spPr bwMode="auto">
          <a:xfrm>
            <a:off x="6359525" y="248761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2223" name="AutoShape 175"/>
          <p:cNvSpPr>
            <a:spLocks noChangeArrowheads="1"/>
          </p:cNvSpPr>
          <p:nvPr/>
        </p:nvSpPr>
        <p:spPr bwMode="auto">
          <a:xfrm>
            <a:off x="4806950" y="52546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2224" name="AutoShape 176"/>
          <p:cNvSpPr>
            <a:spLocks noChangeArrowheads="1"/>
          </p:cNvSpPr>
          <p:nvPr/>
        </p:nvSpPr>
        <p:spPr bwMode="auto">
          <a:xfrm>
            <a:off x="4416425" y="687388"/>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2225" name="AutoShape 177"/>
          <p:cNvSpPr>
            <a:spLocks noChangeArrowheads="1"/>
          </p:cNvSpPr>
          <p:nvPr/>
        </p:nvSpPr>
        <p:spPr bwMode="auto">
          <a:xfrm>
            <a:off x="4302125" y="173038"/>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2226" name="AutoShape 178"/>
          <p:cNvSpPr>
            <a:spLocks noChangeArrowheads="1"/>
          </p:cNvSpPr>
          <p:nvPr/>
        </p:nvSpPr>
        <p:spPr bwMode="auto">
          <a:xfrm>
            <a:off x="5902325" y="5145088"/>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2227" name="AutoShape 179"/>
          <p:cNvSpPr>
            <a:spLocks noChangeArrowheads="1"/>
          </p:cNvSpPr>
          <p:nvPr/>
        </p:nvSpPr>
        <p:spPr bwMode="auto">
          <a:xfrm>
            <a:off x="3673475" y="244951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2228" name="AutoShape 180"/>
          <p:cNvSpPr>
            <a:spLocks noChangeArrowheads="1"/>
          </p:cNvSpPr>
          <p:nvPr/>
        </p:nvSpPr>
        <p:spPr bwMode="auto">
          <a:xfrm>
            <a:off x="3502025" y="2782888"/>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2231" name="AutoShape 183"/>
          <p:cNvSpPr>
            <a:spLocks noChangeArrowheads="1"/>
          </p:cNvSpPr>
          <p:nvPr/>
        </p:nvSpPr>
        <p:spPr bwMode="auto">
          <a:xfrm>
            <a:off x="6007100" y="427831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2232" name="AutoShape 184"/>
          <p:cNvSpPr>
            <a:spLocks noChangeArrowheads="1"/>
          </p:cNvSpPr>
          <p:nvPr/>
        </p:nvSpPr>
        <p:spPr bwMode="auto">
          <a:xfrm>
            <a:off x="6245225" y="561181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2233" name="AutoShape 185"/>
          <p:cNvSpPr>
            <a:spLocks noChangeArrowheads="1"/>
          </p:cNvSpPr>
          <p:nvPr/>
        </p:nvSpPr>
        <p:spPr bwMode="auto">
          <a:xfrm>
            <a:off x="6845300" y="6553200"/>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2234" name="AutoShape 186"/>
          <p:cNvSpPr>
            <a:spLocks noChangeArrowheads="1"/>
          </p:cNvSpPr>
          <p:nvPr/>
        </p:nvSpPr>
        <p:spPr bwMode="auto">
          <a:xfrm>
            <a:off x="6016625" y="534511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2236" name="Freeform 188"/>
          <p:cNvSpPr>
            <a:spLocks/>
          </p:cNvSpPr>
          <p:nvPr/>
        </p:nvSpPr>
        <p:spPr bwMode="auto">
          <a:xfrm rot="10027878">
            <a:off x="2914650" y="1971675"/>
            <a:ext cx="268288" cy="211138"/>
          </a:xfrm>
          <a:custGeom>
            <a:avLst/>
            <a:gdLst>
              <a:gd name="T0" fmla="*/ 135193 w 1151"/>
              <a:gd name="T1" fmla="*/ 233 h 907"/>
              <a:gd name="T2" fmla="*/ 142186 w 1151"/>
              <a:gd name="T3" fmla="*/ 10941 h 907"/>
              <a:gd name="T4" fmla="*/ 147314 w 1151"/>
              <a:gd name="T5" fmla="*/ 22115 h 907"/>
              <a:gd name="T6" fmla="*/ 149178 w 1151"/>
              <a:gd name="T7" fmla="*/ 41669 h 907"/>
              <a:gd name="T8" fmla="*/ 181811 w 1151"/>
              <a:gd name="T9" fmla="*/ 41669 h 907"/>
              <a:gd name="T10" fmla="*/ 207917 w 1151"/>
              <a:gd name="T11" fmla="*/ 43764 h 907"/>
              <a:gd name="T12" fmla="*/ 240550 w 1151"/>
              <a:gd name="T13" fmla="*/ 48653 h 907"/>
              <a:gd name="T14" fmla="*/ 267123 w 1151"/>
              <a:gd name="T15" fmla="*/ 61689 h 907"/>
              <a:gd name="T16" fmla="*/ 247077 w 1151"/>
              <a:gd name="T17" fmla="*/ 82174 h 907"/>
              <a:gd name="T18" fmla="*/ 217707 w 1151"/>
              <a:gd name="T19" fmla="*/ 93348 h 907"/>
              <a:gd name="T20" fmla="*/ 184608 w 1151"/>
              <a:gd name="T21" fmla="*/ 99400 h 907"/>
              <a:gd name="T22" fmla="*/ 152442 w 1151"/>
              <a:gd name="T23" fmla="*/ 102194 h 907"/>
              <a:gd name="T24" fmla="*/ 144050 w 1151"/>
              <a:gd name="T25" fmla="*/ 116626 h 907"/>
              <a:gd name="T26" fmla="*/ 139389 w 1151"/>
              <a:gd name="T27" fmla="*/ 179712 h 907"/>
              <a:gd name="T28" fmla="*/ 149178 w 1151"/>
              <a:gd name="T29" fmla="*/ 181574 h 907"/>
              <a:gd name="T30" fmla="*/ 165029 w 1151"/>
              <a:gd name="T31" fmla="*/ 188092 h 907"/>
              <a:gd name="T32" fmla="*/ 172021 w 1151"/>
              <a:gd name="T33" fmla="*/ 197404 h 907"/>
              <a:gd name="T34" fmla="*/ 163630 w 1151"/>
              <a:gd name="T35" fmla="*/ 209043 h 907"/>
              <a:gd name="T36" fmla="*/ 140787 w 1151"/>
              <a:gd name="T37" fmla="*/ 209508 h 907"/>
              <a:gd name="T38" fmla="*/ 133328 w 1151"/>
              <a:gd name="T39" fmla="*/ 202990 h 907"/>
              <a:gd name="T40" fmla="*/ 126802 w 1151"/>
              <a:gd name="T41" fmla="*/ 209974 h 907"/>
              <a:gd name="T42" fmla="*/ 102560 w 1151"/>
              <a:gd name="T43" fmla="*/ 209043 h 907"/>
              <a:gd name="T44" fmla="*/ 95101 w 1151"/>
              <a:gd name="T45" fmla="*/ 196938 h 907"/>
              <a:gd name="T46" fmla="*/ 104891 w 1151"/>
              <a:gd name="T47" fmla="*/ 185764 h 907"/>
              <a:gd name="T48" fmla="*/ 119809 w 1151"/>
              <a:gd name="T49" fmla="*/ 181108 h 907"/>
              <a:gd name="T50" fmla="*/ 127734 w 1151"/>
              <a:gd name="T51" fmla="*/ 179712 h 907"/>
              <a:gd name="T52" fmla="*/ 123072 w 1151"/>
              <a:gd name="T53" fmla="*/ 114299 h 907"/>
              <a:gd name="T54" fmla="*/ 113282 w 1151"/>
              <a:gd name="T55" fmla="*/ 101262 h 907"/>
              <a:gd name="T56" fmla="*/ 80183 w 1151"/>
              <a:gd name="T57" fmla="*/ 98003 h 907"/>
              <a:gd name="T58" fmla="*/ 48017 w 1151"/>
              <a:gd name="T59" fmla="*/ 91485 h 907"/>
              <a:gd name="T60" fmla="*/ 25174 w 1151"/>
              <a:gd name="T61" fmla="*/ 82639 h 907"/>
              <a:gd name="T62" fmla="*/ 2331 w 1151"/>
              <a:gd name="T63" fmla="*/ 62620 h 907"/>
              <a:gd name="T64" fmla="*/ 39626 w 1151"/>
              <a:gd name="T65" fmla="*/ 45859 h 907"/>
              <a:gd name="T66" fmla="*/ 87176 w 1151"/>
              <a:gd name="T67" fmla="*/ 40738 h 907"/>
              <a:gd name="T68" fmla="*/ 121674 w 1151"/>
              <a:gd name="T69" fmla="*/ 40738 h 907"/>
              <a:gd name="T70" fmla="*/ 123538 w 1151"/>
              <a:gd name="T71" fmla="*/ 22115 h 907"/>
              <a:gd name="T72" fmla="*/ 128666 w 1151"/>
              <a:gd name="T73" fmla="*/ 10010 h 907"/>
              <a:gd name="T74" fmla="*/ 135193 w 1151"/>
              <a:gd name="T75" fmla="*/ 233 h 9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1"/>
              <a:gd name="T115" fmla="*/ 0 h 907"/>
              <a:gd name="T116" fmla="*/ 1151 w 1151"/>
              <a:gd name="T117" fmla="*/ 907 h 9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1" h="907">
                <a:moveTo>
                  <a:pt x="580" y="1"/>
                </a:moveTo>
                <a:cubicBezTo>
                  <a:pt x="590" y="2"/>
                  <a:pt x="601" y="31"/>
                  <a:pt x="610" y="47"/>
                </a:cubicBezTo>
                <a:cubicBezTo>
                  <a:pt x="619" y="63"/>
                  <a:pt x="627" y="73"/>
                  <a:pt x="632" y="95"/>
                </a:cubicBezTo>
                <a:lnTo>
                  <a:pt x="640" y="179"/>
                </a:lnTo>
                <a:lnTo>
                  <a:pt x="780" y="179"/>
                </a:lnTo>
                <a:cubicBezTo>
                  <a:pt x="822" y="180"/>
                  <a:pt x="850" y="183"/>
                  <a:pt x="892" y="188"/>
                </a:cubicBezTo>
                <a:cubicBezTo>
                  <a:pt x="934" y="193"/>
                  <a:pt x="990" y="196"/>
                  <a:pt x="1032" y="209"/>
                </a:cubicBezTo>
                <a:cubicBezTo>
                  <a:pt x="1074" y="222"/>
                  <a:pt x="1141" y="241"/>
                  <a:pt x="1146" y="265"/>
                </a:cubicBezTo>
                <a:cubicBezTo>
                  <a:pt x="1151" y="289"/>
                  <a:pt x="1095" y="330"/>
                  <a:pt x="1060" y="353"/>
                </a:cubicBezTo>
                <a:cubicBezTo>
                  <a:pt x="1025" y="376"/>
                  <a:pt x="979" y="389"/>
                  <a:pt x="934" y="401"/>
                </a:cubicBezTo>
                <a:cubicBezTo>
                  <a:pt x="889" y="413"/>
                  <a:pt x="839" y="421"/>
                  <a:pt x="792" y="427"/>
                </a:cubicBezTo>
                <a:cubicBezTo>
                  <a:pt x="745" y="433"/>
                  <a:pt x="683" y="427"/>
                  <a:pt x="654" y="439"/>
                </a:cubicBezTo>
                <a:cubicBezTo>
                  <a:pt x="625" y="451"/>
                  <a:pt x="627" y="446"/>
                  <a:pt x="618" y="501"/>
                </a:cubicBezTo>
                <a:lnTo>
                  <a:pt x="598" y="772"/>
                </a:lnTo>
                <a:lnTo>
                  <a:pt x="640" y="780"/>
                </a:lnTo>
                <a:cubicBezTo>
                  <a:pt x="658" y="786"/>
                  <a:pt x="692" y="797"/>
                  <a:pt x="708" y="808"/>
                </a:cubicBezTo>
                <a:cubicBezTo>
                  <a:pt x="724" y="819"/>
                  <a:pt x="739" y="833"/>
                  <a:pt x="738" y="848"/>
                </a:cubicBezTo>
                <a:cubicBezTo>
                  <a:pt x="737" y="863"/>
                  <a:pt x="724" y="889"/>
                  <a:pt x="702" y="898"/>
                </a:cubicBezTo>
                <a:cubicBezTo>
                  <a:pt x="680" y="907"/>
                  <a:pt x="626" y="904"/>
                  <a:pt x="604" y="900"/>
                </a:cubicBezTo>
                <a:lnTo>
                  <a:pt x="572" y="872"/>
                </a:lnTo>
                <a:lnTo>
                  <a:pt x="544" y="902"/>
                </a:lnTo>
                <a:lnTo>
                  <a:pt x="440" y="898"/>
                </a:lnTo>
                <a:cubicBezTo>
                  <a:pt x="417" y="889"/>
                  <a:pt x="406" y="863"/>
                  <a:pt x="408" y="846"/>
                </a:cubicBezTo>
                <a:cubicBezTo>
                  <a:pt x="410" y="829"/>
                  <a:pt x="432" y="809"/>
                  <a:pt x="450" y="798"/>
                </a:cubicBezTo>
                <a:cubicBezTo>
                  <a:pt x="468" y="787"/>
                  <a:pt x="498" y="782"/>
                  <a:pt x="514" y="778"/>
                </a:cubicBezTo>
                <a:lnTo>
                  <a:pt x="548" y="772"/>
                </a:lnTo>
                <a:lnTo>
                  <a:pt x="528" y="491"/>
                </a:lnTo>
                <a:cubicBezTo>
                  <a:pt x="518" y="435"/>
                  <a:pt x="517" y="447"/>
                  <a:pt x="486" y="435"/>
                </a:cubicBezTo>
                <a:cubicBezTo>
                  <a:pt x="455" y="423"/>
                  <a:pt x="391" y="428"/>
                  <a:pt x="344" y="421"/>
                </a:cubicBezTo>
                <a:cubicBezTo>
                  <a:pt x="297" y="414"/>
                  <a:pt x="245" y="404"/>
                  <a:pt x="206" y="393"/>
                </a:cubicBezTo>
                <a:cubicBezTo>
                  <a:pt x="167" y="382"/>
                  <a:pt x="140" y="376"/>
                  <a:pt x="108" y="355"/>
                </a:cubicBezTo>
                <a:cubicBezTo>
                  <a:pt x="76" y="334"/>
                  <a:pt x="0" y="295"/>
                  <a:pt x="10" y="269"/>
                </a:cubicBezTo>
                <a:cubicBezTo>
                  <a:pt x="20" y="243"/>
                  <a:pt x="109" y="213"/>
                  <a:pt x="170" y="197"/>
                </a:cubicBezTo>
                <a:cubicBezTo>
                  <a:pt x="231" y="181"/>
                  <a:pt x="315" y="179"/>
                  <a:pt x="374" y="175"/>
                </a:cubicBezTo>
                <a:lnTo>
                  <a:pt x="522" y="175"/>
                </a:lnTo>
                <a:lnTo>
                  <a:pt x="530" y="95"/>
                </a:lnTo>
                <a:cubicBezTo>
                  <a:pt x="535" y="73"/>
                  <a:pt x="544" y="59"/>
                  <a:pt x="552" y="43"/>
                </a:cubicBezTo>
                <a:cubicBezTo>
                  <a:pt x="560" y="27"/>
                  <a:pt x="570" y="0"/>
                  <a:pt x="580" y="1"/>
                </a:cubicBezTo>
                <a:close/>
              </a:path>
            </a:pathLst>
          </a:custGeom>
          <a:solidFill>
            <a:srgbClr val="0000FF"/>
          </a:solidFill>
          <a:ln w="9525">
            <a:solidFill>
              <a:schemeClr val="tx1"/>
            </a:solidFill>
            <a:round/>
            <a:headEnd/>
            <a:tailEnd/>
          </a:ln>
        </p:spPr>
        <p:txBody>
          <a:bodyPr/>
          <a:lstStyle/>
          <a:p>
            <a:endParaRPr lang="pt-PT"/>
          </a:p>
        </p:txBody>
      </p:sp>
      <p:sp>
        <p:nvSpPr>
          <p:cNvPr id="2238" name="Freeform 190"/>
          <p:cNvSpPr>
            <a:spLocks/>
          </p:cNvSpPr>
          <p:nvPr/>
        </p:nvSpPr>
        <p:spPr bwMode="auto">
          <a:xfrm rot="6640897">
            <a:off x="2663825" y="2184400"/>
            <a:ext cx="268288" cy="211138"/>
          </a:xfrm>
          <a:custGeom>
            <a:avLst/>
            <a:gdLst>
              <a:gd name="T0" fmla="*/ 135193 w 1151"/>
              <a:gd name="T1" fmla="*/ 233 h 907"/>
              <a:gd name="T2" fmla="*/ 142186 w 1151"/>
              <a:gd name="T3" fmla="*/ 10941 h 907"/>
              <a:gd name="T4" fmla="*/ 147314 w 1151"/>
              <a:gd name="T5" fmla="*/ 22115 h 907"/>
              <a:gd name="T6" fmla="*/ 149178 w 1151"/>
              <a:gd name="T7" fmla="*/ 41669 h 907"/>
              <a:gd name="T8" fmla="*/ 181811 w 1151"/>
              <a:gd name="T9" fmla="*/ 41669 h 907"/>
              <a:gd name="T10" fmla="*/ 207917 w 1151"/>
              <a:gd name="T11" fmla="*/ 43764 h 907"/>
              <a:gd name="T12" fmla="*/ 240550 w 1151"/>
              <a:gd name="T13" fmla="*/ 48653 h 907"/>
              <a:gd name="T14" fmla="*/ 267123 w 1151"/>
              <a:gd name="T15" fmla="*/ 61689 h 907"/>
              <a:gd name="T16" fmla="*/ 247077 w 1151"/>
              <a:gd name="T17" fmla="*/ 82174 h 907"/>
              <a:gd name="T18" fmla="*/ 217707 w 1151"/>
              <a:gd name="T19" fmla="*/ 93348 h 907"/>
              <a:gd name="T20" fmla="*/ 184608 w 1151"/>
              <a:gd name="T21" fmla="*/ 99400 h 907"/>
              <a:gd name="T22" fmla="*/ 152442 w 1151"/>
              <a:gd name="T23" fmla="*/ 102194 h 907"/>
              <a:gd name="T24" fmla="*/ 144050 w 1151"/>
              <a:gd name="T25" fmla="*/ 116626 h 907"/>
              <a:gd name="T26" fmla="*/ 139389 w 1151"/>
              <a:gd name="T27" fmla="*/ 179712 h 907"/>
              <a:gd name="T28" fmla="*/ 149178 w 1151"/>
              <a:gd name="T29" fmla="*/ 181574 h 907"/>
              <a:gd name="T30" fmla="*/ 165029 w 1151"/>
              <a:gd name="T31" fmla="*/ 188092 h 907"/>
              <a:gd name="T32" fmla="*/ 172021 w 1151"/>
              <a:gd name="T33" fmla="*/ 197404 h 907"/>
              <a:gd name="T34" fmla="*/ 163630 w 1151"/>
              <a:gd name="T35" fmla="*/ 209043 h 907"/>
              <a:gd name="T36" fmla="*/ 140787 w 1151"/>
              <a:gd name="T37" fmla="*/ 209508 h 907"/>
              <a:gd name="T38" fmla="*/ 133328 w 1151"/>
              <a:gd name="T39" fmla="*/ 202990 h 907"/>
              <a:gd name="T40" fmla="*/ 126802 w 1151"/>
              <a:gd name="T41" fmla="*/ 209974 h 907"/>
              <a:gd name="T42" fmla="*/ 102560 w 1151"/>
              <a:gd name="T43" fmla="*/ 209043 h 907"/>
              <a:gd name="T44" fmla="*/ 95101 w 1151"/>
              <a:gd name="T45" fmla="*/ 196938 h 907"/>
              <a:gd name="T46" fmla="*/ 104891 w 1151"/>
              <a:gd name="T47" fmla="*/ 185764 h 907"/>
              <a:gd name="T48" fmla="*/ 119809 w 1151"/>
              <a:gd name="T49" fmla="*/ 181108 h 907"/>
              <a:gd name="T50" fmla="*/ 127734 w 1151"/>
              <a:gd name="T51" fmla="*/ 179712 h 907"/>
              <a:gd name="T52" fmla="*/ 123072 w 1151"/>
              <a:gd name="T53" fmla="*/ 114299 h 907"/>
              <a:gd name="T54" fmla="*/ 113282 w 1151"/>
              <a:gd name="T55" fmla="*/ 101262 h 907"/>
              <a:gd name="T56" fmla="*/ 80183 w 1151"/>
              <a:gd name="T57" fmla="*/ 98003 h 907"/>
              <a:gd name="T58" fmla="*/ 48017 w 1151"/>
              <a:gd name="T59" fmla="*/ 91485 h 907"/>
              <a:gd name="T60" fmla="*/ 25174 w 1151"/>
              <a:gd name="T61" fmla="*/ 82639 h 907"/>
              <a:gd name="T62" fmla="*/ 2331 w 1151"/>
              <a:gd name="T63" fmla="*/ 62620 h 907"/>
              <a:gd name="T64" fmla="*/ 39626 w 1151"/>
              <a:gd name="T65" fmla="*/ 45859 h 907"/>
              <a:gd name="T66" fmla="*/ 87176 w 1151"/>
              <a:gd name="T67" fmla="*/ 40738 h 907"/>
              <a:gd name="T68" fmla="*/ 121674 w 1151"/>
              <a:gd name="T69" fmla="*/ 40738 h 907"/>
              <a:gd name="T70" fmla="*/ 123538 w 1151"/>
              <a:gd name="T71" fmla="*/ 22115 h 907"/>
              <a:gd name="T72" fmla="*/ 128666 w 1151"/>
              <a:gd name="T73" fmla="*/ 10010 h 907"/>
              <a:gd name="T74" fmla="*/ 135193 w 1151"/>
              <a:gd name="T75" fmla="*/ 233 h 9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1"/>
              <a:gd name="T115" fmla="*/ 0 h 907"/>
              <a:gd name="T116" fmla="*/ 1151 w 1151"/>
              <a:gd name="T117" fmla="*/ 907 h 9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1" h="907">
                <a:moveTo>
                  <a:pt x="580" y="1"/>
                </a:moveTo>
                <a:cubicBezTo>
                  <a:pt x="590" y="2"/>
                  <a:pt x="601" y="31"/>
                  <a:pt x="610" y="47"/>
                </a:cubicBezTo>
                <a:cubicBezTo>
                  <a:pt x="619" y="63"/>
                  <a:pt x="627" y="73"/>
                  <a:pt x="632" y="95"/>
                </a:cubicBezTo>
                <a:lnTo>
                  <a:pt x="640" y="179"/>
                </a:lnTo>
                <a:lnTo>
                  <a:pt x="780" y="179"/>
                </a:lnTo>
                <a:cubicBezTo>
                  <a:pt x="822" y="180"/>
                  <a:pt x="850" y="183"/>
                  <a:pt x="892" y="188"/>
                </a:cubicBezTo>
                <a:cubicBezTo>
                  <a:pt x="934" y="193"/>
                  <a:pt x="990" y="196"/>
                  <a:pt x="1032" y="209"/>
                </a:cubicBezTo>
                <a:cubicBezTo>
                  <a:pt x="1074" y="222"/>
                  <a:pt x="1141" y="241"/>
                  <a:pt x="1146" y="265"/>
                </a:cubicBezTo>
                <a:cubicBezTo>
                  <a:pt x="1151" y="289"/>
                  <a:pt x="1095" y="330"/>
                  <a:pt x="1060" y="353"/>
                </a:cubicBezTo>
                <a:cubicBezTo>
                  <a:pt x="1025" y="376"/>
                  <a:pt x="979" y="389"/>
                  <a:pt x="934" y="401"/>
                </a:cubicBezTo>
                <a:cubicBezTo>
                  <a:pt x="889" y="413"/>
                  <a:pt x="839" y="421"/>
                  <a:pt x="792" y="427"/>
                </a:cubicBezTo>
                <a:cubicBezTo>
                  <a:pt x="745" y="433"/>
                  <a:pt x="683" y="427"/>
                  <a:pt x="654" y="439"/>
                </a:cubicBezTo>
                <a:cubicBezTo>
                  <a:pt x="625" y="451"/>
                  <a:pt x="627" y="446"/>
                  <a:pt x="618" y="501"/>
                </a:cubicBezTo>
                <a:lnTo>
                  <a:pt x="598" y="772"/>
                </a:lnTo>
                <a:lnTo>
                  <a:pt x="640" y="780"/>
                </a:lnTo>
                <a:cubicBezTo>
                  <a:pt x="658" y="786"/>
                  <a:pt x="692" y="797"/>
                  <a:pt x="708" y="808"/>
                </a:cubicBezTo>
                <a:cubicBezTo>
                  <a:pt x="724" y="819"/>
                  <a:pt x="739" y="833"/>
                  <a:pt x="738" y="848"/>
                </a:cubicBezTo>
                <a:cubicBezTo>
                  <a:pt x="737" y="863"/>
                  <a:pt x="724" y="889"/>
                  <a:pt x="702" y="898"/>
                </a:cubicBezTo>
                <a:cubicBezTo>
                  <a:pt x="680" y="907"/>
                  <a:pt x="626" y="904"/>
                  <a:pt x="604" y="900"/>
                </a:cubicBezTo>
                <a:lnTo>
                  <a:pt x="572" y="872"/>
                </a:lnTo>
                <a:lnTo>
                  <a:pt x="544" y="902"/>
                </a:lnTo>
                <a:lnTo>
                  <a:pt x="440" y="898"/>
                </a:lnTo>
                <a:cubicBezTo>
                  <a:pt x="417" y="889"/>
                  <a:pt x="406" y="863"/>
                  <a:pt x="408" y="846"/>
                </a:cubicBezTo>
                <a:cubicBezTo>
                  <a:pt x="410" y="829"/>
                  <a:pt x="432" y="809"/>
                  <a:pt x="450" y="798"/>
                </a:cubicBezTo>
                <a:cubicBezTo>
                  <a:pt x="468" y="787"/>
                  <a:pt x="498" y="782"/>
                  <a:pt x="514" y="778"/>
                </a:cubicBezTo>
                <a:lnTo>
                  <a:pt x="548" y="772"/>
                </a:lnTo>
                <a:lnTo>
                  <a:pt x="528" y="491"/>
                </a:lnTo>
                <a:cubicBezTo>
                  <a:pt x="518" y="435"/>
                  <a:pt x="517" y="447"/>
                  <a:pt x="486" y="435"/>
                </a:cubicBezTo>
                <a:cubicBezTo>
                  <a:pt x="455" y="423"/>
                  <a:pt x="391" y="428"/>
                  <a:pt x="344" y="421"/>
                </a:cubicBezTo>
                <a:cubicBezTo>
                  <a:pt x="297" y="414"/>
                  <a:pt x="245" y="404"/>
                  <a:pt x="206" y="393"/>
                </a:cubicBezTo>
                <a:cubicBezTo>
                  <a:pt x="167" y="382"/>
                  <a:pt x="140" y="376"/>
                  <a:pt x="108" y="355"/>
                </a:cubicBezTo>
                <a:cubicBezTo>
                  <a:pt x="76" y="334"/>
                  <a:pt x="0" y="295"/>
                  <a:pt x="10" y="269"/>
                </a:cubicBezTo>
                <a:cubicBezTo>
                  <a:pt x="20" y="243"/>
                  <a:pt x="109" y="213"/>
                  <a:pt x="170" y="197"/>
                </a:cubicBezTo>
                <a:cubicBezTo>
                  <a:pt x="231" y="181"/>
                  <a:pt x="315" y="179"/>
                  <a:pt x="374" y="175"/>
                </a:cubicBezTo>
                <a:lnTo>
                  <a:pt x="522" y="175"/>
                </a:lnTo>
                <a:lnTo>
                  <a:pt x="530" y="95"/>
                </a:lnTo>
                <a:cubicBezTo>
                  <a:pt x="535" y="73"/>
                  <a:pt x="544" y="59"/>
                  <a:pt x="552" y="43"/>
                </a:cubicBezTo>
                <a:cubicBezTo>
                  <a:pt x="560" y="27"/>
                  <a:pt x="570" y="0"/>
                  <a:pt x="580" y="1"/>
                </a:cubicBezTo>
                <a:close/>
              </a:path>
            </a:pathLst>
          </a:custGeom>
          <a:solidFill>
            <a:srgbClr val="0000FF"/>
          </a:solidFill>
          <a:ln w="9525">
            <a:solidFill>
              <a:schemeClr val="tx1"/>
            </a:solidFill>
            <a:round/>
            <a:headEnd/>
            <a:tailEnd/>
          </a:ln>
        </p:spPr>
        <p:txBody>
          <a:bodyPr/>
          <a:lstStyle/>
          <a:p>
            <a:endParaRPr lang="pt-PT"/>
          </a:p>
        </p:txBody>
      </p:sp>
      <p:sp>
        <p:nvSpPr>
          <p:cNvPr id="2239" name="AutoShape 191"/>
          <p:cNvSpPr>
            <a:spLocks noChangeArrowheads="1"/>
          </p:cNvSpPr>
          <p:nvPr/>
        </p:nvSpPr>
        <p:spPr bwMode="auto">
          <a:xfrm>
            <a:off x="2921000" y="222091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2235" name="Freeform 187"/>
          <p:cNvSpPr>
            <a:spLocks/>
          </p:cNvSpPr>
          <p:nvPr/>
        </p:nvSpPr>
        <p:spPr bwMode="auto">
          <a:xfrm rot="-2330450">
            <a:off x="3173413" y="2600325"/>
            <a:ext cx="342900" cy="246063"/>
          </a:xfrm>
          <a:custGeom>
            <a:avLst/>
            <a:gdLst>
              <a:gd name="T0" fmla="*/ 176076 w 1223"/>
              <a:gd name="T1" fmla="*/ 1124 h 876"/>
              <a:gd name="T2" fmla="*/ 185048 w 1223"/>
              <a:gd name="T3" fmla="*/ 19101 h 876"/>
              <a:gd name="T4" fmla="*/ 185609 w 1223"/>
              <a:gd name="T5" fmla="*/ 37078 h 876"/>
              <a:gd name="T6" fmla="*/ 200189 w 1223"/>
              <a:gd name="T7" fmla="*/ 37078 h 876"/>
              <a:gd name="T8" fmla="*/ 200749 w 1223"/>
              <a:gd name="T9" fmla="*/ 16854 h 876"/>
              <a:gd name="T10" fmla="*/ 206918 w 1223"/>
              <a:gd name="T11" fmla="*/ 11236 h 876"/>
              <a:gd name="T12" fmla="*/ 215890 w 1223"/>
              <a:gd name="T13" fmla="*/ 11236 h 876"/>
              <a:gd name="T14" fmla="*/ 220376 w 1223"/>
              <a:gd name="T15" fmla="*/ 16292 h 876"/>
              <a:gd name="T16" fmla="*/ 221497 w 1223"/>
              <a:gd name="T17" fmla="*/ 37640 h 876"/>
              <a:gd name="T18" fmla="*/ 326358 w 1223"/>
              <a:gd name="T19" fmla="*/ 67976 h 876"/>
              <a:gd name="T20" fmla="*/ 321311 w 1223"/>
              <a:gd name="T21" fmla="*/ 103931 h 876"/>
              <a:gd name="T22" fmla="*/ 212525 w 1223"/>
              <a:gd name="T23" fmla="*/ 111234 h 876"/>
              <a:gd name="T24" fmla="*/ 190656 w 1223"/>
              <a:gd name="T25" fmla="*/ 106740 h 876"/>
              <a:gd name="T26" fmla="*/ 182805 w 1223"/>
              <a:gd name="T27" fmla="*/ 122470 h 876"/>
              <a:gd name="T28" fmla="*/ 179441 w 1223"/>
              <a:gd name="T29" fmla="*/ 203929 h 876"/>
              <a:gd name="T30" fmla="*/ 187291 w 1223"/>
              <a:gd name="T31" fmla="*/ 203929 h 876"/>
              <a:gd name="T32" fmla="*/ 224862 w 1223"/>
              <a:gd name="T33" fmla="*/ 218535 h 876"/>
              <a:gd name="T34" fmla="*/ 222619 w 1223"/>
              <a:gd name="T35" fmla="*/ 237636 h 876"/>
              <a:gd name="T36" fmla="*/ 172151 w 1223"/>
              <a:gd name="T37" fmla="*/ 246063 h 876"/>
              <a:gd name="T38" fmla="*/ 121683 w 1223"/>
              <a:gd name="T39" fmla="*/ 238198 h 876"/>
              <a:gd name="T40" fmla="*/ 119440 w 1223"/>
              <a:gd name="T41" fmla="*/ 214603 h 876"/>
              <a:gd name="T42" fmla="*/ 156450 w 1223"/>
              <a:gd name="T43" fmla="*/ 204491 h 876"/>
              <a:gd name="T44" fmla="*/ 163740 w 1223"/>
              <a:gd name="T45" fmla="*/ 202244 h 876"/>
              <a:gd name="T46" fmla="*/ 160936 w 1223"/>
              <a:gd name="T47" fmla="*/ 122470 h 876"/>
              <a:gd name="T48" fmla="*/ 153085 w 1223"/>
              <a:gd name="T49" fmla="*/ 105616 h 876"/>
              <a:gd name="T50" fmla="*/ 131216 w 1223"/>
              <a:gd name="T51" fmla="*/ 110672 h 876"/>
              <a:gd name="T52" fmla="*/ 28598 w 1223"/>
              <a:gd name="T53" fmla="*/ 105616 h 876"/>
              <a:gd name="T54" fmla="*/ 15701 w 1223"/>
              <a:gd name="T55" fmla="*/ 68538 h 876"/>
              <a:gd name="T56" fmla="*/ 123365 w 1223"/>
              <a:gd name="T57" fmla="*/ 39325 h 876"/>
              <a:gd name="T58" fmla="*/ 123926 w 1223"/>
              <a:gd name="T59" fmla="*/ 18539 h 876"/>
              <a:gd name="T60" fmla="*/ 128973 w 1223"/>
              <a:gd name="T61" fmla="*/ 11236 h 876"/>
              <a:gd name="T62" fmla="*/ 138506 w 1223"/>
              <a:gd name="T63" fmla="*/ 11236 h 876"/>
              <a:gd name="T64" fmla="*/ 143553 w 1223"/>
              <a:gd name="T65" fmla="*/ 17415 h 876"/>
              <a:gd name="T66" fmla="*/ 144674 w 1223"/>
              <a:gd name="T67" fmla="*/ 37640 h 876"/>
              <a:gd name="T68" fmla="*/ 158693 w 1223"/>
              <a:gd name="T69" fmla="*/ 36516 h 876"/>
              <a:gd name="T70" fmla="*/ 160936 w 1223"/>
              <a:gd name="T71" fmla="*/ 21910 h 876"/>
              <a:gd name="T72" fmla="*/ 163740 w 1223"/>
              <a:gd name="T73" fmla="*/ 12921 h 876"/>
              <a:gd name="T74" fmla="*/ 176076 w 1223"/>
              <a:gd name="T75" fmla="*/ 1124 h 8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23"/>
              <a:gd name="T115" fmla="*/ 0 h 876"/>
              <a:gd name="T116" fmla="*/ 1223 w 1223"/>
              <a:gd name="T117" fmla="*/ 876 h 87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23" h="876">
                <a:moveTo>
                  <a:pt x="628" y="4"/>
                </a:moveTo>
                <a:cubicBezTo>
                  <a:pt x="641" y="8"/>
                  <a:pt x="654" y="47"/>
                  <a:pt x="660" y="68"/>
                </a:cubicBezTo>
                <a:lnTo>
                  <a:pt x="662" y="132"/>
                </a:lnTo>
                <a:lnTo>
                  <a:pt x="714" y="132"/>
                </a:lnTo>
                <a:lnTo>
                  <a:pt x="716" y="60"/>
                </a:lnTo>
                <a:cubicBezTo>
                  <a:pt x="720" y="45"/>
                  <a:pt x="729" y="43"/>
                  <a:pt x="738" y="40"/>
                </a:cubicBezTo>
                <a:lnTo>
                  <a:pt x="770" y="40"/>
                </a:lnTo>
                <a:cubicBezTo>
                  <a:pt x="778" y="43"/>
                  <a:pt x="783" y="42"/>
                  <a:pt x="786" y="58"/>
                </a:cubicBezTo>
                <a:lnTo>
                  <a:pt x="790" y="134"/>
                </a:lnTo>
                <a:lnTo>
                  <a:pt x="1164" y="242"/>
                </a:lnTo>
                <a:cubicBezTo>
                  <a:pt x="1223" y="281"/>
                  <a:pt x="1214" y="344"/>
                  <a:pt x="1146" y="370"/>
                </a:cubicBezTo>
                <a:lnTo>
                  <a:pt x="758" y="396"/>
                </a:lnTo>
                <a:lnTo>
                  <a:pt x="680" y="380"/>
                </a:lnTo>
                <a:cubicBezTo>
                  <a:pt x="662" y="387"/>
                  <a:pt x="659" y="378"/>
                  <a:pt x="652" y="436"/>
                </a:cubicBezTo>
                <a:lnTo>
                  <a:pt x="640" y="726"/>
                </a:lnTo>
                <a:lnTo>
                  <a:pt x="668" y="726"/>
                </a:lnTo>
                <a:cubicBezTo>
                  <a:pt x="695" y="735"/>
                  <a:pt x="781" y="758"/>
                  <a:pt x="802" y="778"/>
                </a:cubicBezTo>
                <a:cubicBezTo>
                  <a:pt x="823" y="798"/>
                  <a:pt x="825" y="830"/>
                  <a:pt x="794" y="846"/>
                </a:cubicBezTo>
                <a:cubicBezTo>
                  <a:pt x="763" y="862"/>
                  <a:pt x="674" y="876"/>
                  <a:pt x="614" y="876"/>
                </a:cubicBezTo>
                <a:lnTo>
                  <a:pt x="434" y="848"/>
                </a:lnTo>
                <a:cubicBezTo>
                  <a:pt x="403" y="829"/>
                  <a:pt x="405" y="784"/>
                  <a:pt x="426" y="764"/>
                </a:cubicBezTo>
                <a:cubicBezTo>
                  <a:pt x="447" y="744"/>
                  <a:pt x="532" y="735"/>
                  <a:pt x="558" y="728"/>
                </a:cubicBezTo>
                <a:lnTo>
                  <a:pt x="584" y="720"/>
                </a:lnTo>
                <a:lnTo>
                  <a:pt x="574" y="436"/>
                </a:lnTo>
                <a:cubicBezTo>
                  <a:pt x="568" y="379"/>
                  <a:pt x="564" y="383"/>
                  <a:pt x="546" y="376"/>
                </a:cubicBezTo>
                <a:lnTo>
                  <a:pt x="468" y="394"/>
                </a:lnTo>
                <a:lnTo>
                  <a:pt x="102" y="376"/>
                </a:lnTo>
                <a:cubicBezTo>
                  <a:pt x="33" y="351"/>
                  <a:pt x="0" y="283"/>
                  <a:pt x="56" y="244"/>
                </a:cubicBezTo>
                <a:lnTo>
                  <a:pt x="440" y="140"/>
                </a:lnTo>
                <a:lnTo>
                  <a:pt x="442" y="66"/>
                </a:lnTo>
                <a:cubicBezTo>
                  <a:pt x="445" y="49"/>
                  <a:pt x="451" y="44"/>
                  <a:pt x="460" y="40"/>
                </a:cubicBezTo>
                <a:lnTo>
                  <a:pt x="494" y="40"/>
                </a:lnTo>
                <a:cubicBezTo>
                  <a:pt x="503" y="44"/>
                  <a:pt x="508" y="46"/>
                  <a:pt x="512" y="62"/>
                </a:cubicBezTo>
                <a:lnTo>
                  <a:pt x="516" y="134"/>
                </a:lnTo>
                <a:lnTo>
                  <a:pt x="566" y="130"/>
                </a:lnTo>
                <a:lnTo>
                  <a:pt x="574" y="78"/>
                </a:lnTo>
                <a:cubicBezTo>
                  <a:pt x="577" y="64"/>
                  <a:pt x="575" y="58"/>
                  <a:pt x="584" y="46"/>
                </a:cubicBezTo>
                <a:cubicBezTo>
                  <a:pt x="593" y="34"/>
                  <a:pt x="615" y="0"/>
                  <a:pt x="628" y="4"/>
                </a:cubicBezTo>
                <a:close/>
              </a:path>
            </a:pathLst>
          </a:custGeom>
          <a:solidFill>
            <a:srgbClr val="FF0000"/>
          </a:solidFill>
          <a:ln w="9525">
            <a:solidFill>
              <a:schemeClr val="tx1"/>
            </a:solidFill>
            <a:round/>
            <a:headEnd/>
            <a:tailEnd/>
          </a:ln>
        </p:spPr>
        <p:txBody>
          <a:bodyPr/>
          <a:lstStyle/>
          <a:p>
            <a:endParaRPr lang="pt-PT"/>
          </a:p>
        </p:txBody>
      </p:sp>
      <p:sp>
        <p:nvSpPr>
          <p:cNvPr id="2237" name="Freeform 189"/>
          <p:cNvSpPr>
            <a:spLocks/>
          </p:cNvSpPr>
          <p:nvPr/>
        </p:nvSpPr>
        <p:spPr bwMode="auto">
          <a:xfrm rot="-2396602">
            <a:off x="3449638" y="2540000"/>
            <a:ext cx="227012" cy="187325"/>
          </a:xfrm>
          <a:custGeom>
            <a:avLst/>
            <a:gdLst>
              <a:gd name="T0" fmla="*/ 118246 w 1365"/>
              <a:gd name="T1" fmla="*/ 167 h 1124"/>
              <a:gd name="T2" fmla="*/ 123568 w 1365"/>
              <a:gd name="T3" fmla="*/ 13999 h 1124"/>
              <a:gd name="T4" fmla="*/ 126229 w 1365"/>
              <a:gd name="T5" fmla="*/ 39665 h 1124"/>
              <a:gd name="T6" fmla="*/ 126561 w 1365"/>
              <a:gd name="T7" fmla="*/ 43665 h 1124"/>
              <a:gd name="T8" fmla="*/ 219694 w 1365"/>
              <a:gd name="T9" fmla="*/ 48665 h 1124"/>
              <a:gd name="T10" fmla="*/ 223353 w 1365"/>
              <a:gd name="T11" fmla="*/ 48998 h 1124"/>
              <a:gd name="T12" fmla="*/ 227012 w 1365"/>
              <a:gd name="T13" fmla="*/ 54664 h 1124"/>
              <a:gd name="T14" fmla="*/ 223021 w 1365"/>
              <a:gd name="T15" fmla="*/ 72997 h 1124"/>
              <a:gd name="T16" fmla="*/ 124566 w 1365"/>
              <a:gd name="T17" fmla="*/ 93663 h 1124"/>
              <a:gd name="T18" fmla="*/ 118911 w 1365"/>
              <a:gd name="T19" fmla="*/ 164993 h 1124"/>
              <a:gd name="T20" fmla="*/ 144523 w 1365"/>
              <a:gd name="T21" fmla="*/ 169326 h 1124"/>
              <a:gd name="T22" fmla="*/ 149179 w 1365"/>
              <a:gd name="T23" fmla="*/ 176325 h 1124"/>
              <a:gd name="T24" fmla="*/ 146518 w 1365"/>
              <a:gd name="T25" fmla="*/ 183658 h 1124"/>
              <a:gd name="T26" fmla="*/ 123900 w 1365"/>
              <a:gd name="T27" fmla="*/ 187325 h 1124"/>
              <a:gd name="T28" fmla="*/ 114587 w 1365"/>
              <a:gd name="T29" fmla="*/ 177992 h 1124"/>
              <a:gd name="T30" fmla="*/ 104276 w 1365"/>
              <a:gd name="T31" fmla="*/ 187325 h 1124"/>
              <a:gd name="T32" fmla="*/ 81990 w 1365"/>
              <a:gd name="T33" fmla="*/ 184325 h 1124"/>
              <a:gd name="T34" fmla="*/ 79662 w 1365"/>
              <a:gd name="T35" fmla="*/ 176992 h 1124"/>
              <a:gd name="T36" fmla="*/ 84984 w 1365"/>
              <a:gd name="T37" fmla="*/ 169659 h 1124"/>
              <a:gd name="T38" fmla="*/ 110928 w 1365"/>
              <a:gd name="T39" fmla="*/ 164993 h 1124"/>
              <a:gd name="T40" fmla="*/ 105606 w 1365"/>
              <a:gd name="T41" fmla="*/ 93329 h 1124"/>
              <a:gd name="T42" fmla="*/ 5156 w 1365"/>
              <a:gd name="T43" fmla="*/ 72330 h 1124"/>
              <a:gd name="T44" fmla="*/ 3825 w 1365"/>
              <a:gd name="T45" fmla="*/ 62664 h 1124"/>
              <a:gd name="T46" fmla="*/ 3160 w 1365"/>
              <a:gd name="T47" fmla="*/ 52331 h 1124"/>
              <a:gd name="T48" fmla="*/ 16797 w 1365"/>
              <a:gd name="T49" fmla="*/ 46998 h 1124"/>
              <a:gd name="T50" fmla="*/ 103611 w 1365"/>
              <a:gd name="T51" fmla="*/ 43331 h 1124"/>
              <a:gd name="T52" fmla="*/ 103943 w 1365"/>
              <a:gd name="T53" fmla="*/ 39665 h 1124"/>
              <a:gd name="T54" fmla="*/ 106937 w 1365"/>
              <a:gd name="T55" fmla="*/ 12999 h 1124"/>
              <a:gd name="T56" fmla="*/ 112591 w 1365"/>
              <a:gd name="T57" fmla="*/ 0 h 1124"/>
              <a:gd name="T58" fmla="*/ 118246 w 1365"/>
              <a:gd name="T59" fmla="*/ 167 h 11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65"/>
              <a:gd name="T91" fmla="*/ 0 h 1124"/>
              <a:gd name="T92" fmla="*/ 1365 w 1365"/>
              <a:gd name="T93" fmla="*/ 1124 h 11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65" h="1124">
                <a:moveTo>
                  <a:pt x="711" y="1"/>
                </a:moveTo>
                <a:cubicBezTo>
                  <a:pt x="722" y="15"/>
                  <a:pt x="735" y="44"/>
                  <a:pt x="743" y="84"/>
                </a:cubicBezTo>
                <a:cubicBezTo>
                  <a:pt x="751" y="124"/>
                  <a:pt x="756" y="208"/>
                  <a:pt x="759" y="238"/>
                </a:cubicBezTo>
                <a:lnTo>
                  <a:pt x="761" y="262"/>
                </a:lnTo>
                <a:lnTo>
                  <a:pt x="1321" y="292"/>
                </a:lnTo>
                <a:lnTo>
                  <a:pt x="1343" y="294"/>
                </a:lnTo>
                <a:cubicBezTo>
                  <a:pt x="1350" y="300"/>
                  <a:pt x="1365" y="304"/>
                  <a:pt x="1365" y="328"/>
                </a:cubicBezTo>
                <a:lnTo>
                  <a:pt x="1341" y="438"/>
                </a:lnTo>
                <a:lnTo>
                  <a:pt x="749" y="562"/>
                </a:lnTo>
                <a:lnTo>
                  <a:pt x="715" y="990"/>
                </a:lnTo>
                <a:lnTo>
                  <a:pt x="869" y="1016"/>
                </a:lnTo>
                <a:cubicBezTo>
                  <a:pt x="899" y="1027"/>
                  <a:pt x="895" y="1044"/>
                  <a:pt x="897" y="1058"/>
                </a:cubicBezTo>
                <a:lnTo>
                  <a:pt x="881" y="1102"/>
                </a:lnTo>
                <a:lnTo>
                  <a:pt x="745" y="1124"/>
                </a:lnTo>
                <a:lnTo>
                  <a:pt x="689" y="1068"/>
                </a:lnTo>
                <a:lnTo>
                  <a:pt x="627" y="1124"/>
                </a:lnTo>
                <a:lnTo>
                  <a:pt x="493" y="1106"/>
                </a:lnTo>
                <a:lnTo>
                  <a:pt x="479" y="1062"/>
                </a:lnTo>
                <a:cubicBezTo>
                  <a:pt x="482" y="1047"/>
                  <a:pt x="480" y="1030"/>
                  <a:pt x="511" y="1018"/>
                </a:cubicBezTo>
                <a:lnTo>
                  <a:pt x="667" y="990"/>
                </a:lnTo>
                <a:lnTo>
                  <a:pt x="635" y="560"/>
                </a:lnTo>
                <a:lnTo>
                  <a:pt x="31" y="434"/>
                </a:lnTo>
                <a:lnTo>
                  <a:pt x="23" y="376"/>
                </a:lnTo>
                <a:lnTo>
                  <a:pt x="19" y="314"/>
                </a:lnTo>
                <a:cubicBezTo>
                  <a:pt x="32" y="298"/>
                  <a:pt x="0" y="291"/>
                  <a:pt x="101" y="282"/>
                </a:cubicBezTo>
                <a:lnTo>
                  <a:pt x="623" y="260"/>
                </a:lnTo>
                <a:lnTo>
                  <a:pt x="625" y="238"/>
                </a:lnTo>
                <a:cubicBezTo>
                  <a:pt x="628" y="208"/>
                  <a:pt x="634" y="118"/>
                  <a:pt x="643" y="78"/>
                </a:cubicBezTo>
                <a:cubicBezTo>
                  <a:pt x="652" y="38"/>
                  <a:pt x="666" y="13"/>
                  <a:pt x="677" y="0"/>
                </a:cubicBezTo>
                <a:lnTo>
                  <a:pt x="711" y="1"/>
                </a:lnTo>
                <a:close/>
              </a:path>
            </a:pathLst>
          </a:custGeom>
          <a:solidFill>
            <a:srgbClr val="FF0000"/>
          </a:solidFill>
          <a:ln w="9525">
            <a:solidFill>
              <a:schemeClr val="tx1"/>
            </a:solidFill>
            <a:round/>
            <a:headEnd/>
            <a:tailEnd/>
          </a:ln>
        </p:spPr>
        <p:txBody>
          <a:bodyPr/>
          <a:lstStyle/>
          <a:p>
            <a:endParaRPr lang="pt-PT"/>
          </a:p>
        </p:txBody>
      </p:sp>
      <p:sp>
        <p:nvSpPr>
          <p:cNvPr id="2240" name="AutoShape 192"/>
          <p:cNvSpPr>
            <a:spLocks noChangeArrowheads="1"/>
          </p:cNvSpPr>
          <p:nvPr/>
        </p:nvSpPr>
        <p:spPr bwMode="auto">
          <a:xfrm>
            <a:off x="2927350" y="220186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pic>
        <p:nvPicPr>
          <p:cNvPr id="2241" name="Picture 193"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45213" y="2046288"/>
            <a:ext cx="220662"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42" name="Picture 194"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16663" y="2570163"/>
            <a:ext cx="220662"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43" name="Picture 195"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26200" y="2903538"/>
            <a:ext cx="220663"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44" name="Picture 196"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69163" y="3549650"/>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45" name="Freeform 197"/>
          <p:cNvSpPr>
            <a:spLocks/>
          </p:cNvSpPr>
          <p:nvPr/>
        </p:nvSpPr>
        <p:spPr bwMode="auto">
          <a:xfrm>
            <a:off x="6169025" y="600075"/>
            <a:ext cx="2835275" cy="3673475"/>
          </a:xfrm>
          <a:custGeom>
            <a:avLst/>
            <a:gdLst>
              <a:gd name="T0" fmla="*/ 492125 w 1786"/>
              <a:gd name="T1" fmla="*/ 466725 h 2314"/>
              <a:gd name="T2" fmla="*/ 368300 w 1786"/>
              <a:gd name="T3" fmla="*/ 476250 h 2314"/>
              <a:gd name="T4" fmla="*/ 355600 w 1786"/>
              <a:gd name="T5" fmla="*/ 396875 h 2314"/>
              <a:gd name="T6" fmla="*/ 361950 w 1786"/>
              <a:gd name="T7" fmla="*/ 260350 h 2314"/>
              <a:gd name="T8" fmla="*/ 523875 w 1786"/>
              <a:gd name="T9" fmla="*/ 184150 h 2314"/>
              <a:gd name="T10" fmla="*/ 666750 w 1786"/>
              <a:gd name="T11" fmla="*/ 146050 h 2314"/>
              <a:gd name="T12" fmla="*/ 819150 w 1786"/>
              <a:gd name="T13" fmla="*/ 171450 h 2314"/>
              <a:gd name="T14" fmla="*/ 927100 w 1786"/>
              <a:gd name="T15" fmla="*/ 166687 h 2314"/>
              <a:gd name="T16" fmla="*/ 1092200 w 1786"/>
              <a:gd name="T17" fmla="*/ 12700 h 2314"/>
              <a:gd name="T18" fmla="*/ 1565275 w 1786"/>
              <a:gd name="T19" fmla="*/ 595312 h 2314"/>
              <a:gd name="T20" fmla="*/ 2835275 w 1786"/>
              <a:gd name="T21" fmla="*/ 2124075 h 2314"/>
              <a:gd name="T22" fmla="*/ 2774950 w 1786"/>
              <a:gd name="T23" fmla="*/ 2971800 h 2314"/>
              <a:gd name="T24" fmla="*/ 2635250 w 1786"/>
              <a:gd name="T25" fmla="*/ 3038474 h 2314"/>
              <a:gd name="T26" fmla="*/ 2451100 w 1786"/>
              <a:gd name="T27" fmla="*/ 3098799 h 2314"/>
              <a:gd name="T28" fmla="*/ 2355850 w 1786"/>
              <a:gd name="T29" fmla="*/ 3248024 h 2314"/>
              <a:gd name="T30" fmla="*/ 2289175 w 1786"/>
              <a:gd name="T31" fmla="*/ 3286125 h 2314"/>
              <a:gd name="T32" fmla="*/ 2432050 w 1786"/>
              <a:gd name="T33" fmla="*/ 3336925 h 2314"/>
              <a:gd name="T34" fmla="*/ 2644775 w 1786"/>
              <a:gd name="T35" fmla="*/ 3362325 h 2314"/>
              <a:gd name="T36" fmla="*/ 2705100 w 1786"/>
              <a:gd name="T37" fmla="*/ 3457575 h 2314"/>
              <a:gd name="T38" fmla="*/ 2597150 w 1786"/>
              <a:gd name="T39" fmla="*/ 3482975 h 2314"/>
              <a:gd name="T40" fmla="*/ 2514600 w 1786"/>
              <a:gd name="T41" fmla="*/ 3511550 h 2314"/>
              <a:gd name="T42" fmla="*/ 2428875 w 1786"/>
              <a:gd name="T43" fmla="*/ 3565525 h 2314"/>
              <a:gd name="T44" fmla="*/ 2305050 w 1786"/>
              <a:gd name="T45" fmla="*/ 3670300 h 2314"/>
              <a:gd name="T46" fmla="*/ 2206625 w 1786"/>
              <a:gd name="T47" fmla="*/ 3527425 h 2314"/>
              <a:gd name="T48" fmla="*/ 2076450 w 1786"/>
              <a:gd name="T49" fmla="*/ 3470275 h 2314"/>
              <a:gd name="T50" fmla="*/ 2101850 w 1786"/>
              <a:gd name="T51" fmla="*/ 3371850 h 2314"/>
              <a:gd name="T52" fmla="*/ 2241550 w 1786"/>
              <a:gd name="T53" fmla="*/ 3321050 h 2314"/>
              <a:gd name="T54" fmla="*/ 2139950 w 1786"/>
              <a:gd name="T55" fmla="*/ 3257550 h 2314"/>
              <a:gd name="T56" fmla="*/ 2035175 w 1786"/>
              <a:gd name="T57" fmla="*/ 3314700 h 2314"/>
              <a:gd name="T58" fmla="*/ 1930400 w 1786"/>
              <a:gd name="T59" fmla="*/ 3241674 h 2314"/>
              <a:gd name="T60" fmla="*/ 2000250 w 1786"/>
              <a:gd name="T61" fmla="*/ 3209924 h 2314"/>
              <a:gd name="T62" fmla="*/ 1841500 w 1786"/>
              <a:gd name="T63" fmla="*/ 3197224 h 2314"/>
              <a:gd name="T64" fmla="*/ 1758950 w 1786"/>
              <a:gd name="T65" fmla="*/ 3206749 h 2314"/>
              <a:gd name="T66" fmla="*/ 1689100 w 1786"/>
              <a:gd name="T67" fmla="*/ 3327400 h 2314"/>
              <a:gd name="T68" fmla="*/ 1412875 w 1786"/>
              <a:gd name="T69" fmla="*/ 3041649 h 2314"/>
              <a:gd name="T70" fmla="*/ 984250 w 1786"/>
              <a:gd name="T71" fmla="*/ 2828925 h 2314"/>
              <a:gd name="T72" fmla="*/ 758825 w 1786"/>
              <a:gd name="T73" fmla="*/ 2892425 h 2314"/>
              <a:gd name="T74" fmla="*/ 682625 w 1786"/>
              <a:gd name="T75" fmla="*/ 3070224 h 2314"/>
              <a:gd name="T76" fmla="*/ 536575 w 1786"/>
              <a:gd name="T77" fmla="*/ 2901950 h 2314"/>
              <a:gd name="T78" fmla="*/ 323850 w 1786"/>
              <a:gd name="T79" fmla="*/ 2578100 h 2314"/>
              <a:gd name="T80" fmla="*/ 495300 w 1786"/>
              <a:gd name="T81" fmla="*/ 2228850 h 2314"/>
              <a:gd name="T82" fmla="*/ 365125 w 1786"/>
              <a:gd name="T83" fmla="*/ 1955800 h 2314"/>
              <a:gd name="T84" fmla="*/ 19050 w 1786"/>
              <a:gd name="T85" fmla="*/ 1898650 h 2314"/>
              <a:gd name="T86" fmla="*/ 228600 w 1786"/>
              <a:gd name="T87" fmla="*/ 1628775 h 2314"/>
              <a:gd name="T88" fmla="*/ 377825 w 1786"/>
              <a:gd name="T89" fmla="*/ 1511300 h 2314"/>
              <a:gd name="T90" fmla="*/ 298450 w 1786"/>
              <a:gd name="T91" fmla="*/ 1304925 h 2314"/>
              <a:gd name="T92" fmla="*/ 41275 w 1786"/>
              <a:gd name="T93" fmla="*/ 1114425 h 2314"/>
              <a:gd name="T94" fmla="*/ 28575 w 1786"/>
              <a:gd name="T95" fmla="*/ 860425 h 2314"/>
              <a:gd name="T96" fmla="*/ 209550 w 1786"/>
              <a:gd name="T97" fmla="*/ 587375 h 2314"/>
              <a:gd name="T98" fmla="*/ 333375 w 1786"/>
              <a:gd name="T99" fmla="*/ 717550 h 2314"/>
              <a:gd name="T100" fmla="*/ 492125 w 1786"/>
              <a:gd name="T101" fmla="*/ 660400 h 23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86"/>
              <a:gd name="T154" fmla="*/ 0 h 2314"/>
              <a:gd name="T155" fmla="*/ 1786 w 1786"/>
              <a:gd name="T156" fmla="*/ 2314 h 23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86" h="2314">
                <a:moveTo>
                  <a:pt x="266" y="356"/>
                </a:moveTo>
                <a:cubicBezTo>
                  <a:pt x="264" y="348"/>
                  <a:pt x="267" y="336"/>
                  <a:pt x="272" y="330"/>
                </a:cubicBezTo>
                <a:cubicBezTo>
                  <a:pt x="277" y="324"/>
                  <a:pt x="290" y="326"/>
                  <a:pt x="296" y="320"/>
                </a:cubicBezTo>
                <a:cubicBezTo>
                  <a:pt x="302" y="314"/>
                  <a:pt x="312" y="297"/>
                  <a:pt x="310" y="294"/>
                </a:cubicBezTo>
                <a:cubicBezTo>
                  <a:pt x="308" y="291"/>
                  <a:pt x="291" y="299"/>
                  <a:pt x="284" y="300"/>
                </a:cubicBezTo>
                <a:cubicBezTo>
                  <a:pt x="277" y="301"/>
                  <a:pt x="275" y="300"/>
                  <a:pt x="270" y="302"/>
                </a:cubicBezTo>
                <a:cubicBezTo>
                  <a:pt x="265" y="304"/>
                  <a:pt x="260" y="312"/>
                  <a:pt x="254" y="312"/>
                </a:cubicBezTo>
                <a:cubicBezTo>
                  <a:pt x="248" y="312"/>
                  <a:pt x="236" y="304"/>
                  <a:pt x="232" y="300"/>
                </a:cubicBezTo>
                <a:cubicBezTo>
                  <a:pt x="228" y="296"/>
                  <a:pt x="233" y="291"/>
                  <a:pt x="232" y="286"/>
                </a:cubicBezTo>
                <a:cubicBezTo>
                  <a:pt x="231" y="281"/>
                  <a:pt x="225" y="276"/>
                  <a:pt x="224" y="272"/>
                </a:cubicBezTo>
                <a:cubicBezTo>
                  <a:pt x="223" y="268"/>
                  <a:pt x="228" y="264"/>
                  <a:pt x="228" y="260"/>
                </a:cubicBezTo>
                <a:cubicBezTo>
                  <a:pt x="228" y="256"/>
                  <a:pt x="223" y="254"/>
                  <a:pt x="224" y="250"/>
                </a:cubicBezTo>
                <a:cubicBezTo>
                  <a:pt x="225" y="246"/>
                  <a:pt x="234" y="241"/>
                  <a:pt x="232" y="236"/>
                </a:cubicBezTo>
                <a:cubicBezTo>
                  <a:pt x="230" y="231"/>
                  <a:pt x="213" y="226"/>
                  <a:pt x="212" y="218"/>
                </a:cubicBezTo>
                <a:cubicBezTo>
                  <a:pt x="211" y="210"/>
                  <a:pt x="225" y="197"/>
                  <a:pt x="228" y="188"/>
                </a:cubicBezTo>
                <a:cubicBezTo>
                  <a:pt x="231" y="179"/>
                  <a:pt x="222" y="172"/>
                  <a:pt x="228" y="164"/>
                </a:cubicBezTo>
                <a:cubicBezTo>
                  <a:pt x="234" y="156"/>
                  <a:pt x="254" y="144"/>
                  <a:pt x="264" y="140"/>
                </a:cubicBezTo>
                <a:cubicBezTo>
                  <a:pt x="274" y="136"/>
                  <a:pt x="280" y="145"/>
                  <a:pt x="286" y="142"/>
                </a:cubicBezTo>
                <a:cubicBezTo>
                  <a:pt x="292" y="139"/>
                  <a:pt x="291" y="128"/>
                  <a:pt x="298" y="124"/>
                </a:cubicBezTo>
                <a:cubicBezTo>
                  <a:pt x="305" y="120"/>
                  <a:pt x="319" y="120"/>
                  <a:pt x="330" y="116"/>
                </a:cubicBezTo>
                <a:cubicBezTo>
                  <a:pt x="341" y="112"/>
                  <a:pt x="353" y="108"/>
                  <a:pt x="362" y="102"/>
                </a:cubicBezTo>
                <a:cubicBezTo>
                  <a:pt x="371" y="96"/>
                  <a:pt x="376" y="79"/>
                  <a:pt x="382" y="78"/>
                </a:cubicBezTo>
                <a:cubicBezTo>
                  <a:pt x="388" y="77"/>
                  <a:pt x="392" y="92"/>
                  <a:pt x="398" y="94"/>
                </a:cubicBezTo>
                <a:cubicBezTo>
                  <a:pt x="404" y="96"/>
                  <a:pt x="414" y="89"/>
                  <a:pt x="420" y="92"/>
                </a:cubicBezTo>
                <a:cubicBezTo>
                  <a:pt x="426" y="95"/>
                  <a:pt x="430" y="107"/>
                  <a:pt x="436" y="110"/>
                </a:cubicBezTo>
                <a:cubicBezTo>
                  <a:pt x="442" y="113"/>
                  <a:pt x="450" y="113"/>
                  <a:pt x="458" y="111"/>
                </a:cubicBezTo>
                <a:cubicBezTo>
                  <a:pt x="466" y="109"/>
                  <a:pt x="472" y="98"/>
                  <a:pt x="482" y="98"/>
                </a:cubicBezTo>
                <a:cubicBezTo>
                  <a:pt x="492" y="98"/>
                  <a:pt x="507" y="110"/>
                  <a:pt x="516" y="108"/>
                </a:cubicBezTo>
                <a:cubicBezTo>
                  <a:pt x="525" y="106"/>
                  <a:pt x="532" y="90"/>
                  <a:pt x="538" y="88"/>
                </a:cubicBezTo>
                <a:cubicBezTo>
                  <a:pt x="544" y="86"/>
                  <a:pt x="549" y="93"/>
                  <a:pt x="554" y="94"/>
                </a:cubicBezTo>
                <a:cubicBezTo>
                  <a:pt x="559" y="95"/>
                  <a:pt x="565" y="90"/>
                  <a:pt x="570" y="92"/>
                </a:cubicBezTo>
                <a:cubicBezTo>
                  <a:pt x="575" y="94"/>
                  <a:pt x="581" y="112"/>
                  <a:pt x="584" y="105"/>
                </a:cubicBezTo>
                <a:cubicBezTo>
                  <a:pt x="587" y="98"/>
                  <a:pt x="579" y="66"/>
                  <a:pt x="590" y="51"/>
                </a:cubicBezTo>
                <a:cubicBezTo>
                  <a:pt x="601" y="36"/>
                  <a:pt x="636" y="18"/>
                  <a:pt x="650" y="12"/>
                </a:cubicBezTo>
                <a:cubicBezTo>
                  <a:pt x="664" y="6"/>
                  <a:pt x="666" y="15"/>
                  <a:pt x="672" y="14"/>
                </a:cubicBezTo>
                <a:cubicBezTo>
                  <a:pt x="678" y="13"/>
                  <a:pt x="680" y="0"/>
                  <a:pt x="688" y="8"/>
                </a:cubicBezTo>
                <a:cubicBezTo>
                  <a:pt x="696" y="16"/>
                  <a:pt x="706" y="60"/>
                  <a:pt x="722" y="63"/>
                </a:cubicBezTo>
                <a:cubicBezTo>
                  <a:pt x="738" y="66"/>
                  <a:pt x="769" y="33"/>
                  <a:pt x="782" y="24"/>
                </a:cubicBezTo>
                <a:lnTo>
                  <a:pt x="800" y="12"/>
                </a:lnTo>
                <a:cubicBezTo>
                  <a:pt x="834" y="70"/>
                  <a:pt x="926" y="286"/>
                  <a:pt x="986" y="375"/>
                </a:cubicBezTo>
                <a:cubicBezTo>
                  <a:pt x="1046" y="464"/>
                  <a:pt x="1095" y="506"/>
                  <a:pt x="1163" y="549"/>
                </a:cubicBezTo>
                <a:cubicBezTo>
                  <a:pt x="1231" y="592"/>
                  <a:pt x="1341" y="576"/>
                  <a:pt x="1397" y="636"/>
                </a:cubicBezTo>
                <a:cubicBezTo>
                  <a:pt x="1453" y="696"/>
                  <a:pt x="1437" y="795"/>
                  <a:pt x="1502" y="912"/>
                </a:cubicBezTo>
                <a:cubicBezTo>
                  <a:pt x="1567" y="1029"/>
                  <a:pt x="1739" y="1200"/>
                  <a:pt x="1786" y="1338"/>
                </a:cubicBezTo>
                <a:lnTo>
                  <a:pt x="1784" y="1740"/>
                </a:lnTo>
                <a:lnTo>
                  <a:pt x="1784" y="1834"/>
                </a:lnTo>
                <a:cubicBezTo>
                  <a:pt x="1781" y="1853"/>
                  <a:pt x="1770" y="1846"/>
                  <a:pt x="1764" y="1852"/>
                </a:cubicBezTo>
                <a:cubicBezTo>
                  <a:pt x="1758" y="1858"/>
                  <a:pt x="1753" y="1870"/>
                  <a:pt x="1748" y="1872"/>
                </a:cubicBezTo>
                <a:cubicBezTo>
                  <a:pt x="1743" y="1874"/>
                  <a:pt x="1742" y="1862"/>
                  <a:pt x="1736" y="1864"/>
                </a:cubicBezTo>
                <a:cubicBezTo>
                  <a:pt x="1730" y="1866"/>
                  <a:pt x="1719" y="1874"/>
                  <a:pt x="1712" y="1882"/>
                </a:cubicBezTo>
                <a:cubicBezTo>
                  <a:pt x="1705" y="1890"/>
                  <a:pt x="1701" y="1905"/>
                  <a:pt x="1692" y="1910"/>
                </a:cubicBezTo>
                <a:cubicBezTo>
                  <a:pt x="1683" y="1915"/>
                  <a:pt x="1672" y="1908"/>
                  <a:pt x="1660" y="1914"/>
                </a:cubicBezTo>
                <a:cubicBezTo>
                  <a:pt x="1648" y="1920"/>
                  <a:pt x="1631" y="1941"/>
                  <a:pt x="1620" y="1946"/>
                </a:cubicBezTo>
                <a:cubicBezTo>
                  <a:pt x="1609" y="1951"/>
                  <a:pt x="1600" y="1940"/>
                  <a:pt x="1592" y="1944"/>
                </a:cubicBezTo>
                <a:cubicBezTo>
                  <a:pt x="1584" y="1948"/>
                  <a:pt x="1580" y="1969"/>
                  <a:pt x="1572" y="1970"/>
                </a:cubicBezTo>
                <a:cubicBezTo>
                  <a:pt x="1564" y="1971"/>
                  <a:pt x="1550" y="1952"/>
                  <a:pt x="1544" y="1952"/>
                </a:cubicBezTo>
                <a:cubicBezTo>
                  <a:pt x="1538" y="1952"/>
                  <a:pt x="1535" y="1963"/>
                  <a:pt x="1536" y="1968"/>
                </a:cubicBezTo>
                <a:cubicBezTo>
                  <a:pt x="1537" y="1973"/>
                  <a:pt x="1552" y="1972"/>
                  <a:pt x="1548" y="1982"/>
                </a:cubicBezTo>
                <a:cubicBezTo>
                  <a:pt x="1544" y="1992"/>
                  <a:pt x="1523" y="2019"/>
                  <a:pt x="1512" y="2030"/>
                </a:cubicBezTo>
                <a:cubicBezTo>
                  <a:pt x="1501" y="2041"/>
                  <a:pt x="1492" y="2047"/>
                  <a:pt x="1484" y="2046"/>
                </a:cubicBezTo>
                <a:cubicBezTo>
                  <a:pt x="1476" y="2045"/>
                  <a:pt x="1476" y="2026"/>
                  <a:pt x="1466" y="2024"/>
                </a:cubicBezTo>
                <a:cubicBezTo>
                  <a:pt x="1456" y="2022"/>
                  <a:pt x="1433" y="2035"/>
                  <a:pt x="1422" y="2036"/>
                </a:cubicBezTo>
                <a:cubicBezTo>
                  <a:pt x="1411" y="2037"/>
                  <a:pt x="1395" y="2024"/>
                  <a:pt x="1398" y="2030"/>
                </a:cubicBezTo>
                <a:cubicBezTo>
                  <a:pt x="1401" y="2036"/>
                  <a:pt x="1432" y="2065"/>
                  <a:pt x="1442" y="2070"/>
                </a:cubicBezTo>
                <a:cubicBezTo>
                  <a:pt x="1452" y="2075"/>
                  <a:pt x="1454" y="2060"/>
                  <a:pt x="1460" y="2058"/>
                </a:cubicBezTo>
                <a:cubicBezTo>
                  <a:pt x="1466" y="2056"/>
                  <a:pt x="1470" y="2057"/>
                  <a:pt x="1478" y="2060"/>
                </a:cubicBezTo>
                <a:cubicBezTo>
                  <a:pt x="1486" y="2063"/>
                  <a:pt x="1499" y="2069"/>
                  <a:pt x="1508" y="2076"/>
                </a:cubicBezTo>
                <a:cubicBezTo>
                  <a:pt x="1517" y="2083"/>
                  <a:pt x="1522" y="2098"/>
                  <a:pt x="1532" y="2102"/>
                </a:cubicBezTo>
                <a:cubicBezTo>
                  <a:pt x="1542" y="2106"/>
                  <a:pt x="1557" y="2098"/>
                  <a:pt x="1568" y="2098"/>
                </a:cubicBezTo>
                <a:cubicBezTo>
                  <a:pt x="1579" y="2098"/>
                  <a:pt x="1588" y="2101"/>
                  <a:pt x="1598" y="2100"/>
                </a:cubicBezTo>
                <a:cubicBezTo>
                  <a:pt x="1608" y="2099"/>
                  <a:pt x="1615" y="2091"/>
                  <a:pt x="1626" y="2094"/>
                </a:cubicBezTo>
                <a:cubicBezTo>
                  <a:pt x="1637" y="2097"/>
                  <a:pt x="1656" y="2113"/>
                  <a:pt x="1666" y="2118"/>
                </a:cubicBezTo>
                <a:cubicBezTo>
                  <a:pt x="1676" y="2123"/>
                  <a:pt x="1681" y="2122"/>
                  <a:pt x="1686" y="2126"/>
                </a:cubicBezTo>
                <a:cubicBezTo>
                  <a:pt x="1691" y="2130"/>
                  <a:pt x="1691" y="2139"/>
                  <a:pt x="1696" y="2144"/>
                </a:cubicBezTo>
                <a:cubicBezTo>
                  <a:pt x="1701" y="2149"/>
                  <a:pt x="1713" y="2152"/>
                  <a:pt x="1714" y="2158"/>
                </a:cubicBezTo>
                <a:cubicBezTo>
                  <a:pt x="1715" y="2164"/>
                  <a:pt x="1707" y="2172"/>
                  <a:pt x="1704" y="2178"/>
                </a:cubicBezTo>
                <a:cubicBezTo>
                  <a:pt x="1701" y="2184"/>
                  <a:pt x="1700" y="2191"/>
                  <a:pt x="1696" y="2194"/>
                </a:cubicBezTo>
                <a:cubicBezTo>
                  <a:pt x="1692" y="2197"/>
                  <a:pt x="1684" y="2193"/>
                  <a:pt x="1678" y="2194"/>
                </a:cubicBezTo>
                <a:cubicBezTo>
                  <a:pt x="1672" y="2195"/>
                  <a:pt x="1665" y="2202"/>
                  <a:pt x="1658" y="2202"/>
                </a:cubicBezTo>
                <a:cubicBezTo>
                  <a:pt x="1651" y="2202"/>
                  <a:pt x="1642" y="2195"/>
                  <a:pt x="1636" y="2194"/>
                </a:cubicBezTo>
                <a:cubicBezTo>
                  <a:pt x="1630" y="2193"/>
                  <a:pt x="1630" y="2197"/>
                  <a:pt x="1624" y="2196"/>
                </a:cubicBezTo>
                <a:cubicBezTo>
                  <a:pt x="1618" y="2195"/>
                  <a:pt x="1607" y="2188"/>
                  <a:pt x="1600" y="2188"/>
                </a:cubicBezTo>
                <a:cubicBezTo>
                  <a:pt x="1593" y="2188"/>
                  <a:pt x="1587" y="2190"/>
                  <a:pt x="1584" y="2194"/>
                </a:cubicBezTo>
                <a:cubicBezTo>
                  <a:pt x="1581" y="2198"/>
                  <a:pt x="1587" y="2206"/>
                  <a:pt x="1584" y="2212"/>
                </a:cubicBezTo>
                <a:cubicBezTo>
                  <a:pt x="1581" y="2218"/>
                  <a:pt x="1572" y="2225"/>
                  <a:pt x="1568" y="2232"/>
                </a:cubicBezTo>
                <a:cubicBezTo>
                  <a:pt x="1564" y="2239"/>
                  <a:pt x="1565" y="2248"/>
                  <a:pt x="1562" y="2252"/>
                </a:cubicBezTo>
                <a:cubicBezTo>
                  <a:pt x="1559" y="2256"/>
                  <a:pt x="1553" y="2259"/>
                  <a:pt x="1548" y="2258"/>
                </a:cubicBezTo>
                <a:cubicBezTo>
                  <a:pt x="1543" y="2257"/>
                  <a:pt x="1536" y="2248"/>
                  <a:pt x="1530" y="2246"/>
                </a:cubicBezTo>
                <a:cubicBezTo>
                  <a:pt x="1524" y="2244"/>
                  <a:pt x="1516" y="2243"/>
                  <a:pt x="1512" y="2248"/>
                </a:cubicBezTo>
                <a:cubicBezTo>
                  <a:pt x="1508" y="2253"/>
                  <a:pt x="1508" y="2272"/>
                  <a:pt x="1504" y="2278"/>
                </a:cubicBezTo>
                <a:cubicBezTo>
                  <a:pt x="1500" y="2284"/>
                  <a:pt x="1495" y="2280"/>
                  <a:pt x="1486" y="2286"/>
                </a:cubicBezTo>
                <a:cubicBezTo>
                  <a:pt x="1477" y="2292"/>
                  <a:pt x="1461" y="2310"/>
                  <a:pt x="1452" y="2312"/>
                </a:cubicBezTo>
                <a:cubicBezTo>
                  <a:pt x="1443" y="2314"/>
                  <a:pt x="1438" y="2302"/>
                  <a:pt x="1430" y="2300"/>
                </a:cubicBezTo>
                <a:cubicBezTo>
                  <a:pt x="1422" y="2298"/>
                  <a:pt x="1410" y="2307"/>
                  <a:pt x="1406" y="2298"/>
                </a:cubicBezTo>
                <a:cubicBezTo>
                  <a:pt x="1402" y="2289"/>
                  <a:pt x="1411" y="2257"/>
                  <a:pt x="1408" y="2244"/>
                </a:cubicBezTo>
                <a:cubicBezTo>
                  <a:pt x="1405" y="2231"/>
                  <a:pt x="1393" y="2229"/>
                  <a:pt x="1390" y="2222"/>
                </a:cubicBezTo>
                <a:cubicBezTo>
                  <a:pt x="1387" y="2215"/>
                  <a:pt x="1397" y="2206"/>
                  <a:pt x="1392" y="2204"/>
                </a:cubicBezTo>
                <a:cubicBezTo>
                  <a:pt x="1387" y="2202"/>
                  <a:pt x="1370" y="2211"/>
                  <a:pt x="1362" y="2210"/>
                </a:cubicBezTo>
                <a:cubicBezTo>
                  <a:pt x="1354" y="2209"/>
                  <a:pt x="1353" y="2200"/>
                  <a:pt x="1344" y="2196"/>
                </a:cubicBezTo>
                <a:cubicBezTo>
                  <a:pt x="1335" y="2192"/>
                  <a:pt x="1317" y="2186"/>
                  <a:pt x="1308" y="2186"/>
                </a:cubicBezTo>
                <a:cubicBezTo>
                  <a:pt x="1299" y="2186"/>
                  <a:pt x="1295" y="2196"/>
                  <a:pt x="1290" y="2196"/>
                </a:cubicBezTo>
                <a:cubicBezTo>
                  <a:pt x="1285" y="2196"/>
                  <a:pt x="1273" y="2191"/>
                  <a:pt x="1276" y="2184"/>
                </a:cubicBezTo>
                <a:cubicBezTo>
                  <a:pt x="1279" y="2177"/>
                  <a:pt x="1298" y="2166"/>
                  <a:pt x="1306" y="2156"/>
                </a:cubicBezTo>
                <a:cubicBezTo>
                  <a:pt x="1314" y="2146"/>
                  <a:pt x="1316" y="2133"/>
                  <a:pt x="1324" y="2124"/>
                </a:cubicBezTo>
                <a:cubicBezTo>
                  <a:pt x="1332" y="2115"/>
                  <a:pt x="1346" y="2107"/>
                  <a:pt x="1354" y="2104"/>
                </a:cubicBezTo>
                <a:cubicBezTo>
                  <a:pt x="1362" y="2101"/>
                  <a:pt x="1367" y="2106"/>
                  <a:pt x="1372" y="2104"/>
                </a:cubicBezTo>
                <a:cubicBezTo>
                  <a:pt x="1377" y="2102"/>
                  <a:pt x="1381" y="2092"/>
                  <a:pt x="1388" y="2090"/>
                </a:cubicBezTo>
                <a:cubicBezTo>
                  <a:pt x="1395" y="2088"/>
                  <a:pt x="1412" y="2095"/>
                  <a:pt x="1412" y="2092"/>
                </a:cubicBezTo>
                <a:cubicBezTo>
                  <a:pt x="1412" y="2089"/>
                  <a:pt x="1393" y="2077"/>
                  <a:pt x="1388" y="2070"/>
                </a:cubicBezTo>
                <a:cubicBezTo>
                  <a:pt x="1383" y="2063"/>
                  <a:pt x="1386" y="2050"/>
                  <a:pt x="1382" y="2048"/>
                </a:cubicBezTo>
                <a:cubicBezTo>
                  <a:pt x="1378" y="2046"/>
                  <a:pt x="1370" y="2057"/>
                  <a:pt x="1364" y="2058"/>
                </a:cubicBezTo>
                <a:cubicBezTo>
                  <a:pt x="1358" y="2059"/>
                  <a:pt x="1356" y="2051"/>
                  <a:pt x="1348" y="2052"/>
                </a:cubicBezTo>
                <a:cubicBezTo>
                  <a:pt x="1340" y="2053"/>
                  <a:pt x="1325" y="2063"/>
                  <a:pt x="1314" y="2066"/>
                </a:cubicBezTo>
                <a:cubicBezTo>
                  <a:pt x="1303" y="2069"/>
                  <a:pt x="1275" y="2065"/>
                  <a:pt x="1280" y="2068"/>
                </a:cubicBezTo>
                <a:cubicBezTo>
                  <a:pt x="1285" y="2071"/>
                  <a:pt x="1344" y="2083"/>
                  <a:pt x="1344" y="2086"/>
                </a:cubicBezTo>
                <a:cubicBezTo>
                  <a:pt x="1344" y="2089"/>
                  <a:pt x="1299" y="2090"/>
                  <a:pt x="1282" y="2088"/>
                </a:cubicBezTo>
                <a:cubicBezTo>
                  <a:pt x="1265" y="2086"/>
                  <a:pt x="1253" y="2080"/>
                  <a:pt x="1242" y="2076"/>
                </a:cubicBezTo>
                <a:cubicBezTo>
                  <a:pt x="1231" y="2072"/>
                  <a:pt x="1222" y="2066"/>
                  <a:pt x="1214" y="2064"/>
                </a:cubicBezTo>
                <a:cubicBezTo>
                  <a:pt x="1206" y="2062"/>
                  <a:pt x="1192" y="2066"/>
                  <a:pt x="1192" y="2062"/>
                </a:cubicBezTo>
                <a:cubicBezTo>
                  <a:pt x="1192" y="2058"/>
                  <a:pt x="1222" y="2046"/>
                  <a:pt x="1216" y="2042"/>
                </a:cubicBezTo>
                <a:cubicBezTo>
                  <a:pt x="1210" y="2038"/>
                  <a:pt x="1160" y="2041"/>
                  <a:pt x="1156" y="2038"/>
                </a:cubicBezTo>
                <a:cubicBezTo>
                  <a:pt x="1152" y="2035"/>
                  <a:pt x="1179" y="2025"/>
                  <a:pt x="1190" y="2022"/>
                </a:cubicBezTo>
                <a:cubicBezTo>
                  <a:pt x="1201" y="2019"/>
                  <a:pt x="1212" y="2020"/>
                  <a:pt x="1224" y="2020"/>
                </a:cubicBezTo>
                <a:cubicBezTo>
                  <a:pt x="1236" y="2020"/>
                  <a:pt x="1263" y="2026"/>
                  <a:pt x="1260" y="2022"/>
                </a:cubicBezTo>
                <a:cubicBezTo>
                  <a:pt x="1257" y="2018"/>
                  <a:pt x="1217" y="2006"/>
                  <a:pt x="1206" y="1998"/>
                </a:cubicBezTo>
                <a:cubicBezTo>
                  <a:pt x="1195" y="1990"/>
                  <a:pt x="1197" y="1973"/>
                  <a:pt x="1194" y="1974"/>
                </a:cubicBezTo>
                <a:cubicBezTo>
                  <a:pt x="1191" y="1975"/>
                  <a:pt x="1192" y="1995"/>
                  <a:pt x="1186" y="2002"/>
                </a:cubicBezTo>
                <a:cubicBezTo>
                  <a:pt x="1180" y="2009"/>
                  <a:pt x="1164" y="2017"/>
                  <a:pt x="1160" y="2014"/>
                </a:cubicBezTo>
                <a:cubicBezTo>
                  <a:pt x="1156" y="2011"/>
                  <a:pt x="1167" y="1988"/>
                  <a:pt x="1164" y="1984"/>
                </a:cubicBezTo>
                <a:cubicBezTo>
                  <a:pt x="1161" y="1980"/>
                  <a:pt x="1146" y="1986"/>
                  <a:pt x="1140" y="1992"/>
                </a:cubicBezTo>
                <a:cubicBezTo>
                  <a:pt x="1134" y="1998"/>
                  <a:pt x="1135" y="2015"/>
                  <a:pt x="1130" y="2020"/>
                </a:cubicBezTo>
                <a:cubicBezTo>
                  <a:pt x="1125" y="2025"/>
                  <a:pt x="1115" y="2017"/>
                  <a:pt x="1108" y="2020"/>
                </a:cubicBezTo>
                <a:cubicBezTo>
                  <a:pt x="1101" y="2023"/>
                  <a:pt x="1094" y="2032"/>
                  <a:pt x="1090" y="2036"/>
                </a:cubicBezTo>
                <a:cubicBezTo>
                  <a:pt x="1086" y="2040"/>
                  <a:pt x="1089" y="2041"/>
                  <a:pt x="1086" y="2046"/>
                </a:cubicBezTo>
                <a:cubicBezTo>
                  <a:pt x="1083" y="2051"/>
                  <a:pt x="1078" y="2058"/>
                  <a:pt x="1074" y="2066"/>
                </a:cubicBezTo>
                <a:cubicBezTo>
                  <a:pt x="1070" y="2074"/>
                  <a:pt x="1072" y="2093"/>
                  <a:pt x="1064" y="2096"/>
                </a:cubicBezTo>
                <a:cubicBezTo>
                  <a:pt x="1056" y="2099"/>
                  <a:pt x="1047" y="2092"/>
                  <a:pt x="1028" y="2082"/>
                </a:cubicBezTo>
                <a:cubicBezTo>
                  <a:pt x="1009" y="2072"/>
                  <a:pt x="969" y="2057"/>
                  <a:pt x="948" y="2036"/>
                </a:cubicBezTo>
                <a:cubicBezTo>
                  <a:pt x="927" y="2015"/>
                  <a:pt x="914" y="1978"/>
                  <a:pt x="904" y="1958"/>
                </a:cubicBezTo>
                <a:cubicBezTo>
                  <a:pt x="894" y="1938"/>
                  <a:pt x="900" y="1936"/>
                  <a:pt x="890" y="1916"/>
                </a:cubicBezTo>
                <a:cubicBezTo>
                  <a:pt x="880" y="1896"/>
                  <a:pt x="865" y="1854"/>
                  <a:pt x="846" y="1836"/>
                </a:cubicBezTo>
                <a:cubicBezTo>
                  <a:pt x="827" y="1818"/>
                  <a:pt x="800" y="1820"/>
                  <a:pt x="773" y="1809"/>
                </a:cubicBezTo>
                <a:cubicBezTo>
                  <a:pt x="746" y="1798"/>
                  <a:pt x="708" y="1774"/>
                  <a:pt x="683" y="1770"/>
                </a:cubicBezTo>
                <a:cubicBezTo>
                  <a:pt x="658" y="1766"/>
                  <a:pt x="638" y="1781"/>
                  <a:pt x="620" y="1782"/>
                </a:cubicBezTo>
                <a:cubicBezTo>
                  <a:pt x="602" y="1783"/>
                  <a:pt x="590" y="1776"/>
                  <a:pt x="576" y="1776"/>
                </a:cubicBezTo>
                <a:lnTo>
                  <a:pt x="538" y="1782"/>
                </a:lnTo>
                <a:cubicBezTo>
                  <a:pt x="523" y="1783"/>
                  <a:pt x="494" y="1777"/>
                  <a:pt x="484" y="1784"/>
                </a:cubicBezTo>
                <a:cubicBezTo>
                  <a:pt x="474" y="1791"/>
                  <a:pt x="483" y="1808"/>
                  <a:pt x="478" y="1822"/>
                </a:cubicBezTo>
                <a:cubicBezTo>
                  <a:pt x="473" y="1836"/>
                  <a:pt x="454" y="1845"/>
                  <a:pt x="452" y="1866"/>
                </a:cubicBezTo>
                <a:cubicBezTo>
                  <a:pt x="450" y="1887"/>
                  <a:pt x="466" y="1935"/>
                  <a:pt x="466" y="1950"/>
                </a:cubicBezTo>
                <a:cubicBezTo>
                  <a:pt x="466" y="1965"/>
                  <a:pt x="460" y="1961"/>
                  <a:pt x="454" y="1958"/>
                </a:cubicBezTo>
                <a:cubicBezTo>
                  <a:pt x="448" y="1955"/>
                  <a:pt x="436" y="1947"/>
                  <a:pt x="430" y="1934"/>
                </a:cubicBezTo>
                <a:cubicBezTo>
                  <a:pt x="424" y="1921"/>
                  <a:pt x="426" y="1893"/>
                  <a:pt x="418" y="1882"/>
                </a:cubicBezTo>
                <a:cubicBezTo>
                  <a:pt x="410" y="1871"/>
                  <a:pt x="387" y="1879"/>
                  <a:pt x="380" y="1870"/>
                </a:cubicBezTo>
                <a:cubicBezTo>
                  <a:pt x="373" y="1861"/>
                  <a:pt x="385" y="1833"/>
                  <a:pt x="378" y="1826"/>
                </a:cubicBezTo>
                <a:cubicBezTo>
                  <a:pt x="371" y="1819"/>
                  <a:pt x="349" y="1834"/>
                  <a:pt x="338" y="1828"/>
                </a:cubicBezTo>
                <a:cubicBezTo>
                  <a:pt x="327" y="1822"/>
                  <a:pt x="318" y="1806"/>
                  <a:pt x="310" y="1788"/>
                </a:cubicBezTo>
                <a:cubicBezTo>
                  <a:pt x="302" y="1770"/>
                  <a:pt x="298" y="1739"/>
                  <a:pt x="288" y="1720"/>
                </a:cubicBezTo>
                <a:cubicBezTo>
                  <a:pt x="278" y="1701"/>
                  <a:pt x="262" y="1688"/>
                  <a:pt x="248" y="1672"/>
                </a:cubicBezTo>
                <a:cubicBezTo>
                  <a:pt x="234" y="1656"/>
                  <a:pt x="195" y="1643"/>
                  <a:pt x="204" y="1624"/>
                </a:cubicBezTo>
                <a:cubicBezTo>
                  <a:pt x="213" y="1605"/>
                  <a:pt x="275" y="1575"/>
                  <a:pt x="300" y="1558"/>
                </a:cubicBezTo>
                <a:cubicBezTo>
                  <a:pt x="325" y="1541"/>
                  <a:pt x="346" y="1539"/>
                  <a:pt x="352" y="1524"/>
                </a:cubicBezTo>
                <a:cubicBezTo>
                  <a:pt x="358" y="1509"/>
                  <a:pt x="341" y="1488"/>
                  <a:pt x="334" y="1468"/>
                </a:cubicBezTo>
                <a:cubicBezTo>
                  <a:pt x="327" y="1448"/>
                  <a:pt x="322" y="1421"/>
                  <a:pt x="312" y="1404"/>
                </a:cubicBezTo>
                <a:cubicBezTo>
                  <a:pt x="302" y="1387"/>
                  <a:pt x="279" y="1382"/>
                  <a:pt x="274" y="1362"/>
                </a:cubicBezTo>
                <a:cubicBezTo>
                  <a:pt x="269" y="1342"/>
                  <a:pt x="284" y="1301"/>
                  <a:pt x="280" y="1284"/>
                </a:cubicBezTo>
                <a:cubicBezTo>
                  <a:pt x="276" y="1267"/>
                  <a:pt x="260" y="1267"/>
                  <a:pt x="252" y="1258"/>
                </a:cubicBezTo>
                <a:cubicBezTo>
                  <a:pt x="244" y="1249"/>
                  <a:pt x="239" y="1237"/>
                  <a:pt x="230" y="1232"/>
                </a:cubicBezTo>
                <a:cubicBezTo>
                  <a:pt x="221" y="1227"/>
                  <a:pt x="209" y="1233"/>
                  <a:pt x="196" y="1228"/>
                </a:cubicBezTo>
                <a:cubicBezTo>
                  <a:pt x="183" y="1223"/>
                  <a:pt x="164" y="1210"/>
                  <a:pt x="154" y="1200"/>
                </a:cubicBezTo>
                <a:cubicBezTo>
                  <a:pt x="144" y="1190"/>
                  <a:pt x="158" y="1171"/>
                  <a:pt x="134" y="1170"/>
                </a:cubicBezTo>
                <a:cubicBezTo>
                  <a:pt x="110" y="1169"/>
                  <a:pt x="30" y="1211"/>
                  <a:pt x="12" y="1196"/>
                </a:cubicBezTo>
                <a:lnTo>
                  <a:pt x="24" y="1080"/>
                </a:lnTo>
                <a:cubicBezTo>
                  <a:pt x="30" y="1055"/>
                  <a:pt x="38" y="1048"/>
                  <a:pt x="50" y="1044"/>
                </a:cubicBezTo>
                <a:cubicBezTo>
                  <a:pt x="62" y="1040"/>
                  <a:pt x="82" y="1057"/>
                  <a:pt x="98" y="1054"/>
                </a:cubicBezTo>
                <a:cubicBezTo>
                  <a:pt x="114" y="1051"/>
                  <a:pt x="132" y="1031"/>
                  <a:pt x="144" y="1026"/>
                </a:cubicBezTo>
                <a:cubicBezTo>
                  <a:pt x="156" y="1021"/>
                  <a:pt x="162" y="1027"/>
                  <a:pt x="170" y="1022"/>
                </a:cubicBezTo>
                <a:cubicBezTo>
                  <a:pt x="178" y="1017"/>
                  <a:pt x="174" y="1007"/>
                  <a:pt x="194" y="996"/>
                </a:cubicBezTo>
                <a:lnTo>
                  <a:pt x="290" y="958"/>
                </a:lnTo>
                <a:cubicBezTo>
                  <a:pt x="297" y="951"/>
                  <a:pt x="251" y="957"/>
                  <a:pt x="238" y="952"/>
                </a:cubicBezTo>
                <a:cubicBezTo>
                  <a:pt x="225" y="947"/>
                  <a:pt x="221" y="931"/>
                  <a:pt x="210" y="926"/>
                </a:cubicBezTo>
                <a:cubicBezTo>
                  <a:pt x="199" y="921"/>
                  <a:pt x="175" y="931"/>
                  <a:pt x="172" y="924"/>
                </a:cubicBezTo>
                <a:cubicBezTo>
                  <a:pt x="169" y="917"/>
                  <a:pt x="187" y="899"/>
                  <a:pt x="190" y="882"/>
                </a:cubicBezTo>
                <a:cubicBezTo>
                  <a:pt x="193" y="865"/>
                  <a:pt x="201" y="835"/>
                  <a:pt x="188" y="822"/>
                </a:cubicBezTo>
                <a:cubicBezTo>
                  <a:pt x="175" y="809"/>
                  <a:pt x="133" y="811"/>
                  <a:pt x="110" y="804"/>
                </a:cubicBezTo>
                <a:cubicBezTo>
                  <a:pt x="87" y="797"/>
                  <a:pt x="62" y="792"/>
                  <a:pt x="52" y="780"/>
                </a:cubicBezTo>
                <a:cubicBezTo>
                  <a:pt x="42" y="768"/>
                  <a:pt x="54" y="743"/>
                  <a:pt x="50" y="730"/>
                </a:cubicBezTo>
                <a:cubicBezTo>
                  <a:pt x="46" y="717"/>
                  <a:pt x="33" y="715"/>
                  <a:pt x="26" y="702"/>
                </a:cubicBezTo>
                <a:cubicBezTo>
                  <a:pt x="19" y="689"/>
                  <a:pt x="11" y="668"/>
                  <a:pt x="10" y="654"/>
                </a:cubicBezTo>
                <a:cubicBezTo>
                  <a:pt x="9" y="640"/>
                  <a:pt x="20" y="628"/>
                  <a:pt x="18" y="616"/>
                </a:cubicBezTo>
                <a:cubicBezTo>
                  <a:pt x="16" y="604"/>
                  <a:pt x="0" y="594"/>
                  <a:pt x="0" y="582"/>
                </a:cubicBezTo>
                <a:cubicBezTo>
                  <a:pt x="0" y="570"/>
                  <a:pt x="10" y="557"/>
                  <a:pt x="18" y="542"/>
                </a:cubicBezTo>
                <a:cubicBezTo>
                  <a:pt x="26" y="527"/>
                  <a:pt x="42" y="504"/>
                  <a:pt x="46" y="490"/>
                </a:cubicBezTo>
                <a:cubicBezTo>
                  <a:pt x="50" y="476"/>
                  <a:pt x="39" y="468"/>
                  <a:pt x="44" y="458"/>
                </a:cubicBezTo>
                <a:cubicBezTo>
                  <a:pt x="49" y="448"/>
                  <a:pt x="63" y="443"/>
                  <a:pt x="78" y="428"/>
                </a:cubicBezTo>
                <a:cubicBezTo>
                  <a:pt x="93" y="413"/>
                  <a:pt x="118" y="382"/>
                  <a:pt x="132" y="370"/>
                </a:cubicBezTo>
                <a:cubicBezTo>
                  <a:pt x="146" y="358"/>
                  <a:pt x="156" y="352"/>
                  <a:pt x="162" y="358"/>
                </a:cubicBezTo>
                <a:cubicBezTo>
                  <a:pt x="168" y="364"/>
                  <a:pt x="164" y="395"/>
                  <a:pt x="168" y="406"/>
                </a:cubicBezTo>
                <a:lnTo>
                  <a:pt x="188" y="424"/>
                </a:lnTo>
                <a:cubicBezTo>
                  <a:pt x="195" y="432"/>
                  <a:pt x="206" y="444"/>
                  <a:pt x="210" y="452"/>
                </a:cubicBezTo>
                <a:cubicBezTo>
                  <a:pt x="214" y="460"/>
                  <a:pt x="208" y="465"/>
                  <a:pt x="214" y="472"/>
                </a:cubicBezTo>
                <a:cubicBezTo>
                  <a:pt x="220" y="479"/>
                  <a:pt x="233" y="492"/>
                  <a:pt x="245" y="495"/>
                </a:cubicBezTo>
                <a:cubicBezTo>
                  <a:pt x="257" y="498"/>
                  <a:pt x="273" y="503"/>
                  <a:pt x="284" y="490"/>
                </a:cubicBezTo>
                <a:cubicBezTo>
                  <a:pt x="295" y="477"/>
                  <a:pt x="309" y="434"/>
                  <a:pt x="310" y="416"/>
                </a:cubicBezTo>
                <a:cubicBezTo>
                  <a:pt x="311" y="398"/>
                  <a:pt x="292" y="392"/>
                  <a:pt x="288" y="384"/>
                </a:cubicBezTo>
                <a:lnTo>
                  <a:pt x="288" y="366"/>
                </a:lnTo>
                <a:lnTo>
                  <a:pt x="266" y="356"/>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246" name="Freeform 198"/>
          <p:cNvSpPr>
            <a:spLocks/>
          </p:cNvSpPr>
          <p:nvPr/>
        </p:nvSpPr>
        <p:spPr bwMode="auto">
          <a:xfrm>
            <a:off x="6402388" y="1311275"/>
            <a:ext cx="782637" cy="782638"/>
          </a:xfrm>
          <a:custGeom>
            <a:avLst/>
            <a:gdLst>
              <a:gd name="T0" fmla="*/ 0 w 493"/>
              <a:gd name="T1" fmla="*/ 782638 h 493"/>
              <a:gd name="T2" fmla="*/ 354012 w 493"/>
              <a:gd name="T3" fmla="*/ 498475 h 493"/>
              <a:gd name="T4" fmla="*/ 782637 w 493"/>
              <a:gd name="T5" fmla="*/ 0 h 493"/>
              <a:gd name="T6" fmla="*/ 0 60000 65536"/>
              <a:gd name="T7" fmla="*/ 0 60000 65536"/>
              <a:gd name="T8" fmla="*/ 0 60000 65536"/>
              <a:gd name="T9" fmla="*/ 0 w 493"/>
              <a:gd name="T10" fmla="*/ 0 h 493"/>
              <a:gd name="T11" fmla="*/ 493 w 493"/>
              <a:gd name="T12" fmla="*/ 493 h 493"/>
            </a:gdLst>
            <a:ahLst/>
            <a:cxnLst>
              <a:cxn ang="T6">
                <a:pos x="T0" y="T1"/>
              </a:cxn>
              <a:cxn ang="T7">
                <a:pos x="T2" y="T3"/>
              </a:cxn>
              <a:cxn ang="T8">
                <a:pos x="T4" y="T5"/>
              </a:cxn>
            </a:cxnLst>
            <a:rect l="T9" t="T10" r="T11" b="T12"/>
            <a:pathLst>
              <a:path w="493" h="493">
                <a:moveTo>
                  <a:pt x="0" y="493"/>
                </a:moveTo>
                <a:cubicBezTo>
                  <a:pt x="37" y="463"/>
                  <a:pt x="141" y="396"/>
                  <a:pt x="223" y="314"/>
                </a:cubicBezTo>
                <a:cubicBezTo>
                  <a:pt x="305" y="232"/>
                  <a:pt x="437" y="66"/>
                  <a:pt x="493"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2247" name="Freeform 199"/>
          <p:cNvSpPr>
            <a:spLocks/>
          </p:cNvSpPr>
          <p:nvPr/>
        </p:nvSpPr>
        <p:spPr bwMode="auto">
          <a:xfrm>
            <a:off x="6607175" y="2133600"/>
            <a:ext cx="908050" cy="479425"/>
          </a:xfrm>
          <a:custGeom>
            <a:avLst/>
            <a:gdLst>
              <a:gd name="T0" fmla="*/ 0 w 572"/>
              <a:gd name="T1" fmla="*/ 479425 h 302"/>
              <a:gd name="T2" fmla="*/ 520700 w 572"/>
              <a:gd name="T3" fmla="*/ 158750 h 302"/>
              <a:gd name="T4" fmla="*/ 908050 w 572"/>
              <a:gd name="T5" fmla="*/ 0 h 302"/>
              <a:gd name="T6" fmla="*/ 0 60000 65536"/>
              <a:gd name="T7" fmla="*/ 0 60000 65536"/>
              <a:gd name="T8" fmla="*/ 0 60000 65536"/>
              <a:gd name="T9" fmla="*/ 0 w 572"/>
              <a:gd name="T10" fmla="*/ 0 h 302"/>
              <a:gd name="T11" fmla="*/ 572 w 572"/>
              <a:gd name="T12" fmla="*/ 302 h 302"/>
            </a:gdLst>
            <a:ahLst/>
            <a:cxnLst>
              <a:cxn ang="T6">
                <a:pos x="T0" y="T1"/>
              </a:cxn>
              <a:cxn ang="T7">
                <a:pos x="T2" y="T3"/>
              </a:cxn>
              <a:cxn ang="T8">
                <a:pos x="T4" y="T5"/>
              </a:cxn>
            </a:cxnLst>
            <a:rect l="T9" t="T10" r="T11" b="T12"/>
            <a:pathLst>
              <a:path w="572" h="302">
                <a:moveTo>
                  <a:pt x="0" y="302"/>
                </a:moveTo>
                <a:cubicBezTo>
                  <a:pt x="55" y="268"/>
                  <a:pt x="233" y="150"/>
                  <a:pt x="328" y="100"/>
                </a:cubicBezTo>
                <a:cubicBezTo>
                  <a:pt x="423" y="50"/>
                  <a:pt x="521" y="21"/>
                  <a:pt x="572"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2248" name="Freeform 200"/>
          <p:cNvSpPr>
            <a:spLocks/>
          </p:cNvSpPr>
          <p:nvPr/>
        </p:nvSpPr>
        <p:spPr bwMode="auto">
          <a:xfrm>
            <a:off x="6708775" y="2949575"/>
            <a:ext cx="657225" cy="12700"/>
          </a:xfrm>
          <a:custGeom>
            <a:avLst/>
            <a:gdLst>
              <a:gd name="T0" fmla="*/ 0 w 414"/>
              <a:gd name="T1" fmla="*/ 12700 h 8"/>
              <a:gd name="T2" fmla="*/ 377825 w 414"/>
              <a:gd name="T3" fmla="*/ 3175 h 8"/>
              <a:gd name="T4" fmla="*/ 657225 w 414"/>
              <a:gd name="T5" fmla="*/ 0 h 8"/>
              <a:gd name="T6" fmla="*/ 0 60000 65536"/>
              <a:gd name="T7" fmla="*/ 0 60000 65536"/>
              <a:gd name="T8" fmla="*/ 0 60000 65536"/>
              <a:gd name="T9" fmla="*/ 0 w 414"/>
              <a:gd name="T10" fmla="*/ 0 h 8"/>
              <a:gd name="T11" fmla="*/ 414 w 414"/>
              <a:gd name="T12" fmla="*/ 8 h 8"/>
            </a:gdLst>
            <a:ahLst/>
            <a:cxnLst>
              <a:cxn ang="T6">
                <a:pos x="T0" y="T1"/>
              </a:cxn>
              <a:cxn ang="T7">
                <a:pos x="T2" y="T3"/>
              </a:cxn>
              <a:cxn ang="T8">
                <a:pos x="T4" y="T5"/>
              </a:cxn>
            </a:cxnLst>
            <a:rect l="T9" t="T10" r="T11" b="T12"/>
            <a:pathLst>
              <a:path w="414" h="8">
                <a:moveTo>
                  <a:pt x="0" y="8"/>
                </a:moveTo>
                <a:cubicBezTo>
                  <a:pt x="40" y="7"/>
                  <a:pt x="169" y="3"/>
                  <a:pt x="238" y="2"/>
                </a:cubicBezTo>
                <a:cubicBezTo>
                  <a:pt x="307" y="1"/>
                  <a:pt x="377" y="0"/>
                  <a:pt x="414"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2249" name="Freeform 201"/>
          <p:cNvSpPr>
            <a:spLocks/>
          </p:cNvSpPr>
          <p:nvPr/>
        </p:nvSpPr>
        <p:spPr bwMode="auto">
          <a:xfrm>
            <a:off x="7394575" y="3298825"/>
            <a:ext cx="279400" cy="203200"/>
          </a:xfrm>
          <a:custGeom>
            <a:avLst/>
            <a:gdLst>
              <a:gd name="T0" fmla="*/ 0 w 176"/>
              <a:gd name="T1" fmla="*/ 203200 h 128"/>
              <a:gd name="T2" fmla="*/ 190500 w 176"/>
              <a:gd name="T3" fmla="*/ 136525 h 128"/>
              <a:gd name="T4" fmla="*/ 279400 w 176"/>
              <a:gd name="T5" fmla="*/ 0 h 128"/>
              <a:gd name="T6" fmla="*/ 0 60000 65536"/>
              <a:gd name="T7" fmla="*/ 0 60000 65536"/>
              <a:gd name="T8" fmla="*/ 0 60000 65536"/>
              <a:gd name="T9" fmla="*/ 0 w 176"/>
              <a:gd name="T10" fmla="*/ 0 h 128"/>
              <a:gd name="T11" fmla="*/ 176 w 176"/>
              <a:gd name="T12" fmla="*/ 128 h 128"/>
            </a:gdLst>
            <a:ahLst/>
            <a:cxnLst>
              <a:cxn ang="T6">
                <a:pos x="T0" y="T1"/>
              </a:cxn>
              <a:cxn ang="T7">
                <a:pos x="T2" y="T3"/>
              </a:cxn>
              <a:cxn ang="T8">
                <a:pos x="T4" y="T5"/>
              </a:cxn>
            </a:cxnLst>
            <a:rect l="T9" t="T10" r="T11" b="T12"/>
            <a:pathLst>
              <a:path w="176" h="128">
                <a:moveTo>
                  <a:pt x="0" y="128"/>
                </a:moveTo>
                <a:cubicBezTo>
                  <a:pt x="20" y="121"/>
                  <a:pt x="91" y="107"/>
                  <a:pt x="120" y="86"/>
                </a:cubicBezTo>
                <a:cubicBezTo>
                  <a:pt x="149" y="65"/>
                  <a:pt x="164" y="18"/>
                  <a:pt x="176"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2250" name="AutoShape 202"/>
          <p:cNvSpPr>
            <a:spLocks noChangeArrowheads="1"/>
          </p:cNvSpPr>
          <p:nvPr/>
        </p:nvSpPr>
        <p:spPr bwMode="auto">
          <a:xfrm>
            <a:off x="6451600" y="179546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2251" name="AutoShape 203"/>
          <p:cNvSpPr>
            <a:spLocks noChangeArrowheads="1"/>
          </p:cNvSpPr>
          <p:nvPr/>
        </p:nvSpPr>
        <p:spPr bwMode="auto">
          <a:xfrm>
            <a:off x="6600825" y="236696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2252" name="AutoShape 204"/>
          <p:cNvSpPr>
            <a:spLocks noChangeArrowheads="1"/>
          </p:cNvSpPr>
          <p:nvPr/>
        </p:nvSpPr>
        <p:spPr bwMode="auto">
          <a:xfrm>
            <a:off x="6718300" y="278606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2253" name="AutoShape 205"/>
          <p:cNvSpPr>
            <a:spLocks noChangeArrowheads="1"/>
          </p:cNvSpPr>
          <p:nvPr/>
        </p:nvSpPr>
        <p:spPr bwMode="auto">
          <a:xfrm>
            <a:off x="7315200" y="333216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2254" name="Freeform 206"/>
          <p:cNvSpPr>
            <a:spLocks/>
          </p:cNvSpPr>
          <p:nvPr/>
        </p:nvSpPr>
        <p:spPr bwMode="auto">
          <a:xfrm>
            <a:off x="7197725" y="714375"/>
            <a:ext cx="190500" cy="561975"/>
          </a:xfrm>
          <a:custGeom>
            <a:avLst/>
            <a:gdLst>
              <a:gd name="T0" fmla="*/ 0 w 120"/>
              <a:gd name="T1" fmla="*/ 561975 h 354"/>
              <a:gd name="T2" fmla="*/ 79375 w 120"/>
              <a:gd name="T3" fmla="*/ 311150 h 354"/>
              <a:gd name="T4" fmla="*/ 190500 w 120"/>
              <a:gd name="T5" fmla="*/ 0 h 354"/>
              <a:gd name="T6" fmla="*/ 0 60000 65536"/>
              <a:gd name="T7" fmla="*/ 0 60000 65536"/>
              <a:gd name="T8" fmla="*/ 0 60000 65536"/>
              <a:gd name="T9" fmla="*/ 0 w 120"/>
              <a:gd name="T10" fmla="*/ 0 h 354"/>
              <a:gd name="T11" fmla="*/ 120 w 120"/>
              <a:gd name="T12" fmla="*/ 354 h 354"/>
            </a:gdLst>
            <a:ahLst/>
            <a:cxnLst>
              <a:cxn ang="T6">
                <a:pos x="T0" y="T1"/>
              </a:cxn>
              <a:cxn ang="T7">
                <a:pos x="T2" y="T3"/>
              </a:cxn>
              <a:cxn ang="T8">
                <a:pos x="T4" y="T5"/>
              </a:cxn>
            </a:cxnLst>
            <a:rect l="T9" t="T10" r="T11" b="T12"/>
            <a:pathLst>
              <a:path w="120" h="354">
                <a:moveTo>
                  <a:pt x="0" y="354"/>
                </a:moveTo>
                <a:cubicBezTo>
                  <a:pt x="8" y="327"/>
                  <a:pt x="30" y="255"/>
                  <a:pt x="50" y="196"/>
                </a:cubicBezTo>
                <a:cubicBezTo>
                  <a:pt x="70" y="137"/>
                  <a:pt x="106" y="41"/>
                  <a:pt x="120"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2255" name="Freeform 207"/>
          <p:cNvSpPr>
            <a:spLocks/>
          </p:cNvSpPr>
          <p:nvPr/>
        </p:nvSpPr>
        <p:spPr bwMode="auto">
          <a:xfrm>
            <a:off x="7639050" y="2136775"/>
            <a:ext cx="212725" cy="590550"/>
          </a:xfrm>
          <a:custGeom>
            <a:avLst/>
            <a:gdLst>
              <a:gd name="T0" fmla="*/ 0 w 134"/>
              <a:gd name="T1" fmla="*/ 0 h 372"/>
              <a:gd name="T2" fmla="*/ 114300 w 134"/>
              <a:gd name="T3" fmla="*/ 174625 h 372"/>
              <a:gd name="T4" fmla="*/ 212725 w 134"/>
              <a:gd name="T5" fmla="*/ 590550 h 372"/>
              <a:gd name="T6" fmla="*/ 0 60000 65536"/>
              <a:gd name="T7" fmla="*/ 0 60000 65536"/>
              <a:gd name="T8" fmla="*/ 0 60000 65536"/>
              <a:gd name="T9" fmla="*/ 0 w 134"/>
              <a:gd name="T10" fmla="*/ 0 h 372"/>
              <a:gd name="T11" fmla="*/ 134 w 134"/>
              <a:gd name="T12" fmla="*/ 372 h 372"/>
            </a:gdLst>
            <a:ahLst/>
            <a:cxnLst>
              <a:cxn ang="T6">
                <a:pos x="T0" y="T1"/>
              </a:cxn>
              <a:cxn ang="T7">
                <a:pos x="T2" y="T3"/>
              </a:cxn>
              <a:cxn ang="T8">
                <a:pos x="T4" y="T5"/>
              </a:cxn>
            </a:cxnLst>
            <a:rect l="T9" t="T10" r="T11" b="T12"/>
            <a:pathLst>
              <a:path w="134" h="372">
                <a:moveTo>
                  <a:pt x="0" y="0"/>
                </a:moveTo>
                <a:cubicBezTo>
                  <a:pt x="12" y="18"/>
                  <a:pt x="50" y="48"/>
                  <a:pt x="72" y="110"/>
                </a:cubicBezTo>
                <a:cubicBezTo>
                  <a:pt x="94" y="172"/>
                  <a:pt x="121" y="318"/>
                  <a:pt x="134" y="372"/>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2256" name="Freeform 208"/>
          <p:cNvSpPr>
            <a:spLocks/>
          </p:cNvSpPr>
          <p:nvPr/>
        </p:nvSpPr>
        <p:spPr bwMode="auto">
          <a:xfrm>
            <a:off x="7385050" y="2797175"/>
            <a:ext cx="485775" cy="152400"/>
          </a:xfrm>
          <a:custGeom>
            <a:avLst/>
            <a:gdLst>
              <a:gd name="T0" fmla="*/ 0 w 306"/>
              <a:gd name="T1" fmla="*/ 152400 h 96"/>
              <a:gd name="T2" fmla="*/ 333375 w 306"/>
              <a:gd name="T3" fmla="*/ 117475 h 96"/>
              <a:gd name="T4" fmla="*/ 485775 w 306"/>
              <a:gd name="T5" fmla="*/ 0 h 96"/>
              <a:gd name="T6" fmla="*/ 0 60000 65536"/>
              <a:gd name="T7" fmla="*/ 0 60000 65536"/>
              <a:gd name="T8" fmla="*/ 0 60000 65536"/>
              <a:gd name="T9" fmla="*/ 0 w 306"/>
              <a:gd name="T10" fmla="*/ 0 h 96"/>
              <a:gd name="T11" fmla="*/ 306 w 306"/>
              <a:gd name="T12" fmla="*/ 96 h 96"/>
            </a:gdLst>
            <a:ahLst/>
            <a:cxnLst>
              <a:cxn ang="T6">
                <a:pos x="T0" y="T1"/>
              </a:cxn>
              <a:cxn ang="T7">
                <a:pos x="T2" y="T3"/>
              </a:cxn>
              <a:cxn ang="T8">
                <a:pos x="T4" y="T5"/>
              </a:cxn>
            </a:cxnLst>
            <a:rect l="T9" t="T10" r="T11" b="T12"/>
            <a:pathLst>
              <a:path w="306" h="96">
                <a:moveTo>
                  <a:pt x="0" y="96"/>
                </a:moveTo>
                <a:cubicBezTo>
                  <a:pt x="35" y="93"/>
                  <a:pt x="159" y="90"/>
                  <a:pt x="210" y="74"/>
                </a:cubicBezTo>
                <a:cubicBezTo>
                  <a:pt x="261" y="58"/>
                  <a:pt x="286" y="15"/>
                  <a:pt x="306"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2257" name="Freeform 209"/>
          <p:cNvSpPr>
            <a:spLocks/>
          </p:cNvSpPr>
          <p:nvPr/>
        </p:nvSpPr>
        <p:spPr bwMode="auto">
          <a:xfrm>
            <a:off x="7778750" y="3327400"/>
            <a:ext cx="657225" cy="12700"/>
          </a:xfrm>
          <a:custGeom>
            <a:avLst/>
            <a:gdLst>
              <a:gd name="T0" fmla="*/ 0 w 414"/>
              <a:gd name="T1" fmla="*/ 12700 h 8"/>
              <a:gd name="T2" fmla="*/ 377825 w 414"/>
              <a:gd name="T3" fmla="*/ 3175 h 8"/>
              <a:gd name="T4" fmla="*/ 657225 w 414"/>
              <a:gd name="T5" fmla="*/ 0 h 8"/>
              <a:gd name="T6" fmla="*/ 0 60000 65536"/>
              <a:gd name="T7" fmla="*/ 0 60000 65536"/>
              <a:gd name="T8" fmla="*/ 0 60000 65536"/>
              <a:gd name="T9" fmla="*/ 0 w 414"/>
              <a:gd name="T10" fmla="*/ 0 h 8"/>
              <a:gd name="T11" fmla="*/ 414 w 414"/>
              <a:gd name="T12" fmla="*/ 8 h 8"/>
            </a:gdLst>
            <a:ahLst/>
            <a:cxnLst>
              <a:cxn ang="T6">
                <a:pos x="T0" y="T1"/>
              </a:cxn>
              <a:cxn ang="T7">
                <a:pos x="T2" y="T3"/>
              </a:cxn>
              <a:cxn ang="T8">
                <a:pos x="T4" y="T5"/>
              </a:cxn>
            </a:cxnLst>
            <a:rect l="T9" t="T10" r="T11" b="T12"/>
            <a:pathLst>
              <a:path w="414" h="8">
                <a:moveTo>
                  <a:pt x="0" y="8"/>
                </a:moveTo>
                <a:cubicBezTo>
                  <a:pt x="40" y="7"/>
                  <a:pt x="169" y="3"/>
                  <a:pt x="238" y="2"/>
                </a:cubicBezTo>
                <a:cubicBezTo>
                  <a:pt x="307" y="1"/>
                  <a:pt x="377" y="0"/>
                  <a:pt x="414"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2258" name="AutoShape 210"/>
          <p:cNvSpPr>
            <a:spLocks noChangeArrowheads="1"/>
          </p:cNvSpPr>
          <p:nvPr/>
        </p:nvSpPr>
        <p:spPr bwMode="auto">
          <a:xfrm>
            <a:off x="7270750" y="477838"/>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2259" name="AutoShape 211"/>
          <p:cNvSpPr>
            <a:spLocks noChangeArrowheads="1"/>
          </p:cNvSpPr>
          <p:nvPr/>
        </p:nvSpPr>
        <p:spPr bwMode="auto">
          <a:xfrm>
            <a:off x="7470775" y="251301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2260" name="Freeform 212"/>
          <p:cNvSpPr>
            <a:spLocks/>
          </p:cNvSpPr>
          <p:nvPr/>
        </p:nvSpPr>
        <p:spPr bwMode="auto">
          <a:xfrm>
            <a:off x="7870825" y="1619250"/>
            <a:ext cx="485775" cy="879475"/>
          </a:xfrm>
          <a:custGeom>
            <a:avLst/>
            <a:gdLst>
              <a:gd name="T0" fmla="*/ 0 w 306"/>
              <a:gd name="T1" fmla="*/ 879475 h 554"/>
              <a:gd name="T2" fmla="*/ 85725 w 306"/>
              <a:gd name="T3" fmla="*/ 361950 h 554"/>
              <a:gd name="T4" fmla="*/ 485775 w 306"/>
              <a:gd name="T5" fmla="*/ 0 h 554"/>
              <a:gd name="T6" fmla="*/ 0 60000 65536"/>
              <a:gd name="T7" fmla="*/ 0 60000 65536"/>
              <a:gd name="T8" fmla="*/ 0 60000 65536"/>
              <a:gd name="T9" fmla="*/ 0 w 306"/>
              <a:gd name="T10" fmla="*/ 0 h 554"/>
              <a:gd name="T11" fmla="*/ 306 w 306"/>
              <a:gd name="T12" fmla="*/ 554 h 554"/>
            </a:gdLst>
            <a:ahLst/>
            <a:cxnLst>
              <a:cxn ang="T6">
                <a:pos x="T0" y="T1"/>
              </a:cxn>
              <a:cxn ang="T7">
                <a:pos x="T2" y="T3"/>
              </a:cxn>
              <a:cxn ang="T8">
                <a:pos x="T4" y="T5"/>
              </a:cxn>
            </a:cxnLst>
            <a:rect l="T9" t="T10" r="T11" b="T12"/>
            <a:pathLst>
              <a:path w="306" h="554">
                <a:moveTo>
                  <a:pt x="0" y="554"/>
                </a:moveTo>
                <a:cubicBezTo>
                  <a:pt x="9" y="500"/>
                  <a:pt x="3" y="320"/>
                  <a:pt x="54" y="228"/>
                </a:cubicBezTo>
                <a:cubicBezTo>
                  <a:pt x="105" y="136"/>
                  <a:pt x="254" y="47"/>
                  <a:pt x="306"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2261" name="AutoShape 213"/>
          <p:cNvSpPr>
            <a:spLocks noChangeArrowheads="1"/>
          </p:cNvSpPr>
          <p:nvPr/>
        </p:nvSpPr>
        <p:spPr bwMode="auto">
          <a:xfrm>
            <a:off x="8315325" y="1322388"/>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2262" name="Freeform 214"/>
          <p:cNvSpPr>
            <a:spLocks/>
          </p:cNvSpPr>
          <p:nvPr/>
        </p:nvSpPr>
        <p:spPr bwMode="auto">
          <a:xfrm>
            <a:off x="8534400" y="3181350"/>
            <a:ext cx="409575" cy="117475"/>
          </a:xfrm>
          <a:custGeom>
            <a:avLst/>
            <a:gdLst>
              <a:gd name="T0" fmla="*/ 0 w 258"/>
              <a:gd name="T1" fmla="*/ 117475 h 74"/>
              <a:gd name="T2" fmla="*/ 225425 w 258"/>
              <a:gd name="T3" fmla="*/ 85725 h 74"/>
              <a:gd name="T4" fmla="*/ 409575 w 258"/>
              <a:gd name="T5" fmla="*/ 0 h 74"/>
              <a:gd name="T6" fmla="*/ 0 60000 65536"/>
              <a:gd name="T7" fmla="*/ 0 60000 65536"/>
              <a:gd name="T8" fmla="*/ 0 60000 65536"/>
              <a:gd name="T9" fmla="*/ 0 w 258"/>
              <a:gd name="T10" fmla="*/ 0 h 74"/>
              <a:gd name="T11" fmla="*/ 258 w 258"/>
              <a:gd name="T12" fmla="*/ 74 h 74"/>
            </a:gdLst>
            <a:ahLst/>
            <a:cxnLst>
              <a:cxn ang="T6">
                <a:pos x="T0" y="T1"/>
              </a:cxn>
              <a:cxn ang="T7">
                <a:pos x="T2" y="T3"/>
              </a:cxn>
              <a:cxn ang="T8">
                <a:pos x="T4" y="T5"/>
              </a:cxn>
            </a:cxnLst>
            <a:rect l="T9" t="T10" r="T11" b="T12"/>
            <a:pathLst>
              <a:path w="258" h="74">
                <a:moveTo>
                  <a:pt x="0" y="74"/>
                </a:moveTo>
                <a:cubicBezTo>
                  <a:pt x="24" y="71"/>
                  <a:pt x="99" y="66"/>
                  <a:pt x="142" y="54"/>
                </a:cubicBezTo>
                <a:cubicBezTo>
                  <a:pt x="185" y="42"/>
                  <a:pt x="234" y="11"/>
                  <a:pt x="258"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2263" name="Freeform 215"/>
          <p:cNvSpPr>
            <a:spLocks/>
          </p:cNvSpPr>
          <p:nvPr/>
        </p:nvSpPr>
        <p:spPr bwMode="auto">
          <a:xfrm>
            <a:off x="8077200" y="2552700"/>
            <a:ext cx="669925" cy="288925"/>
          </a:xfrm>
          <a:custGeom>
            <a:avLst/>
            <a:gdLst>
              <a:gd name="T0" fmla="*/ 0 w 422"/>
              <a:gd name="T1" fmla="*/ 288925 h 182"/>
              <a:gd name="T2" fmla="*/ 393700 w 422"/>
              <a:gd name="T3" fmla="*/ 241300 h 182"/>
              <a:gd name="T4" fmla="*/ 669925 w 422"/>
              <a:gd name="T5" fmla="*/ 0 h 182"/>
              <a:gd name="T6" fmla="*/ 0 60000 65536"/>
              <a:gd name="T7" fmla="*/ 0 60000 65536"/>
              <a:gd name="T8" fmla="*/ 0 60000 65536"/>
              <a:gd name="T9" fmla="*/ 0 w 422"/>
              <a:gd name="T10" fmla="*/ 0 h 182"/>
              <a:gd name="T11" fmla="*/ 422 w 422"/>
              <a:gd name="T12" fmla="*/ 182 h 182"/>
            </a:gdLst>
            <a:ahLst/>
            <a:cxnLst>
              <a:cxn ang="T6">
                <a:pos x="T0" y="T1"/>
              </a:cxn>
              <a:cxn ang="T7">
                <a:pos x="T2" y="T3"/>
              </a:cxn>
              <a:cxn ang="T8">
                <a:pos x="T4" y="T5"/>
              </a:cxn>
            </a:cxnLst>
            <a:rect l="T9" t="T10" r="T11" b="T12"/>
            <a:pathLst>
              <a:path w="422" h="182">
                <a:moveTo>
                  <a:pt x="0" y="182"/>
                </a:moveTo>
                <a:cubicBezTo>
                  <a:pt x="41" y="177"/>
                  <a:pt x="178" y="182"/>
                  <a:pt x="248" y="152"/>
                </a:cubicBezTo>
                <a:cubicBezTo>
                  <a:pt x="318" y="122"/>
                  <a:pt x="386" y="32"/>
                  <a:pt x="422"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pic>
        <p:nvPicPr>
          <p:cNvPr id="2264" name="Picture 216"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51688" y="1049338"/>
            <a:ext cx="220662"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65" name="Picture 217"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13688" y="1846263"/>
            <a:ext cx="220662"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66" name="Picture 218"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42338" y="2922588"/>
            <a:ext cx="220662"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67" name="AutoShape 219"/>
          <p:cNvSpPr>
            <a:spLocks noChangeArrowheads="1"/>
          </p:cNvSpPr>
          <p:nvPr/>
        </p:nvSpPr>
        <p:spPr bwMode="auto">
          <a:xfrm>
            <a:off x="7029450" y="117316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2268" name="AutoShape 220"/>
          <p:cNvSpPr>
            <a:spLocks noChangeArrowheads="1"/>
          </p:cNvSpPr>
          <p:nvPr/>
        </p:nvSpPr>
        <p:spPr bwMode="auto">
          <a:xfrm>
            <a:off x="7423150" y="1951038"/>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2269" name="AutoShape 221"/>
          <p:cNvSpPr>
            <a:spLocks noChangeArrowheads="1"/>
          </p:cNvSpPr>
          <p:nvPr/>
        </p:nvSpPr>
        <p:spPr bwMode="auto">
          <a:xfrm>
            <a:off x="7423150" y="298926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2270" name="Freeform 222" descr="Dark upward diagonal"/>
          <p:cNvSpPr>
            <a:spLocks/>
          </p:cNvSpPr>
          <p:nvPr/>
        </p:nvSpPr>
        <p:spPr bwMode="auto">
          <a:xfrm>
            <a:off x="3990975" y="4721225"/>
            <a:ext cx="193675" cy="430213"/>
          </a:xfrm>
          <a:custGeom>
            <a:avLst/>
            <a:gdLst>
              <a:gd name="T0" fmla="*/ 171450 w 122"/>
              <a:gd name="T1" fmla="*/ 6350 h 271"/>
              <a:gd name="T2" fmla="*/ 190500 w 122"/>
              <a:gd name="T3" fmla="*/ 31750 h 271"/>
              <a:gd name="T4" fmla="*/ 187325 w 122"/>
              <a:gd name="T5" fmla="*/ 69850 h 271"/>
              <a:gd name="T6" fmla="*/ 174625 w 122"/>
              <a:gd name="T7" fmla="*/ 107950 h 271"/>
              <a:gd name="T8" fmla="*/ 184150 w 122"/>
              <a:gd name="T9" fmla="*/ 161925 h 271"/>
              <a:gd name="T10" fmla="*/ 171450 w 122"/>
              <a:gd name="T11" fmla="*/ 193675 h 271"/>
              <a:gd name="T12" fmla="*/ 180975 w 122"/>
              <a:gd name="T13" fmla="*/ 244475 h 271"/>
              <a:gd name="T14" fmla="*/ 133350 w 122"/>
              <a:gd name="T15" fmla="*/ 304800 h 271"/>
              <a:gd name="T16" fmla="*/ 139700 w 122"/>
              <a:gd name="T17" fmla="*/ 368300 h 271"/>
              <a:gd name="T18" fmla="*/ 107950 w 122"/>
              <a:gd name="T19" fmla="*/ 381000 h 271"/>
              <a:gd name="T20" fmla="*/ 88900 w 122"/>
              <a:gd name="T21" fmla="*/ 428625 h 271"/>
              <a:gd name="T22" fmla="*/ 57150 w 122"/>
              <a:gd name="T23" fmla="*/ 368300 h 271"/>
              <a:gd name="T24" fmla="*/ 38100 w 122"/>
              <a:gd name="T25" fmla="*/ 342900 h 271"/>
              <a:gd name="T26" fmla="*/ 34925 w 122"/>
              <a:gd name="T27" fmla="*/ 307975 h 271"/>
              <a:gd name="T28" fmla="*/ 22225 w 122"/>
              <a:gd name="T29" fmla="*/ 295275 h 271"/>
              <a:gd name="T30" fmla="*/ 31750 w 122"/>
              <a:gd name="T31" fmla="*/ 269875 h 271"/>
              <a:gd name="T32" fmla="*/ 9525 w 122"/>
              <a:gd name="T33" fmla="*/ 254000 h 271"/>
              <a:gd name="T34" fmla="*/ 19050 w 122"/>
              <a:gd name="T35" fmla="*/ 234950 h 271"/>
              <a:gd name="T36" fmla="*/ 3175 w 122"/>
              <a:gd name="T37" fmla="*/ 200025 h 271"/>
              <a:gd name="T38" fmla="*/ 38100 w 122"/>
              <a:gd name="T39" fmla="*/ 168275 h 271"/>
              <a:gd name="T40" fmla="*/ 12700 w 122"/>
              <a:gd name="T41" fmla="*/ 146050 h 271"/>
              <a:gd name="T42" fmla="*/ 47625 w 122"/>
              <a:gd name="T43" fmla="*/ 95250 h 271"/>
              <a:gd name="T44" fmla="*/ 114300 w 122"/>
              <a:gd name="T45" fmla="*/ 79375 h 271"/>
              <a:gd name="T46" fmla="*/ 142875 w 122"/>
              <a:gd name="T47" fmla="*/ 88900 h 271"/>
              <a:gd name="T48" fmla="*/ 165100 w 122"/>
              <a:gd name="T49" fmla="*/ 66675 h 271"/>
              <a:gd name="T50" fmla="*/ 171450 w 122"/>
              <a:gd name="T51" fmla="*/ 6350 h 2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2"/>
              <a:gd name="T79" fmla="*/ 0 h 271"/>
              <a:gd name="T80" fmla="*/ 122 w 122"/>
              <a:gd name="T81" fmla="*/ 271 h 2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2" h="271">
                <a:moveTo>
                  <a:pt x="108" y="4"/>
                </a:moveTo>
                <a:cubicBezTo>
                  <a:pt x="111" y="0"/>
                  <a:pt x="118" y="13"/>
                  <a:pt x="120" y="20"/>
                </a:cubicBezTo>
                <a:cubicBezTo>
                  <a:pt x="122" y="27"/>
                  <a:pt x="120" y="36"/>
                  <a:pt x="118" y="44"/>
                </a:cubicBezTo>
                <a:cubicBezTo>
                  <a:pt x="116" y="52"/>
                  <a:pt x="110" y="58"/>
                  <a:pt x="110" y="68"/>
                </a:cubicBezTo>
                <a:cubicBezTo>
                  <a:pt x="110" y="78"/>
                  <a:pt x="116" y="93"/>
                  <a:pt x="116" y="102"/>
                </a:cubicBezTo>
                <a:cubicBezTo>
                  <a:pt x="116" y="111"/>
                  <a:pt x="108" y="113"/>
                  <a:pt x="108" y="122"/>
                </a:cubicBezTo>
                <a:cubicBezTo>
                  <a:pt x="108" y="131"/>
                  <a:pt x="118" y="142"/>
                  <a:pt x="114" y="154"/>
                </a:cubicBezTo>
                <a:cubicBezTo>
                  <a:pt x="110" y="166"/>
                  <a:pt x="88" y="179"/>
                  <a:pt x="84" y="192"/>
                </a:cubicBezTo>
                <a:cubicBezTo>
                  <a:pt x="80" y="205"/>
                  <a:pt x="91" y="224"/>
                  <a:pt x="88" y="232"/>
                </a:cubicBezTo>
                <a:cubicBezTo>
                  <a:pt x="85" y="240"/>
                  <a:pt x="73" y="234"/>
                  <a:pt x="68" y="240"/>
                </a:cubicBezTo>
                <a:cubicBezTo>
                  <a:pt x="63" y="246"/>
                  <a:pt x="61" y="271"/>
                  <a:pt x="56" y="270"/>
                </a:cubicBezTo>
                <a:cubicBezTo>
                  <a:pt x="51" y="269"/>
                  <a:pt x="41" y="241"/>
                  <a:pt x="36" y="232"/>
                </a:cubicBezTo>
                <a:cubicBezTo>
                  <a:pt x="31" y="223"/>
                  <a:pt x="26" y="222"/>
                  <a:pt x="24" y="216"/>
                </a:cubicBezTo>
                <a:cubicBezTo>
                  <a:pt x="22" y="210"/>
                  <a:pt x="24" y="199"/>
                  <a:pt x="22" y="194"/>
                </a:cubicBezTo>
                <a:cubicBezTo>
                  <a:pt x="20" y="189"/>
                  <a:pt x="14" y="190"/>
                  <a:pt x="14" y="186"/>
                </a:cubicBezTo>
                <a:cubicBezTo>
                  <a:pt x="14" y="182"/>
                  <a:pt x="21" y="174"/>
                  <a:pt x="20" y="170"/>
                </a:cubicBezTo>
                <a:cubicBezTo>
                  <a:pt x="19" y="166"/>
                  <a:pt x="7" y="164"/>
                  <a:pt x="6" y="160"/>
                </a:cubicBezTo>
                <a:cubicBezTo>
                  <a:pt x="5" y="156"/>
                  <a:pt x="13" y="154"/>
                  <a:pt x="12" y="148"/>
                </a:cubicBezTo>
                <a:cubicBezTo>
                  <a:pt x="11" y="142"/>
                  <a:pt x="0" y="133"/>
                  <a:pt x="2" y="126"/>
                </a:cubicBezTo>
                <a:cubicBezTo>
                  <a:pt x="4" y="119"/>
                  <a:pt x="23" y="112"/>
                  <a:pt x="24" y="106"/>
                </a:cubicBezTo>
                <a:cubicBezTo>
                  <a:pt x="25" y="100"/>
                  <a:pt x="7" y="100"/>
                  <a:pt x="8" y="92"/>
                </a:cubicBezTo>
                <a:cubicBezTo>
                  <a:pt x="9" y="84"/>
                  <a:pt x="19" y="67"/>
                  <a:pt x="30" y="60"/>
                </a:cubicBezTo>
                <a:cubicBezTo>
                  <a:pt x="41" y="53"/>
                  <a:pt x="62" y="51"/>
                  <a:pt x="72" y="50"/>
                </a:cubicBezTo>
                <a:cubicBezTo>
                  <a:pt x="82" y="49"/>
                  <a:pt x="85" y="57"/>
                  <a:pt x="90" y="56"/>
                </a:cubicBezTo>
                <a:cubicBezTo>
                  <a:pt x="95" y="55"/>
                  <a:pt x="101" y="51"/>
                  <a:pt x="104" y="42"/>
                </a:cubicBezTo>
                <a:cubicBezTo>
                  <a:pt x="107" y="33"/>
                  <a:pt x="106" y="7"/>
                  <a:pt x="108" y="4"/>
                </a:cubicBezTo>
                <a:close/>
              </a:path>
            </a:pathLst>
          </a:custGeom>
          <a:pattFill prst="dkUpDiag">
            <a:fgClr>
              <a:srgbClr val="FF0000">
                <a:alpha val="30196"/>
              </a:srgbClr>
            </a:fgClr>
            <a:bgClr>
              <a:schemeClr val="bg1">
                <a:alpha val="30196"/>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279" name="Freeform 231"/>
          <p:cNvSpPr>
            <a:spLocks/>
          </p:cNvSpPr>
          <p:nvPr/>
        </p:nvSpPr>
        <p:spPr bwMode="auto">
          <a:xfrm>
            <a:off x="5111750" y="1914525"/>
            <a:ext cx="87313" cy="115888"/>
          </a:xfrm>
          <a:custGeom>
            <a:avLst/>
            <a:gdLst>
              <a:gd name="T0" fmla="*/ 12700 w 55"/>
              <a:gd name="T1" fmla="*/ 17463 h 73"/>
              <a:gd name="T2" fmla="*/ 36513 w 55"/>
              <a:gd name="T3" fmla="*/ 4763 h 73"/>
              <a:gd name="T4" fmla="*/ 73025 w 55"/>
              <a:gd name="T5" fmla="*/ 42863 h 73"/>
              <a:gd name="T6" fmla="*/ 73025 w 55"/>
              <a:gd name="T7" fmla="*/ 69850 h 73"/>
              <a:gd name="T8" fmla="*/ 87313 w 55"/>
              <a:gd name="T9" fmla="*/ 95250 h 73"/>
              <a:gd name="T10" fmla="*/ 73025 w 55"/>
              <a:gd name="T11" fmla="*/ 112713 h 73"/>
              <a:gd name="T12" fmla="*/ 53975 w 55"/>
              <a:gd name="T13" fmla="*/ 103188 h 73"/>
              <a:gd name="T14" fmla="*/ 30163 w 55"/>
              <a:gd name="T15" fmla="*/ 112713 h 73"/>
              <a:gd name="T16" fmla="*/ 3175 w 55"/>
              <a:gd name="T17" fmla="*/ 80963 h 73"/>
              <a:gd name="T18" fmla="*/ 12700 w 55"/>
              <a:gd name="T19" fmla="*/ 60325 h 73"/>
              <a:gd name="T20" fmla="*/ 36513 w 55"/>
              <a:gd name="T21" fmla="*/ 47625 h 73"/>
              <a:gd name="T22" fmla="*/ 12700 w 55"/>
              <a:gd name="T23" fmla="*/ 17463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73"/>
              <a:gd name="T38" fmla="*/ 55 w 55"/>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73">
                <a:moveTo>
                  <a:pt x="8" y="11"/>
                </a:moveTo>
                <a:cubicBezTo>
                  <a:pt x="9" y="7"/>
                  <a:pt x="17" y="0"/>
                  <a:pt x="23" y="3"/>
                </a:cubicBezTo>
                <a:cubicBezTo>
                  <a:pt x="29" y="6"/>
                  <a:pt x="42" y="20"/>
                  <a:pt x="46" y="27"/>
                </a:cubicBezTo>
                <a:cubicBezTo>
                  <a:pt x="50" y="34"/>
                  <a:pt x="45" y="39"/>
                  <a:pt x="46" y="44"/>
                </a:cubicBezTo>
                <a:cubicBezTo>
                  <a:pt x="47" y="49"/>
                  <a:pt x="55" y="56"/>
                  <a:pt x="55" y="60"/>
                </a:cubicBezTo>
                <a:cubicBezTo>
                  <a:pt x="55" y="64"/>
                  <a:pt x="49" y="70"/>
                  <a:pt x="46" y="71"/>
                </a:cubicBezTo>
                <a:cubicBezTo>
                  <a:pt x="43" y="72"/>
                  <a:pt x="38" y="65"/>
                  <a:pt x="34" y="65"/>
                </a:cubicBezTo>
                <a:cubicBezTo>
                  <a:pt x="30" y="65"/>
                  <a:pt x="24" y="73"/>
                  <a:pt x="19" y="71"/>
                </a:cubicBezTo>
                <a:cubicBezTo>
                  <a:pt x="14" y="69"/>
                  <a:pt x="4" y="56"/>
                  <a:pt x="2" y="51"/>
                </a:cubicBezTo>
                <a:cubicBezTo>
                  <a:pt x="0" y="46"/>
                  <a:pt x="5" y="41"/>
                  <a:pt x="8" y="38"/>
                </a:cubicBezTo>
                <a:cubicBezTo>
                  <a:pt x="11" y="35"/>
                  <a:pt x="23" y="34"/>
                  <a:pt x="23" y="30"/>
                </a:cubicBezTo>
                <a:cubicBezTo>
                  <a:pt x="23" y="26"/>
                  <a:pt x="11" y="15"/>
                  <a:pt x="8" y="11"/>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pic>
        <p:nvPicPr>
          <p:cNvPr id="2280" name="Picture 232" descr="French fla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97300" y="3365500"/>
            <a:ext cx="133350" cy="889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281" name="Picture 233" descr="French fla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257550" y="2676525"/>
            <a:ext cx="77788" cy="52388"/>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dissolve">
                                      <p:cBhvr>
                                        <p:cTn id="7" dur="2000"/>
                                        <p:tgtEl>
                                          <p:spTgt spid="205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dissolve">
                                      <p:cBhvr>
                                        <p:cTn id="10" dur="2000"/>
                                        <p:tgtEl>
                                          <p:spTgt spid="205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279"/>
                                        </p:tgtEl>
                                        <p:attrNameLst>
                                          <p:attrName>style.visibility</p:attrName>
                                        </p:attrNameLst>
                                      </p:cBhvr>
                                      <p:to>
                                        <p:strVal val="visible"/>
                                      </p:to>
                                    </p:set>
                                    <p:animEffect transition="in" filter="dissolve">
                                      <p:cBhvr>
                                        <p:cTn id="13" dur="2000"/>
                                        <p:tgtEl>
                                          <p:spTgt spid="2279"/>
                                        </p:tgtEl>
                                      </p:cBhvr>
                                    </p:animEffect>
                                  </p:childTnLst>
                                </p:cTn>
                              </p:par>
                              <p:par>
                                <p:cTn id="14" presetID="9" presetClass="entr" presetSubtype="0" fill="hold" nodeType="withEffect">
                                  <p:stCondLst>
                                    <p:cond delay="0"/>
                                  </p:stCondLst>
                                  <p:childTnLst>
                                    <p:set>
                                      <p:cBhvr>
                                        <p:cTn id="15" dur="1" fill="hold">
                                          <p:stCondLst>
                                            <p:cond delay="0"/>
                                          </p:stCondLst>
                                        </p:cTn>
                                        <p:tgtEl>
                                          <p:spTgt spid="2055"/>
                                        </p:tgtEl>
                                        <p:attrNameLst>
                                          <p:attrName>style.visibility</p:attrName>
                                        </p:attrNameLst>
                                      </p:cBhvr>
                                      <p:to>
                                        <p:strVal val="visible"/>
                                      </p:to>
                                    </p:set>
                                    <p:animEffect transition="in" filter="dissolve">
                                      <p:cBhvr>
                                        <p:cTn id="16" dur="2000"/>
                                        <p:tgtEl>
                                          <p:spTgt spid="2055"/>
                                        </p:tgtEl>
                                      </p:cBhvr>
                                    </p:animEffect>
                                  </p:childTnLst>
                                </p:cTn>
                              </p:par>
                              <p:par>
                                <p:cTn id="17" presetID="9" presetClass="exit" presetSubtype="0" fill="hold" nodeType="withEffect">
                                  <p:stCondLst>
                                    <p:cond delay="0"/>
                                  </p:stCondLst>
                                  <p:childTnLst>
                                    <p:animEffect transition="out" filter="dissolve">
                                      <p:cBhvr>
                                        <p:cTn id="18" dur="2000"/>
                                        <p:tgtEl>
                                          <p:spTgt spid="2088"/>
                                        </p:tgtEl>
                                      </p:cBhvr>
                                    </p:animEffect>
                                    <p:set>
                                      <p:cBhvr>
                                        <p:cTn id="19" dur="1" fill="hold">
                                          <p:stCondLst>
                                            <p:cond delay="1999"/>
                                          </p:stCondLst>
                                        </p:cTn>
                                        <p:tgtEl>
                                          <p:spTgt spid="2088"/>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060"/>
                                        </p:tgtEl>
                                        <p:attrNameLst>
                                          <p:attrName>style.visibility</p:attrName>
                                        </p:attrNameLst>
                                      </p:cBhvr>
                                      <p:to>
                                        <p:strVal val="visible"/>
                                      </p:to>
                                    </p:set>
                                    <p:animEffect transition="in" filter="wipe(right)">
                                      <p:cBhvr>
                                        <p:cTn id="24" dur="2000"/>
                                        <p:tgtEl>
                                          <p:spTgt spid="2060"/>
                                        </p:tgtEl>
                                      </p:cBhvr>
                                    </p:animEffect>
                                  </p:childTnLst>
                                  <p:subTnLst>
                                    <p:audio>
                                      <p:cMediaNode>
                                        <p:cTn display="0" masterRel="sameClick">
                                          <p:stCondLst>
                                            <p:cond evt="begin" delay="0">
                                              <p:tn val="22"/>
                                            </p:cond>
                                          </p:stCondLst>
                                          <p:endCondLst>
                                            <p:cond evt="onStopAudio" delay="0">
                                              <p:tgtEl>
                                                <p:sldTgt/>
                                              </p:tgtEl>
                                            </p:cond>
                                          </p:endCondLst>
                                        </p:cTn>
                                        <p:tgtEl>
                                          <p:sndTgt r:embed="rId3" name="March.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061"/>
                                        </p:tgtEl>
                                        <p:attrNameLst>
                                          <p:attrName>style.visibility</p:attrName>
                                        </p:attrNameLst>
                                      </p:cBhvr>
                                      <p:to>
                                        <p:strVal val="visible"/>
                                      </p:to>
                                    </p:set>
                                    <p:animEffect transition="in" filter="dissolve">
                                      <p:cBhvr>
                                        <p:cTn id="29" dur="2000"/>
                                        <p:tgtEl>
                                          <p:spTgt spid="2061"/>
                                        </p:tgtEl>
                                      </p:cBhvr>
                                    </p:animEffect>
                                  </p:childTnLst>
                                  <p:subTnLst>
                                    <p:audio>
                                      <p:cMediaNode>
                                        <p:cTn display="0" masterRel="sameClick">
                                          <p:stCondLst>
                                            <p:cond evt="begin" delay="0">
                                              <p:tn val="27"/>
                                            </p:cond>
                                          </p:stCondLst>
                                          <p:endCondLst>
                                            <p:cond evt="onStopAudio" delay="0">
                                              <p:tgtEl>
                                                <p:sldTgt/>
                                              </p:tgtEl>
                                            </p:cond>
                                          </p:endCondLst>
                                        </p:cTn>
                                        <p:tgtEl>
                                          <p:sndTgt r:embed="rId4" name="drumroll.wav"/>
                                        </p:tgtEl>
                                      </p:cMediaNode>
                                    </p:audio>
                                  </p:subTnLst>
                                </p:cTn>
                              </p:par>
                              <p:par>
                                <p:cTn id="30" presetID="9" presetClass="entr" presetSubtype="0" fill="hold" nodeType="withEffect">
                                  <p:stCondLst>
                                    <p:cond delay="0"/>
                                  </p:stCondLst>
                                  <p:childTnLst>
                                    <p:set>
                                      <p:cBhvr>
                                        <p:cTn id="31" dur="1" fill="hold">
                                          <p:stCondLst>
                                            <p:cond delay="0"/>
                                          </p:stCondLst>
                                        </p:cTn>
                                        <p:tgtEl>
                                          <p:spTgt spid="2062"/>
                                        </p:tgtEl>
                                        <p:attrNameLst>
                                          <p:attrName>style.visibility</p:attrName>
                                        </p:attrNameLst>
                                      </p:cBhvr>
                                      <p:to>
                                        <p:strVal val="visible"/>
                                      </p:to>
                                    </p:set>
                                    <p:animEffect transition="in" filter="dissolve">
                                      <p:cBhvr>
                                        <p:cTn id="32" dur="2000"/>
                                        <p:tgtEl>
                                          <p:spTgt spid="20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64"/>
                                        </p:tgtEl>
                                        <p:attrNameLst>
                                          <p:attrName>style.visibility</p:attrName>
                                        </p:attrNameLst>
                                      </p:cBhvr>
                                      <p:to>
                                        <p:strVal val="visible"/>
                                      </p:to>
                                    </p:set>
                                    <p:animEffect transition="in" filter="wipe(down)">
                                      <p:cBhvr>
                                        <p:cTn id="37" dur="2000"/>
                                        <p:tgtEl>
                                          <p:spTgt spid="2064"/>
                                        </p:tgtEl>
                                      </p:cBhvr>
                                    </p:animEffect>
                                  </p:childTnLst>
                                  <p:subTnLst>
                                    <p:audio>
                                      <p:cMediaNode>
                                        <p:cTn display="0" masterRel="sameClick">
                                          <p:stCondLst>
                                            <p:cond evt="begin" delay="0">
                                              <p:tn val="35"/>
                                            </p:cond>
                                          </p:stCondLst>
                                          <p:endCondLst>
                                            <p:cond evt="onStopAudio" delay="0">
                                              <p:tgtEl>
                                                <p:sldTgt/>
                                              </p:tgtEl>
                                            </p:cond>
                                          </p:endCondLst>
                                        </p:cTn>
                                        <p:tgtEl>
                                          <p:sndTgt r:embed="rId3" name="March.wav"/>
                                        </p:tgtEl>
                                      </p:cMediaNode>
                                    </p:audio>
                                  </p:subTnLst>
                                </p:cTn>
                              </p:par>
                              <p:par>
                                <p:cTn id="38" presetID="22" presetClass="entr" presetSubtype="1" fill="hold" grpId="0" nodeType="withEffect">
                                  <p:stCondLst>
                                    <p:cond delay="0"/>
                                  </p:stCondLst>
                                  <p:childTnLst>
                                    <p:set>
                                      <p:cBhvr>
                                        <p:cTn id="39" dur="1" fill="hold">
                                          <p:stCondLst>
                                            <p:cond delay="0"/>
                                          </p:stCondLst>
                                        </p:cTn>
                                        <p:tgtEl>
                                          <p:spTgt spid="2063"/>
                                        </p:tgtEl>
                                        <p:attrNameLst>
                                          <p:attrName>style.visibility</p:attrName>
                                        </p:attrNameLst>
                                      </p:cBhvr>
                                      <p:to>
                                        <p:strVal val="visible"/>
                                      </p:to>
                                    </p:set>
                                    <p:animEffect transition="in" filter="wipe(up)">
                                      <p:cBhvr>
                                        <p:cTn id="40" dur="2000"/>
                                        <p:tgtEl>
                                          <p:spTgt spid="206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065"/>
                                        </p:tgtEl>
                                        <p:attrNameLst>
                                          <p:attrName>style.visibility</p:attrName>
                                        </p:attrNameLst>
                                      </p:cBhvr>
                                      <p:to>
                                        <p:strVal val="visible"/>
                                      </p:to>
                                    </p:set>
                                    <p:animEffect transition="in" filter="dissolve">
                                      <p:cBhvr>
                                        <p:cTn id="45" dur="2000"/>
                                        <p:tgtEl>
                                          <p:spTgt spid="2065"/>
                                        </p:tgtEl>
                                      </p:cBhvr>
                                    </p:animEffect>
                                  </p:childTnLst>
                                  <p:subTnLst>
                                    <p:audio>
                                      <p:cMediaNode>
                                        <p:cTn display="0" masterRel="sameClick">
                                          <p:stCondLst>
                                            <p:cond evt="begin" delay="0">
                                              <p:tn val="43"/>
                                            </p:cond>
                                          </p:stCondLst>
                                          <p:endCondLst>
                                            <p:cond evt="onStopAudio" delay="0">
                                              <p:tgtEl>
                                                <p:sldTgt/>
                                              </p:tgtEl>
                                            </p:cond>
                                          </p:endCondLst>
                                        </p:cTn>
                                        <p:tgtEl>
                                          <p:sndTgt r:embed="rId4" name="drumroll.wav"/>
                                        </p:tgtEl>
                                      </p:cMediaNode>
                                    </p:audio>
                                  </p:subTnLst>
                                </p:cTn>
                              </p:par>
                              <p:par>
                                <p:cTn id="46" presetID="9" presetClass="entr" presetSubtype="0" fill="hold" nodeType="withEffect">
                                  <p:stCondLst>
                                    <p:cond delay="0"/>
                                  </p:stCondLst>
                                  <p:childTnLst>
                                    <p:set>
                                      <p:cBhvr>
                                        <p:cTn id="47" dur="1" fill="hold">
                                          <p:stCondLst>
                                            <p:cond delay="0"/>
                                          </p:stCondLst>
                                        </p:cTn>
                                        <p:tgtEl>
                                          <p:spTgt spid="2066"/>
                                        </p:tgtEl>
                                        <p:attrNameLst>
                                          <p:attrName>style.visibility</p:attrName>
                                        </p:attrNameLst>
                                      </p:cBhvr>
                                      <p:to>
                                        <p:strVal val="visible"/>
                                      </p:to>
                                    </p:set>
                                    <p:animEffect transition="in" filter="dissolve">
                                      <p:cBhvr>
                                        <p:cTn id="48" dur="2000"/>
                                        <p:tgtEl>
                                          <p:spTgt spid="206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26"/>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5" name="explode.wav"/>
                                        </p:tgtEl>
                                      </p:cMediaNode>
                                    </p:audio>
                                  </p:subTnLst>
                                </p:cTn>
                              </p:par>
                            </p:childTnLst>
                          </p:cTn>
                        </p:par>
                        <p:par>
                          <p:cTn id="53" fill="hold" nodeType="afterGroup">
                            <p:stCondLst>
                              <p:cond delay="0"/>
                            </p:stCondLst>
                            <p:childTnLst>
                              <p:par>
                                <p:cTn id="54" presetID="3" presetClass="exit" presetSubtype="10" fill="hold" grpId="1" nodeType="afterEffect">
                                  <p:stCondLst>
                                    <p:cond delay="0"/>
                                  </p:stCondLst>
                                  <p:childTnLst>
                                    <p:animEffect transition="out" filter="blinds(horizontal)">
                                      <p:cBhvr>
                                        <p:cTn id="55" dur="500"/>
                                        <p:tgtEl>
                                          <p:spTgt spid="2226"/>
                                        </p:tgtEl>
                                      </p:cBhvr>
                                    </p:animEffect>
                                    <p:set>
                                      <p:cBhvr>
                                        <p:cTn id="56" dur="1" fill="hold">
                                          <p:stCondLst>
                                            <p:cond delay="499"/>
                                          </p:stCondLst>
                                        </p:cTn>
                                        <p:tgtEl>
                                          <p:spTgt spid="2226"/>
                                        </p:tgtEl>
                                        <p:attrNameLst>
                                          <p:attrName>style.visibility</p:attrName>
                                        </p:attrNameLst>
                                      </p:cBhvr>
                                      <p:to>
                                        <p:strVal val="hidden"/>
                                      </p:to>
                                    </p:set>
                                  </p:childTnLst>
                                </p:cTn>
                              </p:par>
                              <p:par>
                                <p:cTn id="57" presetID="9" presetClass="entr" presetSubtype="0" fill="hold" nodeType="withEffect">
                                  <p:stCondLst>
                                    <p:cond delay="0"/>
                                  </p:stCondLst>
                                  <p:childTnLst>
                                    <p:set>
                                      <p:cBhvr>
                                        <p:cTn id="58" dur="1" fill="hold">
                                          <p:stCondLst>
                                            <p:cond delay="0"/>
                                          </p:stCondLst>
                                        </p:cTn>
                                        <p:tgtEl>
                                          <p:spTgt spid="2093"/>
                                        </p:tgtEl>
                                        <p:attrNameLst>
                                          <p:attrName>style.visibility</p:attrName>
                                        </p:attrNameLst>
                                      </p:cBhvr>
                                      <p:to>
                                        <p:strVal val="visible"/>
                                      </p:to>
                                    </p:set>
                                    <p:animEffect transition="in" filter="dissolve">
                                      <p:cBhvr>
                                        <p:cTn id="59" dur="2000"/>
                                        <p:tgtEl>
                                          <p:spTgt spid="2093"/>
                                        </p:tgtEl>
                                      </p:cBhvr>
                                    </p:animEffect>
                                  </p:childTnLst>
                                </p:cTn>
                              </p:par>
                            </p:childTnLst>
                          </p:cTn>
                        </p:par>
                        <p:par>
                          <p:cTn id="60" fill="hold" nodeType="afterGroup">
                            <p:stCondLst>
                              <p:cond delay="2000"/>
                            </p:stCondLst>
                            <p:childTnLst>
                              <p:par>
                                <p:cTn id="61" presetID="9" presetClass="entr" presetSubtype="0" fill="hold" grpId="0" nodeType="afterEffect">
                                  <p:stCondLst>
                                    <p:cond delay="0"/>
                                  </p:stCondLst>
                                  <p:childTnLst>
                                    <p:set>
                                      <p:cBhvr>
                                        <p:cTn id="62" dur="1" fill="hold">
                                          <p:stCondLst>
                                            <p:cond delay="0"/>
                                          </p:stCondLst>
                                        </p:cTn>
                                        <p:tgtEl>
                                          <p:spTgt spid="2080"/>
                                        </p:tgtEl>
                                        <p:attrNameLst>
                                          <p:attrName>style.visibility</p:attrName>
                                        </p:attrNameLst>
                                      </p:cBhvr>
                                      <p:to>
                                        <p:strVal val="visible"/>
                                      </p:to>
                                    </p:set>
                                    <p:animEffect transition="in" filter="dissolve">
                                      <p:cBhvr>
                                        <p:cTn id="63" dur="2000"/>
                                        <p:tgtEl>
                                          <p:spTgt spid="2080"/>
                                        </p:tgtEl>
                                      </p:cBhvr>
                                    </p:animEffect>
                                  </p:childTnLst>
                                  <p:subTnLst>
                                    <p:audio>
                                      <p:cMediaNode>
                                        <p:cTn display="0" masterRel="sameClick">
                                          <p:stCondLst>
                                            <p:cond evt="begin" delay="0">
                                              <p:tn val="61"/>
                                            </p:cond>
                                          </p:stCondLst>
                                          <p:endCondLst>
                                            <p:cond evt="onStopAudio" delay="0">
                                              <p:tgtEl>
                                                <p:sldTgt/>
                                              </p:tgtEl>
                                            </p:cond>
                                          </p:endCondLst>
                                        </p:cTn>
                                        <p:tgtEl>
                                          <p:sndTgt r:embed="rId4" name="drumroll.wav"/>
                                        </p:tgtEl>
                                      </p:cMediaNode>
                                    </p:audio>
                                  </p:subTnLst>
                                </p:cTn>
                              </p:par>
                              <p:par>
                                <p:cTn id="64" presetID="9" presetClass="entr" presetSubtype="0" fill="hold" grpId="0" nodeType="withEffect">
                                  <p:stCondLst>
                                    <p:cond delay="0"/>
                                  </p:stCondLst>
                                  <p:childTnLst>
                                    <p:set>
                                      <p:cBhvr>
                                        <p:cTn id="65" dur="1" fill="hold">
                                          <p:stCondLst>
                                            <p:cond delay="0"/>
                                          </p:stCondLst>
                                        </p:cTn>
                                        <p:tgtEl>
                                          <p:spTgt spid="2082"/>
                                        </p:tgtEl>
                                        <p:attrNameLst>
                                          <p:attrName>style.visibility</p:attrName>
                                        </p:attrNameLst>
                                      </p:cBhvr>
                                      <p:to>
                                        <p:strVal val="visible"/>
                                      </p:to>
                                    </p:set>
                                    <p:animEffect transition="in" filter="dissolve">
                                      <p:cBhvr>
                                        <p:cTn id="66" dur="2000"/>
                                        <p:tgtEl>
                                          <p:spTgt spid="2082"/>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2081"/>
                                        </p:tgtEl>
                                        <p:attrNameLst>
                                          <p:attrName>style.visibility</p:attrName>
                                        </p:attrNameLst>
                                      </p:cBhvr>
                                      <p:to>
                                        <p:strVal val="visible"/>
                                      </p:to>
                                    </p:set>
                                    <p:animEffect transition="in" filter="dissolve">
                                      <p:cBhvr>
                                        <p:cTn id="69" dur="2000"/>
                                        <p:tgtEl>
                                          <p:spTgt spid="2081"/>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092"/>
                                        </p:tgtEl>
                                        <p:attrNameLst>
                                          <p:attrName>style.visibility</p:attrName>
                                        </p:attrNameLst>
                                      </p:cBhvr>
                                      <p:to>
                                        <p:strVal val="visible"/>
                                      </p:to>
                                    </p:set>
                                    <p:animEffect transition="in" filter="dissolve">
                                      <p:cBhvr>
                                        <p:cTn id="72" dur="2000"/>
                                        <p:tgtEl>
                                          <p:spTgt spid="209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67"/>
                                        </p:tgtEl>
                                        <p:attrNameLst>
                                          <p:attrName>style.visibility</p:attrName>
                                        </p:attrNameLst>
                                      </p:cBhvr>
                                      <p:to>
                                        <p:strVal val="visible"/>
                                      </p:to>
                                    </p:set>
                                    <p:animEffect transition="in" filter="wipe(left)">
                                      <p:cBhvr>
                                        <p:cTn id="77" dur="2000"/>
                                        <p:tgtEl>
                                          <p:spTgt spid="2067"/>
                                        </p:tgtEl>
                                      </p:cBhvr>
                                    </p:animEffect>
                                  </p:childTnLst>
                                  <p:subTnLst>
                                    <p:audio>
                                      <p:cMediaNode>
                                        <p:cTn display="0" masterRel="sameClick">
                                          <p:stCondLst>
                                            <p:cond evt="begin" delay="0">
                                              <p:tn val="75"/>
                                            </p:cond>
                                          </p:stCondLst>
                                          <p:endCondLst>
                                            <p:cond evt="onStopAudio" delay="0">
                                              <p:tgtEl>
                                                <p:sldTgt/>
                                              </p:tgtEl>
                                            </p:cond>
                                          </p:endCondLst>
                                        </p:cTn>
                                        <p:tgtEl>
                                          <p:sndTgt r:embed="rId6" name="Tank.wav"/>
                                        </p:tgtEl>
                                      </p:cMediaNode>
                                    </p:audio>
                                  </p:subTnLst>
                                </p:cTn>
                              </p:par>
                              <p:par>
                                <p:cTn id="78" presetID="22" presetClass="entr" presetSubtype="1" fill="hold" grpId="0" nodeType="withEffect">
                                  <p:stCondLst>
                                    <p:cond delay="0"/>
                                  </p:stCondLst>
                                  <p:childTnLst>
                                    <p:set>
                                      <p:cBhvr>
                                        <p:cTn id="79" dur="1" fill="hold">
                                          <p:stCondLst>
                                            <p:cond delay="0"/>
                                          </p:stCondLst>
                                        </p:cTn>
                                        <p:tgtEl>
                                          <p:spTgt spid="2068"/>
                                        </p:tgtEl>
                                        <p:attrNameLst>
                                          <p:attrName>style.visibility</p:attrName>
                                        </p:attrNameLst>
                                      </p:cBhvr>
                                      <p:to>
                                        <p:strVal val="visible"/>
                                      </p:to>
                                    </p:set>
                                    <p:animEffect transition="in" filter="wipe(up)">
                                      <p:cBhvr>
                                        <p:cTn id="80" dur="2000"/>
                                        <p:tgtEl>
                                          <p:spTgt spid="2068"/>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069"/>
                                        </p:tgtEl>
                                        <p:attrNameLst>
                                          <p:attrName>style.visibility</p:attrName>
                                        </p:attrNameLst>
                                      </p:cBhvr>
                                      <p:to>
                                        <p:strVal val="visible"/>
                                      </p:to>
                                    </p:set>
                                    <p:animEffect transition="in" filter="wipe(up)">
                                      <p:cBhvr>
                                        <p:cTn id="83" dur="2000"/>
                                        <p:tgtEl>
                                          <p:spTgt spid="2069"/>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070"/>
                                        </p:tgtEl>
                                        <p:attrNameLst>
                                          <p:attrName>style.visibility</p:attrName>
                                        </p:attrNameLst>
                                      </p:cBhvr>
                                      <p:to>
                                        <p:strVal val="visible"/>
                                      </p:to>
                                    </p:set>
                                    <p:animEffect transition="in" filter="wipe(down)">
                                      <p:cBhvr>
                                        <p:cTn id="86" dur="2000"/>
                                        <p:tgtEl>
                                          <p:spTgt spid="2070"/>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2071"/>
                                        </p:tgtEl>
                                        <p:attrNameLst>
                                          <p:attrName>style.visibility</p:attrName>
                                        </p:attrNameLst>
                                      </p:cBhvr>
                                      <p:to>
                                        <p:strVal val="visible"/>
                                      </p:to>
                                    </p:set>
                                    <p:animEffect transition="in" filter="wipe(down)">
                                      <p:cBhvr>
                                        <p:cTn id="89" dur="2000"/>
                                        <p:tgtEl>
                                          <p:spTgt spid="2071"/>
                                        </p:tgtEl>
                                      </p:cBhvr>
                                    </p:animEffect>
                                  </p:childTnLst>
                                </p:cTn>
                              </p:par>
                            </p:childTnLst>
                          </p:cTn>
                        </p:par>
                        <p:par>
                          <p:cTn id="90" fill="hold" nodeType="afterGroup">
                            <p:stCondLst>
                              <p:cond delay="2000"/>
                            </p:stCondLst>
                            <p:childTnLst>
                              <p:par>
                                <p:cTn id="91" presetID="1" presetClass="entr" presetSubtype="0" fill="hold" grpId="0" nodeType="afterEffect">
                                  <p:stCondLst>
                                    <p:cond delay="0"/>
                                  </p:stCondLst>
                                  <p:childTnLst>
                                    <p:set>
                                      <p:cBhvr>
                                        <p:cTn id="92" dur="1" fill="hold">
                                          <p:stCondLst>
                                            <p:cond delay="0"/>
                                          </p:stCondLst>
                                        </p:cTn>
                                        <p:tgtEl>
                                          <p:spTgt spid="2221"/>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5" name="explode.wav"/>
                                        </p:tgtEl>
                                      </p:cMediaNode>
                                    </p:audio>
                                  </p:subTnLst>
                                </p:cTn>
                              </p:par>
                              <p:par>
                                <p:cTn id="93" presetID="1" presetClass="entr" presetSubtype="0" fill="hold" grpId="0" nodeType="withEffect">
                                  <p:stCondLst>
                                    <p:cond delay="0"/>
                                  </p:stCondLst>
                                  <p:childTnLst>
                                    <p:set>
                                      <p:cBhvr>
                                        <p:cTn id="94" dur="1" fill="hold">
                                          <p:stCondLst>
                                            <p:cond delay="0"/>
                                          </p:stCondLst>
                                        </p:cTn>
                                        <p:tgtEl>
                                          <p:spTgt spid="2222"/>
                                        </p:tgtEl>
                                        <p:attrNameLst>
                                          <p:attrName>style.visibility</p:attrName>
                                        </p:attrNameLst>
                                      </p:cBhvr>
                                      <p:to>
                                        <p:strVal val="visible"/>
                                      </p:to>
                                    </p:set>
                                  </p:childTnLst>
                                  <p:subTnLst>
                                    <p:audio>
                                      <p:cMediaNode>
                                        <p:cTn display="0" masterRel="sameClick">
                                          <p:stCondLst>
                                            <p:cond evt="begin" delay="0">
                                              <p:tn val="93"/>
                                            </p:cond>
                                          </p:stCondLst>
                                          <p:endCondLst>
                                            <p:cond evt="onStopAudio" delay="0">
                                              <p:tgtEl>
                                                <p:sldTgt/>
                                              </p:tgtEl>
                                            </p:cond>
                                          </p:endCondLst>
                                        </p:cTn>
                                        <p:tgtEl>
                                          <p:sndTgt r:embed="rId5" name="explode.wav"/>
                                        </p:tgtEl>
                                      </p:cMediaNode>
                                    </p:audio>
                                  </p:subTnLst>
                                </p:cTn>
                              </p:par>
                            </p:childTnLst>
                          </p:cTn>
                        </p:par>
                        <p:par>
                          <p:cTn id="95" fill="hold" nodeType="afterGroup">
                            <p:stCondLst>
                              <p:cond delay="2000"/>
                            </p:stCondLst>
                            <p:childTnLst>
                              <p:par>
                                <p:cTn id="96" presetID="3" presetClass="exit" presetSubtype="10" fill="hold" grpId="1" nodeType="afterEffect">
                                  <p:stCondLst>
                                    <p:cond delay="0"/>
                                  </p:stCondLst>
                                  <p:childTnLst>
                                    <p:animEffect transition="out" filter="blinds(horizontal)">
                                      <p:cBhvr>
                                        <p:cTn id="97" dur="500"/>
                                        <p:tgtEl>
                                          <p:spTgt spid="2221"/>
                                        </p:tgtEl>
                                      </p:cBhvr>
                                    </p:animEffect>
                                    <p:set>
                                      <p:cBhvr>
                                        <p:cTn id="98" dur="1" fill="hold">
                                          <p:stCondLst>
                                            <p:cond delay="499"/>
                                          </p:stCondLst>
                                        </p:cTn>
                                        <p:tgtEl>
                                          <p:spTgt spid="2221"/>
                                        </p:tgtEl>
                                        <p:attrNameLst>
                                          <p:attrName>style.visibility</p:attrName>
                                        </p:attrNameLst>
                                      </p:cBhvr>
                                      <p:to>
                                        <p:strVal val="hidden"/>
                                      </p:to>
                                    </p:set>
                                  </p:childTnLst>
                                </p:cTn>
                              </p:par>
                              <p:par>
                                <p:cTn id="99" presetID="3" presetClass="exit" presetSubtype="10" fill="hold" grpId="1" nodeType="withEffect">
                                  <p:stCondLst>
                                    <p:cond delay="0"/>
                                  </p:stCondLst>
                                  <p:childTnLst>
                                    <p:animEffect transition="out" filter="blinds(horizontal)">
                                      <p:cBhvr>
                                        <p:cTn id="100" dur="500"/>
                                        <p:tgtEl>
                                          <p:spTgt spid="2222"/>
                                        </p:tgtEl>
                                      </p:cBhvr>
                                    </p:animEffect>
                                    <p:set>
                                      <p:cBhvr>
                                        <p:cTn id="101" dur="1" fill="hold">
                                          <p:stCondLst>
                                            <p:cond delay="499"/>
                                          </p:stCondLst>
                                        </p:cTn>
                                        <p:tgtEl>
                                          <p:spTgt spid="2222"/>
                                        </p:tgtEl>
                                        <p:attrNameLst>
                                          <p:attrName>style.visibility</p:attrName>
                                        </p:attrNameLst>
                                      </p:cBhvr>
                                      <p:to>
                                        <p:strVal val="hidden"/>
                                      </p:to>
                                    </p:set>
                                  </p:childTnLst>
                                </p:cTn>
                              </p:par>
                            </p:childTnLst>
                          </p:cTn>
                        </p:par>
                        <p:par>
                          <p:cTn id="102" fill="hold" nodeType="afterGroup">
                            <p:stCondLst>
                              <p:cond delay="2500"/>
                            </p:stCondLst>
                            <p:childTnLst>
                              <p:par>
                                <p:cTn id="103" presetID="22" presetClass="exit" presetSubtype="8" fill="hold" grpId="1" nodeType="afterEffect">
                                  <p:stCondLst>
                                    <p:cond delay="0"/>
                                  </p:stCondLst>
                                  <p:childTnLst>
                                    <p:animEffect transition="out" filter="wipe(left)">
                                      <p:cBhvr>
                                        <p:cTn id="104" dur="2000"/>
                                        <p:tgtEl>
                                          <p:spTgt spid="2067"/>
                                        </p:tgtEl>
                                      </p:cBhvr>
                                    </p:animEffect>
                                    <p:set>
                                      <p:cBhvr>
                                        <p:cTn id="105" dur="1" fill="hold">
                                          <p:stCondLst>
                                            <p:cond delay="1999"/>
                                          </p:stCondLst>
                                        </p:cTn>
                                        <p:tgtEl>
                                          <p:spTgt spid="2067"/>
                                        </p:tgtEl>
                                        <p:attrNameLst>
                                          <p:attrName>style.visibility</p:attrName>
                                        </p:attrNameLst>
                                      </p:cBhvr>
                                      <p:to>
                                        <p:strVal val="hidden"/>
                                      </p:to>
                                    </p:set>
                                  </p:childTnLst>
                                </p:cTn>
                              </p:par>
                              <p:par>
                                <p:cTn id="106" presetID="22" presetClass="exit" presetSubtype="1" fill="hold" grpId="1" nodeType="withEffect">
                                  <p:stCondLst>
                                    <p:cond delay="0"/>
                                  </p:stCondLst>
                                  <p:childTnLst>
                                    <p:animEffect transition="out" filter="wipe(up)">
                                      <p:cBhvr>
                                        <p:cTn id="107" dur="2000"/>
                                        <p:tgtEl>
                                          <p:spTgt spid="2068"/>
                                        </p:tgtEl>
                                      </p:cBhvr>
                                    </p:animEffect>
                                    <p:set>
                                      <p:cBhvr>
                                        <p:cTn id="108" dur="1" fill="hold">
                                          <p:stCondLst>
                                            <p:cond delay="1999"/>
                                          </p:stCondLst>
                                        </p:cTn>
                                        <p:tgtEl>
                                          <p:spTgt spid="2068"/>
                                        </p:tgtEl>
                                        <p:attrNameLst>
                                          <p:attrName>style.visibility</p:attrName>
                                        </p:attrNameLst>
                                      </p:cBhvr>
                                      <p:to>
                                        <p:strVal val="hidden"/>
                                      </p:to>
                                    </p:set>
                                  </p:childTnLst>
                                </p:cTn>
                              </p:par>
                              <p:par>
                                <p:cTn id="109" presetID="22" presetClass="exit" presetSubtype="1" fill="hold" grpId="1" nodeType="withEffect">
                                  <p:stCondLst>
                                    <p:cond delay="0"/>
                                  </p:stCondLst>
                                  <p:childTnLst>
                                    <p:animEffect transition="out" filter="wipe(up)">
                                      <p:cBhvr>
                                        <p:cTn id="110" dur="2000"/>
                                        <p:tgtEl>
                                          <p:spTgt spid="2069"/>
                                        </p:tgtEl>
                                      </p:cBhvr>
                                    </p:animEffect>
                                    <p:set>
                                      <p:cBhvr>
                                        <p:cTn id="111" dur="1" fill="hold">
                                          <p:stCondLst>
                                            <p:cond delay="1999"/>
                                          </p:stCondLst>
                                        </p:cTn>
                                        <p:tgtEl>
                                          <p:spTgt spid="2069"/>
                                        </p:tgtEl>
                                        <p:attrNameLst>
                                          <p:attrName>style.visibility</p:attrName>
                                        </p:attrNameLst>
                                      </p:cBhvr>
                                      <p:to>
                                        <p:strVal val="hidden"/>
                                      </p:to>
                                    </p:set>
                                  </p:childTnLst>
                                </p:cTn>
                              </p:par>
                              <p:par>
                                <p:cTn id="112" presetID="22" presetClass="exit" presetSubtype="4" fill="hold" grpId="1" nodeType="withEffect">
                                  <p:stCondLst>
                                    <p:cond delay="0"/>
                                  </p:stCondLst>
                                  <p:childTnLst>
                                    <p:animEffect transition="out" filter="wipe(down)">
                                      <p:cBhvr>
                                        <p:cTn id="113" dur="2000"/>
                                        <p:tgtEl>
                                          <p:spTgt spid="2071"/>
                                        </p:tgtEl>
                                      </p:cBhvr>
                                    </p:animEffect>
                                    <p:set>
                                      <p:cBhvr>
                                        <p:cTn id="114" dur="1" fill="hold">
                                          <p:stCondLst>
                                            <p:cond delay="1999"/>
                                          </p:stCondLst>
                                        </p:cTn>
                                        <p:tgtEl>
                                          <p:spTgt spid="2071"/>
                                        </p:tgtEl>
                                        <p:attrNameLst>
                                          <p:attrName>style.visibility</p:attrName>
                                        </p:attrNameLst>
                                      </p:cBhvr>
                                      <p:to>
                                        <p:strVal val="hidden"/>
                                      </p:to>
                                    </p:set>
                                  </p:childTnLst>
                                </p:cTn>
                              </p:par>
                              <p:par>
                                <p:cTn id="115" presetID="22" presetClass="exit" presetSubtype="4" fill="hold" grpId="1" nodeType="withEffect">
                                  <p:stCondLst>
                                    <p:cond delay="0"/>
                                  </p:stCondLst>
                                  <p:childTnLst>
                                    <p:animEffect transition="out" filter="wipe(down)">
                                      <p:cBhvr>
                                        <p:cTn id="116" dur="2000"/>
                                        <p:tgtEl>
                                          <p:spTgt spid="2070"/>
                                        </p:tgtEl>
                                      </p:cBhvr>
                                    </p:animEffect>
                                    <p:set>
                                      <p:cBhvr>
                                        <p:cTn id="117" dur="1" fill="hold">
                                          <p:stCondLst>
                                            <p:cond delay="1999"/>
                                          </p:stCondLst>
                                        </p:cTn>
                                        <p:tgtEl>
                                          <p:spTgt spid="2070"/>
                                        </p:tgtEl>
                                        <p:attrNameLst>
                                          <p:attrName>style.visibility</p:attrName>
                                        </p:attrNameLst>
                                      </p:cBhvr>
                                      <p:to>
                                        <p:strVal val="hidden"/>
                                      </p:to>
                                    </p:set>
                                  </p:childTnLst>
                                </p:cTn>
                              </p:par>
                              <p:par>
                                <p:cTn id="118" presetID="22" presetClass="entr" presetSubtype="8" fill="hold" grpId="0" nodeType="withEffect">
                                  <p:stCondLst>
                                    <p:cond delay="0"/>
                                  </p:stCondLst>
                                  <p:childTnLst>
                                    <p:set>
                                      <p:cBhvr>
                                        <p:cTn id="119" dur="1" fill="hold">
                                          <p:stCondLst>
                                            <p:cond delay="0"/>
                                          </p:stCondLst>
                                        </p:cTn>
                                        <p:tgtEl>
                                          <p:spTgt spid="2072"/>
                                        </p:tgtEl>
                                        <p:attrNameLst>
                                          <p:attrName>style.visibility</p:attrName>
                                        </p:attrNameLst>
                                      </p:cBhvr>
                                      <p:to>
                                        <p:strVal val="visible"/>
                                      </p:to>
                                    </p:set>
                                    <p:animEffect transition="in" filter="wipe(left)">
                                      <p:cBhvr>
                                        <p:cTn id="120" dur="2000"/>
                                        <p:tgtEl>
                                          <p:spTgt spid="2072"/>
                                        </p:tgtEl>
                                      </p:cBhvr>
                                    </p:animEffect>
                                  </p:childTnLst>
                                </p:cTn>
                              </p:par>
                              <p:par>
                                <p:cTn id="121" presetID="9" presetClass="entr" presetSubtype="0" fill="hold" nodeType="withEffect">
                                  <p:stCondLst>
                                    <p:cond delay="0"/>
                                  </p:stCondLst>
                                  <p:childTnLst>
                                    <p:set>
                                      <p:cBhvr>
                                        <p:cTn id="122" dur="1" fill="hold">
                                          <p:stCondLst>
                                            <p:cond delay="0"/>
                                          </p:stCondLst>
                                        </p:cTn>
                                        <p:tgtEl>
                                          <p:spTgt spid="2077"/>
                                        </p:tgtEl>
                                        <p:attrNameLst>
                                          <p:attrName>style.visibility</p:attrName>
                                        </p:attrNameLst>
                                      </p:cBhvr>
                                      <p:to>
                                        <p:strVal val="visible"/>
                                      </p:to>
                                    </p:set>
                                    <p:animEffect transition="in" filter="dissolve">
                                      <p:cBhvr>
                                        <p:cTn id="123" dur="2000"/>
                                        <p:tgtEl>
                                          <p:spTgt spid="2077"/>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2075"/>
                                        </p:tgtEl>
                                        <p:attrNameLst>
                                          <p:attrName>style.visibility</p:attrName>
                                        </p:attrNameLst>
                                      </p:cBhvr>
                                      <p:to>
                                        <p:strVal val="visible"/>
                                      </p:to>
                                    </p:set>
                                    <p:animEffect transition="in" filter="wipe(left)">
                                      <p:cBhvr>
                                        <p:cTn id="126" dur="2000"/>
                                        <p:tgtEl>
                                          <p:spTgt spid="2075"/>
                                        </p:tgtEl>
                                      </p:cBhvr>
                                    </p:animEffect>
                                  </p:childTnLst>
                                </p:cTn>
                              </p:par>
                            </p:childTnLst>
                          </p:cTn>
                        </p:par>
                        <p:par>
                          <p:cTn id="127" fill="hold" nodeType="afterGroup">
                            <p:stCondLst>
                              <p:cond delay="4500"/>
                            </p:stCondLst>
                            <p:childTnLst>
                              <p:par>
                                <p:cTn id="128" presetID="22" presetClass="entr" presetSubtype="2" fill="hold" grpId="0" nodeType="afterEffect">
                                  <p:stCondLst>
                                    <p:cond delay="0"/>
                                  </p:stCondLst>
                                  <p:childTnLst>
                                    <p:set>
                                      <p:cBhvr>
                                        <p:cTn id="129" dur="1" fill="hold">
                                          <p:stCondLst>
                                            <p:cond delay="0"/>
                                          </p:stCondLst>
                                        </p:cTn>
                                        <p:tgtEl>
                                          <p:spTgt spid="2073"/>
                                        </p:tgtEl>
                                        <p:attrNameLst>
                                          <p:attrName>style.visibility</p:attrName>
                                        </p:attrNameLst>
                                      </p:cBhvr>
                                      <p:to>
                                        <p:strVal val="visible"/>
                                      </p:to>
                                    </p:set>
                                    <p:animEffect transition="in" filter="wipe(right)">
                                      <p:cBhvr>
                                        <p:cTn id="130" dur="2000"/>
                                        <p:tgtEl>
                                          <p:spTgt spid="2073"/>
                                        </p:tgtEl>
                                      </p:cBhvr>
                                    </p:animEffect>
                                  </p:childTnLst>
                                </p:cTn>
                              </p:par>
                              <p:par>
                                <p:cTn id="131" presetID="9" presetClass="entr" presetSubtype="0" fill="hold" nodeType="withEffect">
                                  <p:stCondLst>
                                    <p:cond delay="0"/>
                                  </p:stCondLst>
                                  <p:childTnLst>
                                    <p:set>
                                      <p:cBhvr>
                                        <p:cTn id="132" dur="1" fill="hold">
                                          <p:stCondLst>
                                            <p:cond delay="0"/>
                                          </p:stCondLst>
                                        </p:cTn>
                                        <p:tgtEl>
                                          <p:spTgt spid="2076"/>
                                        </p:tgtEl>
                                        <p:attrNameLst>
                                          <p:attrName>style.visibility</p:attrName>
                                        </p:attrNameLst>
                                      </p:cBhvr>
                                      <p:to>
                                        <p:strVal val="visible"/>
                                      </p:to>
                                    </p:set>
                                    <p:animEffect transition="in" filter="dissolve">
                                      <p:cBhvr>
                                        <p:cTn id="133" dur="2000"/>
                                        <p:tgtEl>
                                          <p:spTgt spid="2076"/>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9" presetClass="entr" presetSubtype="0" fill="hold" grpId="0" nodeType="clickEffect">
                                  <p:stCondLst>
                                    <p:cond delay="0"/>
                                  </p:stCondLst>
                                  <p:childTnLst>
                                    <p:set>
                                      <p:cBhvr>
                                        <p:cTn id="137" dur="1" fill="hold">
                                          <p:stCondLst>
                                            <p:cond delay="0"/>
                                          </p:stCondLst>
                                        </p:cTn>
                                        <p:tgtEl>
                                          <p:spTgt spid="2074"/>
                                        </p:tgtEl>
                                        <p:attrNameLst>
                                          <p:attrName>style.visibility</p:attrName>
                                        </p:attrNameLst>
                                      </p:cBhvr>
                                      <p:to>
                                        <p:strVal val="visible"/>
                                      </p:to>
                                    </p:set>
                                    <p:animEffect transition="in" filter="dissolve">
                                      <p:cBhvr>
                                        <p:cTn id="138" dur="1000"/>
                                        <p:tgtEl>
                                          <p:spTgt spid="2074"/>
                                        </p:tgtEl>
                                      </p:cBhvr>
                                    </p:animEffect>
                                  </p:childTnLst>
                                  <p:subTnLst>
                                    <p:audio>
                                      <p:cMediaNode>
                                        <p:cTn display="0" masterRel="sameClick">
                                          <p:stCondLst>
                                            <p:cond evt="begin" delay="0">
                                              <p:tn val="136"/>
                                            </p:cond>
                                          </p:stCondLst>
                                          <p:endCondLst>
                                            <p:cond evt="onStopAudio" delay="0">
                                              <p:tgtEl>
                                                <p:sldTgt/>
                                              </p:tgtEl>
                                            </p:cond>
                                          </p:endCondLst>
                                        </p:cTn>
                                        <p:tgtEl>
                                          <p:sndTgt r:embed="rId4" name="drumroll.wav"/>
                                        </p:tgtEl>
                                      </p:cMediaNode>
                                    </p:audio>
                                  </p:subTnLst>
                                </p:cTn>
                              </p:par>
                            </p:childTnLst>
                          </p:cTn>
                        </p:par>
                        <p:par>
                          <p:cTn id="139" fill="hold" nodeType="afterGroup">
                            <p:stCondLst>
                              <p:cond delay="1000"/>
                            </p:stCondLst>
                            <p:childTnLst>
                              <p:par>
                                <p:cTn id="140" presetID="9" presetClass="entr" presetSubtype="0" fill="hold" grpId="0" nodeType="afterEffect">
                                  <p:stCondLst>
                                    <p:cond delay="0"/>
                                  </p:stCondLst>
                                  <p:childTnLst>
                                    <p:set>
                                      <p:cBhvr>
                                        <p:cTn id="141" dur="1" fill="hold">
                                          <p:stCondLst>
                                            <p:cond delay="0"/>
                                          </p:stCondLst>
                                        </p:cTn>
                                        <p:tgtEl>
                                          <p:spTgt spid="2078"/>
                                        </p:tgtEl>
                                        <p:attrNameLst>
                                          <p:attrName>style.visibility</p:attrName>
                                        </p:attrNameLst>
                                      </p:cBhvr>
                                      <p:to>
                                        <p:strVal val="visible"/>
                                      </p:to>
                                    </p:set>
                                    <p:animEffect transition="in" filter="dissolve">
                                      <p:cBhvr>
                                        <p:cTn id="142" dur="1000"/>
                                        <p:tgtEl>
                                          <p:spTgt spid="2078"/>
                                        </p:tgtEl>
                                      </p:cBhvr>
                                    </p:animEffect>
                                  </p:childTnLst>
                                </p:cTn>
                              </p:par>
                            </p:childTnLst>
                          </p:cTn>
                        </p:par>
                        <p:par>
                          <p:cTn id="143" fill="hold" nodeType="afterGroup">
                            <p:stCondLst>
                              <p:cond delay="2000"/>
                            </p:stCondLst>
                            <p:childTnLst>
                              <p:par>
                                <p:cTn id="144" presetID="9" presetClass="entr" presetSubtype="0" fill="hold" grpId="0" nodeType="afterEffect">
                                  <p:stCondLst>
                                    <p:cond delay="0"/>
                                  </p:stCondLst>
                                  <p:childTnLst>
                                    <p:set>
                                      <p:cBhvr>
                                        <p:cTn id="145" dur="1" fill="hold">
                                          <p:stCondLst>
                                            <p:cond delay="0"/>
                                          </p:stCondLst>
                                        </p:cTn>
                                        <p:tgtEl>
                                          <p:spTgt spid="2091"/>
                                        </p:tgtEl>
                                        <p:attrNameLst>
                                          <p:attrName>style.visibility</p:attrName>
                                        </p:attrNameLst>
                                      </p:cBhvr>
                                      <p:to>
                                        <p:strVal val="visible"/>
                                      </p:to>
                                    </p:set>
                                    <p:animEffect transition="in" filter="dissolve">
                                      <p:cBhvr>
                                        <p:cTn id="146" dur="1000"/>
                                        <p:tgtEl>
                                          <p:spTgt spid="2091"/>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9" presetClass="entr" presetSubtype="0" fill="hold" nodeType="clickEffect">
                                  <p:stCondLst>
                                    <p:cond delay="0"/>
                                  </p:stCondLst>
                                  <p:childTnLst>
                                    <p:set>
                                      <p:cBhvr>
                                        <p:cTn id="150" dur="1" fill="hold">
                                          <p:stCondLst>
                                            <p:cond delay="0"/>
                                          </p:stCondLst>
                                        </p:cTn>
                                        <p:tgtEl>
                                          <p:spTgt spid="2128"/>
                                        </p:tgtEl>
                                        <p:attrNameLst>
                                          <p:attrName>style.visibility</p:attrName>
                                        </p:attrNameLst>
                                      </p:cBhvr>
                                      <p:to>
                                        <p:strVal val="visible"/>
                                      </p:to>
                                    </p:set>
                                    <p:animEffect transition="in" filter="dissolve">
                                      <p:cBhvr>
                                        <p:cTn id="151" dur="2000"/>
                                        <p:tgtEl>
                                          <p:spTgt spid="2128"/>
                                        </p:tgtEl>
                                      </p:cBhvr>
                                    </p:animEffect>
                                  </p:childTnLst>
                                  <p:subTnLst>
                                    <p:audio>
                                      <p:cMediaNode>
                                        <p:cTn display="0" masterRel="sameClick">
                                          <p:stCondLst>
                                            <p:cond evt="begin" delay="0">
                                              <p:tn val="149"/>
                                            </p:cond>
                                          </p:stCondLst>
                                          <p:endCondLst>
                                            <p:cond evt="onStopAudio" delay="0">
                                              <p:tgtEl>
                                                <p:sldTgt/>
                                              </p:tgtEl>
                                            </p:cond>
                                          </p:endCondLst>
                                        </p:cTn>
                                        <p:tgtEl>
                                          <p:sndTgt r:embed="rId4" name="drumroll.wav"/>
                                        </p:tgtEl>
                                      </p:cMediaNode>
                                    </p:audio>
                                  </p:subTnLst>
                                </p:cTn>
                              </p:par>
                              <p:par>
                                <p:cTn id="152" presetID="9" presetClass="entr" presetSubtype="0" fill="hold" nodeType="withEffect">
                                  <p:stCondLst>
                                    <p:cond delay="0"/>
                                  </p:stCondLst>
                                  <p:childTnLst>
                                    <p:set>
                                      <p:cBhvr>
                                        <p:cTn id="153" dur="1" fill="hold">
                                          <p:stCondLst>
                                            <p:cond delay="0"/>
                                          </p:stCondLst>
                                        </p:cTn>
                                        <p:tgtEl>
                                          <p:spTgt spid="2129"/>
                                        </p:tgtEl>
                                        <p:attrNameLst>
                                          <p:attrName>style.visibility</p:attrName>
                                        </p:attrNameLst>
                                      </p:cBhvr>
                                      <p:to>
                                        <p:strVal val="visible"/>
                                      </p:to>
                                    </p:set>
                                    <p:animEffect transition="in" filter="dissolve">
                                      <p:cBhvr>
                                        <p:cTn id="154" dur="2000"/>
                                        <p:tgtEl>
                                          <p:spTgt spid="2129"/>
                                        </p:tgtEl>
                                      </p:cBhvr>
                                    </p:animEffect>
                                  </p:childTnLst>
                                </p:cTn>
                              </p:par>
                              <p:par>
                                <p:cTn id="155" presetID="9" presetClass="entr" presetSubtype="0" fill="hold" nodeType="withEffect">
                                  <p:stCondLst>
                                    <p:cond delay="0"/>
                                  </p:stCondLst>
                                  <p:childTnLst>
                                    <p:set>
                                      <p:cBhvr>
                                        <p:cTn id="156" dur="1" fill="hold">
                                          <p:stCondLst>
                                            <p:cond delay="0"/>
                                          </p:stCondLst>
                                        </p:cTn>
                                        <p:tgtEl>
                                          <p:spTgt spid="2130"/>
                                        </p:tgtEl>
                                        <p:attrNameLst>
                                          <p:attrName>style.visibility</p:attrName>
                                        </p:attrNameLst>
                                      </p:cBhvr>
                                      <p:to>
                                        <p:strVal val="visible"/>
                                      </p:to>
                                    </p:set>
                                    <p:animEffect transition="in" filter="dissolve">
                                      <p:cBhvr>
                                        <p:cTn id="157" dur="2000"/>
                                        <p:tgtEl>
                                          <p:spTgt spid="2130"/>
                                        </p:tgtEl>
                                      </p:cBhvr>
                                    </p:animEffect>
                                  </p:childTnLst>
                                </p:cTn>
                              </p:par>
                            </p:childTnLst>
                          </p:cTn>
                        </p:par>
                        <p:par>
                          <p:cTn id="158" fill="hold" nodeType="afterGroup">
                            <p:stCondLst>
                              <p:cond delay="2000"/>
                            </p:stCondLst>
                            <p:childTnLst>
                              <p:par>
                                <p:cTn id="159" presetID="22" presetClass="entr" presetSubtype="4" fill="hold" nodeType="afterEffect">
                                  <p:stCondLst>
                                    <p:cond delay="0"/>
                                  </p:stCondLst>
                                  <p:childTnLst>
                                    <p:set>
                                      <p:cBhvr>
                                        <p:cTn id="160" dur="1" fill="hold">
                                          <p:stCondLst>
                                            <p:cond delay="0"/>
                                          </p:stCondLst>
                                        </p:cTn>
                                        <p:tgtEl>
                                          <p:spTgt spid="4"/>
                                        </p:tgtEl>
                                        <p:attrNameLst>
                                          <p:attrName>style.visibility</p:attrName>
                                        </p:attrNameLst>
                                      </p:cBhvr>
                                      <p:to>
                                        <p:strVal val="visible"/>
                                      </p:to>
                                    </p:set>
                                    <p:animEffect transition="in" filter="wipe(down)">
                                      <p:cBhvr>
                                        <p:cTn id="161" dur="1000"/>
                                        <p:tgtEl>
                                          <p:spTgt spid="4"/>
                                        </p:tgtEl>
                                      </p:cBhvr>
                                    </p:animEffect>
                                  </p:childTnLst>
                                  <p:subTnLst>
                                    <p:audio>
                                      <p:cMediaNode>
                                        <p:cTn display="0" masterRel="sameClick">
                                          <p:stCondLst>
                                            <p:cond evt="begin" delay="0">
                                              <p:tn val="159"/>
                                            </p:cond>
                                          </p:stCondLst>
                                          <p:endCondLst>
                                            <p:cond evt="onStopAudio" delay="0">
                                              <p:tgtEl>
                                                <p:sldTgt/>
                                              </p:tgtEl>
                                            </p:cond>
                                          </p:endCondLst>
                                        </p:cTn>
                                        <p:tgtEl>
                                          <p:sndTgt r:embed="rId4" name="drumroll.wav"/>
                                        </p:tgtEl>
                                      </p:cMediaNode>
                                    </p:audio>
                                  </p:subTnLst>
                                </p:cTn>
                              </p:par>
                              <p:par>
                                <p:cTn id="162" presetID="9" presetClass="entr" presetSubtype="0" fill="hold" nodeType="withEffect">
                                  <p:stCondLst>
                                    <p:cond delay="0"/>
                                  </p:stCondLst>
                                  <p:childTnLst>
                                    <p:set>
                                      <p:cBhvr>
                                        <p:cTn id="163" dur="1" fill="hold">
                                          <p:stCondLst>
                                            <p:cond delay="0"/>
                                          </p:stCondLst>
                                        </p:cTn>
                                        <p:tgtEl>
                                          <p:spTgt spid="2280"/>
                                        </p:tgtEl>
                                        <p:attrNameLst>
                                          <p:attrName>style.visibility</p:attrName>
                                        </p:attrNameLst>
                                      </p:cBhvr>
                                      <p:to>
                                        <p:strVal val="visible"/>
                                      </p:to>
                                    </p:set>
                                    <p:animEffect transition="in" filter="dissolve">
                                      <p:cBhvr>
                                        <p:cTn id="164" dur="500"/>
                                        <p:tgtEl>
                                          <p:spTgt spid="2280"/>
                                        </p:tgtEl>
                                      </p:cBhvr>
                                    </p:animEffect>
                                  </p:childTnLst>
                                </p:cTn>
                              </p:par>
                            </p:childTnLst>
                          </p:cTn>
                        </p:par>
                        <p:par>
                          <p:cTn id="165" fill="hold" nodeType="afterGroup">
                            <p:stCondLst>
                              <p:cond delay="3000"/>
                            </p:stCondLst>
                            <p:childTnLst>
                              <p:par>
                                <p:cTn id="166" presetID="9" presetClass="entr" presetSubtype="0" fill="hold" nodeType="afterEffect">
                                  <p:stCondLst>
                                    <p:cond delay="0"/>
                                  </p:stCondLst>
                                  <p:childTnLst>
                                    <p:set>
                                      <p:cBhvr>
                                        <p:cTn id="167" dur="1" fill="hold">
                                          <p:stCondLst>
                                            <p:cond delay="0"/>
                                          </p:stCondLst>
                                        </p:cTn>
                                        <p:tgtEl>
                                          <p:spTgt spid="2133"/>
                                        </p:tgtEl>
                                        <p:attrNameLst>
                                          <p:attrName>style.visibility</p:attrName>
                                        </p:attrNameLst>
                                      </p:cBhvr>
                                      <p:to>
                                        <p:strVal val="visible"/>
                                      </p:to>
                                    </p:set>
                                    <p:animEffect transition="in" filter="dissolve">
                                      <p:cBhvr>
                                        <p:cTn id="168" dur="500"/>
                                        <p:tgtEl>
                                          <p:spTgt spid="2133"/>
                                        </p:tgtEl>
                                      </p:cBhvr>
                                    </p:animEffect>
                                  </p:childTnLst>
                                </p:cTn>
                              </p:par>
                            </p:childTnLst>
                          </p:cTn>
                        </p:par>
                        <p:par>
                          <p:cTn id="169" fill="hold" nodeType="afterGroup">
                            <p:stCondLst>
                              <p:cond delay="3500"/>
                            </p:stCondLst>
                            <p:childTnLst>
                              <p:par>
                                <p:cTn id="170" presetID="9" presetClass="entr" presetSubtype="0" fill="hold" nodeType="afterEffect">
                                  <p:stCondLst>
                                    <p:cond delay="0"/>
                                  </p:stCondLst>
                                  <p:childTnLst>
                                    <p:set>
                                      <p:cBhvr>
                                        <p:cTn id="171" dur="1" fill="hold">
                                          <p:stCondLst>
                                            <p:cond delay="0"/>
                                          </p:stCondLst>
                                        </p:cTn>
                                        <p:tgtEl>
                                          <p:spTgt spid="2127"/>
                                        </p:tgtEl>
                                        <p:attrNameLst>
                                          <p:attrName>style.visibility</p:attrName>
                                        </p:attrNameLst>
                                      </p:cBhvr>
                                      <p:to>
                                        <p:strVal val="visible"/>
                                      </p:to>
                                    </p:set>
                                    <p:animEffect transition="in" filter="dissolve">
                                      <p:cBhvr>
                                        <p:cTn id="172" dur="500"/>
                                        <p:tgtEl>
                                          <p:spTgt spid="2127"/>
                                        </p:tgtEl>
                                      </p:cBhvr>
                                    </p:animEffect>
                                  </p:childTnLst>
                                </p:cTn>
                              </p:par>
                            </p:childTnLst>
                          </p:cTn>
                        </p:par>
                        <p:par>
                          <p:cTn id="173" fill="hold" nodeType="afterGroup">
                            <p:stCondLst>
                              <p:cond delay="4000"/>
                            </p:stCondLst>
                            <p:childTnLst>
                              <p:par>
                                <p:cTn id="174" presetID="9" presetClass="entr" presetSubtype="0" fill="hold" nodeType="afterEffect">
                                  <p:stCondLst>
                                    <p:cond delay="0"/>
                                  </p:stCondLst>
                                  <p:childTnLst>
                                    <p:set>
                                      <p:cBhvr>
                                        <p:cTn id="175" dur="1" fill="hold">
                                          <p:stCondLst>
                                            <p:cond delay="0"/>
                                          </p:stCondLst>
                                        </p:cTn>
                                        <p:tgtEl>
                                          <p:spTgt spid="2132"/>
                                        </p:tgtEl>
                                        <p:attrNameLst>
                                          <p:attrName>style.visibility</p:attrName>
                                        </p:attrNameLst>
                                      </p:cBhvr>
                                      <p:to>
                                        <p:strVal val="visible"/>
                                      </p:to>
                                    </p:set>
                                    <p:animEffect transition="in" filter="dissolve">
                                      <p:cBhvr>
                                        <p:cTn id="176" dur="500"/>
                                        <p:tgtEl>
                                          <p:spTgt spid="2132"/>
                                        </p:tgtEl>
                                      </p:cBhvr>
                                    </p:animEffect>
                                  </p:childTnLst>
                                </p:cTn>
                              </p:par>
                            </p:childTnLst>
                          </p:cTn>
                        </p:par>
                        <p:par>
                          <p:cTn id="177" fill="hold" nodeType="afterGroup">
                            <p:stCondLst>
                              <p:cond delay="4500"/>
                            </p:stCondLst>
                            <p:childTnLst>
                              <p:par>
                                <p:cTn id="178" presetID="9" presetClass="entr" presetSubtype="0" fill="hold" nodeType="afterEffect">
                                  <p:stCondLst>
                                    <p:cond delay="0"/>
                                  </p:stCondLst>
                                  <p:childTnLst>
                                    <p:set>
                                      <p:cBhvr>
                                        <p:cTn id="179" dur="1" fill="hold">
                                          <p:stCondLst>
                                            <p:cond delay="0"/>
                                          </p:stCondLst>
                                        </p:cTn>
                                        <p:tgtEl>
                                          <p:spTgt spid="2131"/>
                                        </p:tgtEl>
                                        <p:attrNameLst>
                                          <p:attrName>style.visibility</p:attrName>
                                        </p:attrNameLst>
                                      </p:cBhvr>
                                      <p:to>
                                        <p:strVal val="visible"/>
                                      </p:to>
                                    </p:set>
                                    <p:animEffect transition="in" filter="dissolve">
                                      <p:cBhvr>
                                        <p:cTn id="180" dur="500"/>
                                        <p:tgtEl>
                                          <p:spTgt spid="2131"/>
                                        </p:tgtEl>
                                      </p:cBhvr>
                                    </p:animEffect>
                                  </p:childTnLst>
                                </p:cTn>
                              </p:par>
                            </p:childTnLst>
                          </p:cTn>
                        </p:par>
                        <p:par>
                          <p:cTn id="181" fill="hold" nodeType="afterGroup">
                            <p:stCondLst>
                              <p:cond delay="5000"/>
                            </p:stCondLst>
                            <p:childTnLst>
                              <p:par>
                                <p:cTn id="182" presetID="9" presetClass="entr" presetSubtype="0" fill="hold" nodeType="afterEffect">
                                  <p:stCondLst>
                                    <p:cond delay="0"/>
                                  </p:stCondLst>
                                  <p:childTnLst>
                                    <p:set>
                                      <p:cBhvr>
                                        <p:cTn id="183" dur="1" fill="hold">
                                          <p:stCondLst>
                                            <p:cond delay="0"/>
                                          </p:stCondLst>
                                        </p:cTn>
                                        <p:tgtEl>
                                          <p:spTgt spid="2281"/>
                                        </p:tgtEl>
                                        <p:attrNameLst>
                                          <p:attrName>style.visibility</p:attrName>
                                        </p:attrNameLst>
                                      </p:cBhvr>
                                      <p:to>
                                        <p:strVal val="visible"/>
                                      </p:to>
                                    </p:set>
                                    <p:animEffect transition="in" filter="dissolve">
                                      <p:cBhvr>
                                        <p:cTn id="184" dur="500"/>
                                        <p:tgtEl>
                                          <p:spTgt spid="2281"/>
                                        </p:tgtEl>
                                      </p:cBhvr>
                                    </p:animEffec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22" presetClass="entr" presetSubtype="4" fill="hold" grpId="0" nodeType="clickEffect">
                                  <p:stCondLst>
                                    <p:cond delay="0"/>
                                  </p:stCondLst>
                                  <p:childTnLst>
                                    <p:set>
                                      <p:cBhvr>
                                        <p:cTn id="188" dur="1" fill="hold">
                                          <p:stCondLst>
                                            <p:cond delay="0"/>
                                          </p:stCondLst>
                                        </p:cTn>
                                        <p:tgtEl>
                                          <p:spTgt spid="2094"/>
                                        </p:tgtEl>
                                        <p:attrNameLst>
                                          <p:attrName>style.visibility</p:attrName>
                                        </p:attrNameLst>
                                      </p:cBhvr>
                                      <p:to>
                                        <p:strVal val="visible"/>
                                      </p:to>
                                    </p:set>
                                    <p:animEffect transition="in" filter="wipe(down)">
                                      <p:cBhvr>
                                        <p:cTn id="189" dur="2000"/>
                                        <p:tgtEl>
                                          <p:spTgt spid="2094"/>
                                        </p:tgtEl>
                                      </p:cBhvr>
                                    </p:animEffect>
                                  </p:childTnLst>
                                  <p:subTnLst>
                                    <p:audio>
                                      <p:cMediaNode>
                                        <p:cTn display="0" masterRel="sameClick">
                                          <p:stCondLst>
                                            <p:cond evt="begin" delay="0">
                                              <p:tn val="187"/>
                                            </p:cond>
                                          </p:stCondLst>
                                          <p:endCondLst>
                                            <p:cond evt="onStopAudio" delay="0">
                                              <p:tgtEl>
                                                <p:sldTgt/>
                                              </p:tgtEl>
                                            </p:cond>
                                          </p:endCondLst>
                                        </p:cTn>
                                        <p:tgtEl>
                                          <p:sndTgt r:embed="rId7" name="trucks028.wav"/>
                                        </p:tgtEl>
                                      </p:cMediaNode>
                                    </p:audio>
                                  </p:subTnLst>
                                </p:cTn>
                              </p:par>
                            </p:childTnLst>
                          </p:cTn>
                        </p:par>
                        <p:par>
                          <p:cTn id="190" fill="hold" nodeType="afterGroup">
                            <p:stCondLst>
                              <p:cond delay="2000"/>
                            </p:stCondLst>
                            <p:childTnLst>
                              <p:par>
                                <p:cTn id="191" presetID="22" presetClass="entr" presetSubtype="4" fill="hold" grpId="0" nodeType="afterEffect">
                                  <p:stCondLst>
                                    <p:cond delay="0"/>
                                  </p:stCondLst>
                                  <p:childTnLst>
                                    <p:set>
                                      <p:cBhvr>
                                        <p:cTn id="192" dur="1" fill="hold">
                                          <p:stCondLst>
                                            <p:cond delay="0"/>
                                          </p:stCondLst>
                                        </p:cTn>
                                        <p:tgtEl>
                                          <p:spTgt spid="2095"/>
                                        </p:tgtEl>
                                        <p:attrNameLst>
                                          <p:attrName>style.visibility</p:attrName>
                                        </p:attrNameLst>
                                      </p:cBhvr>
                                      <p:to>
                                        <p:strVal val="visible"/>
                                      </p:to>
                                    </p:set>
                                    <p:animEffect transition="in" filter="wipe(down)">
                                      <p:cBhvr>
                                        <p:cTn id="193" dur="2000"/>
                                        <p:tgtEl>
                                          <p:spTgt spid="2095"/>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2096"/>
                                        </p:tgtEl>
                                        <p:attrNameLst>
                                          <p:attrName>style.visibility</p:attrName>
                                        </p:attrNameLst>
                                      </p:cBhvr>
                                      <p:to>
                                        <p:strVal val="visible"/>
                                      </p:to>
                                    </p:set>
                                    <p:animEffect transition="in" filter="wipe(down)">
                                      <p:cBhvr>
                                        <p:cTn id="196" dur="2000"/>
                                        <p:tgtEl>
                                          <p:spTgt spid="2096"/>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2098"/>
                                        </p:tgtEl>
                                        <p:attrNameLst>
                                          <p:attrName>style.visibility</p:attrName>
                                        </p:attrNameLst>
                                      </p:cBhvr>
                                      <p:to>
                                        <p:strVal val="visible"/>
                                      </p:to>
                                    </p:set>
                                    <p:animEffect transition="in" filter="wipe(down)">
                                      <p:cBhvr>
                                        <p:cTn id="199" dur="2000"/>
                                        <p:tgtEl>
                                          <p:spTgt spid="2098"/>
                                        </p:tgtEl>
                                      </p:cBhvr>
                                    </p:animEffect>
                                  </p:childTnLst>
                                </p:cTn>
                              </p:par>
                              <p:par>
                                <p:cTn id="200" presetID="22" presetClass="entr" presetSubtype="4" fill="hold" grpId="0" nodeType="withEffect">
                                  <p:stCondLst>
                                    <p:cond delay="0"/>
                                  </p:stCondLst>
                                  <p:childTnLst>
                                    <p:set>
                                      <p:cBhvr>
                                        <p:cTn id="201" dur="1" fill="hold">
                                          <p:stCondLst>
                                            <p:cond delay="0"/>
                                          </p:stCondLst>
                                        </p:cTn>
                                        <p:tgtEl>
                                          <p:spTgt spid="2097"/>
                                        </p:tgtEl>
                                        <p:attrNameLst>
                                          <p:attrName>style.visibility</p:attrName>
                                        </p:attrNameLst>
                                      </p:cBhvr>
                                      <p:to>
                                        <p:strVal val="visible"/>
                                      </p:to>
                                    </p:set>
                                    <p:animEffect transition="in" filter="wipe(down)">
                                      <p:cBhvr>
                                        <p:cTn id="202" dur="2000"/>
                                        <p:tgtEl>
                                          <p:spTgt spid="2097"/>
                                        </p:tgtEl>
                                      </p:cBhvr>
                                    </p:animEffect>
                                  </p:childTnLst>
                                </p:cTn>
                              </p:par>
                              <p:par>
                                <p:cTn id="203" presetID="22" presetClass="exit" presetSubtype="4" fill="hold" grpId="1" nodeType="withEffect">
                                  <p:stCondLst>
                                    <p:cond delay="0"/>
                                  </p:stCondLst>
                                  <p:childTnLst>
                                    <p:animEffect transition="out" filter="wipe(down)">
                                      <p:cBhvr>
                                        <p:cTn id="204" dur="2000"/>
                                        <p:tgtEl>
                                          <p:spTgt spid="2094"/>
                                        </p:tgtEl>
                                      </p:cBhvr>
                                    </p:animEffect>
                                    <p:set>
                                      <p:cBhvr>
                                        <p:cTn id="205" dur="1" fill="hold">
                                          <p:stCondLst>
                                            <p:cond delay="1999"/>
                                          </p:stCondLst>
                                        </p:cTn>
                                        <p:tgtEl>
                                          <p:spTgt spid="2094"/>
                                        </p:tgtEl>
                                        <p:attrNameLst>
                                          <p:attrName>style.visibility</p:attrName>
                                        </p:attrNameLst>
                                      </p:cBhvr>
                                      <p:to>
                                        <p:strVal val="hidden"/>
                                      </p:to>
                                    </p:set>
                                  </p:childTnLst>
                                </p:cTn>
                              </p:par>
                              <p:par>
                                <p:cTn id="206" presetID="9" presetClass="entr" presetSubtype="0" fill="hold" nodeType="withEffect">
                                  <p:stCondLst>
                                    <p:cond delay="0"/>
                                  </p:stCondLst>
                                  <p:childTnLst>
                                    <p:set>
                                      <p:cBhvr>
                                        <p:cTn id="207" dur="1" fill="hold">
                                          <p:stCondLst>
                                            <p:cond delay="0"/>
                                          </p:stCondLst>
                                        </p:cTn>
                                        <p:tgtEl>
                                          <p:spTgt spid="2099"/>
                                        </p:tgtEl>
                                        <p:attrNameLst>
                                          <p:attrName>style.visibility</p:attrName>
                                        </p:attrNameLst>
                                      </p:cBhvr>
                                      <p:to>
                                        <p:strVal val="visible"/>
                                      </p:to>
                                    </p:set>
                                    <p:animEffect transition="in" filter="dissolve">
                                      <p:cBhvr>
                                        <p:cTn id="208" dur="2000"/>
                                        <p:tgtEl>
                                          <p:spTgt spid="2099"/>
                                        </p:tgtEl>
                                      </p:cBhvr>
                                    </p:animEffect>
                                  </p:childTnLst>
                                </p:cTn>
                              </p:par>
                            </p:childTnLst>
                          </p:cTn>
                        </p:par>
                      </p:childTnLst>
                    </p:cTn>
                  </p:par>
                  <p:par>
                    <p:cTn id="209" fill="hold" nodeType="clickPar">
                      <p:stCondLst>
                        <p:cond delay="indefinite"/>
                      </p:stCondLst>
                      <p:childTnLst>
                        <p:par>
                          <p:cTn id="210" fill="hold" nodeType="withGroup">
                            <p:stCondLst>
                              <p:cond delay="0"/>
                            </p:stCondLst>
                            <p:childTnLst>
                              <p:par>
                                <p:cTn id="211" presetID="22" presetClass="entr" presetSubtype="4" fill="hold" grpId="0" nodeType="clickEffect">
                                  <p:stCondLst>
                                    <p:cond delay="0"/>
                                  </p:stCondLst>
                                  <p:childTnLst>
                                    <p:set>
                                      <p:cBhvr>
                                        <p:cTn id="212" dur="1" fill="hold">
                                          <p:stCondLst>
                                            <p:cond delay="0"/>
                                          </p:stCondLst>
                                        </p:cTn>
                                        <p:tgtEl>
                                          <p:spTgt spid="2102"/>
                                        </p:tgtEl>
                                        <p:attrNameLst>
                                          <p:attrName>style.visibility</p:attrName>
                                        </p:attrNameLst>
                                      </p:cBhvr>
                                      <p:to>
                                        <p:strVal val="visible"/>
                                      </p:to>
                                    </p:set>
                                    <p:animEffect transition="in" filter="wipe(down)">
                                      <p:cBhvr>
                                        <p:cTn id="213" dur="2000"/>
                                        <p:tgtEl>
                                          <p:spTgt spid="2102"/>
                                        </p:tgtEl>
                                      </p:cBhvr>
                                    </p:animEffect>
                                  </p:childTnLst>
                                  <p:subTnLst>
                                    <p:audio>
                                      <p:cMediaNode>
                                        <p:cTn display="0" masterRel="sameClick">
                                          <p:stCondLst>
                                            <p:cond evt="begin" delay="0">
                                              <p:tn val="211"/>
                                            </p:cond>
                                          </p:stCondLst>
                                          <p:endCondLst>
                                            <p:cond evt="onStopAudio" delay="0">
                                              <p:tgtEl>
                                                <p:sldTgt/>
                                              </p:tgtEl>
                                            </p:cond>
                                          </p:endCondLst>
                                        </p:cTn>
                                        <p:tgtEl>
                                          <p:sndTgt r:embed="rId8" name="SHIP HORN.wav"/>
                                        </p:tgtEl>
                                      </p:cMediaNode>
                                    </p:audio>
                                  </p:subTnLst>
                                </p:cTn>
                              </p:par>
                              <p:par>
                                <p:cTn id="214" presetID="22" presetClass="entr" presetSubtype="4" fill="hold" grpId="0" nodeType="withEffect">
                                  <p:stCondLst>
                                    <p:cond delay="0"/>
                                  </p:stCondLst>
                                  <p:childTnLst>
                                    <p:set>
                                      <p:cBhvr>
                                        <p:cTn id="215" dur="1" fill="hold">
                                          <p:stCondLst>
                                            <p:cond delay="0"/>
                                          </p:stCondLst>
                                        </p:cTn>
                                        <p:tgtEl>
                                          <p:spTgt spid="2103"/>
                                        </p:tgtEl>
                                        <p:attrNameLst>
                                          <p:attrName>style.visibility</p:attrName>
                                        </p:attrNameLst>
                                      </p:cBhvr>
                                      <p:to>
                                        <p:strVal val="visible"/>
                                      </p:to>
                                    </p:set>
                                    <p:animEffect transition="in" filter="wipe(down)">
                                      <p:cBhvr>
                                        <p:cTn id="216" dur="2000"/>
                                        <p:tgtEl>
                                          <p:spTgt spid="2103"/>
                                        </p:tgtEl>
                                      </p:cBhvr>
                                    </p:animEffect>
                                  </p:childTnLst>
                                </p:cTn>
                              </p:par>
                              <p:par>
                                <p:cTn id="217" presetID="22" presetClass="entr" presetSubtype="4" fill="hold" grpId="0" nodeType="withEffect">
                                  <p:stCondLst>
                                    <p:cond delay="0"/>
                                  </p:stCondLst>
                                  <p:childTnLst>
                                    <p:set>
                                      <p:cBhvr>
                                        <p:cTn id="218" dur="1" fill="hold">
                                          <p:stCondLst>
                                            <p:cond delay="0"/>
                                          </p:stCondLst>
                                        </p:cTn>
                                        <p:tgtEl>
                                          <p:spTgt spid="2104"/>
                                        </p:tgtEl>
                                        <p:attrNameLst>
                                          <p:attrName>style.visibility</p:attrName>
                                        </p:attrNameLst>
                                      </p:cBhvr>
                                      <p:to>
                                        <p:strVal val="visible"/>
                                      </p:to>
                                    </p:set>
                                    <p:animEffect transition="in" filter="wipe(down)">
                                      <p:cBhvr>
                                        <p:cTn id="219" dur="2000"/>
                                        <p:tgtEl>
                                          <p:spTgt spid="2104"/>
                                        </p:tgtEl>
                                      </p:cBhvr>
                                    </p:animEffect>
                                  </p:childTnLst>
                                </p:cTn>
                              </p:par>
                              <p:par>
                                <p:cTn id="220" presetID="22" presetClass="entr" presetSubtype="4" fill="hold" grpId="0" nodeType="withEffect">
                                  <p:stCondLst>
                                    <p:cond delay="0"/>
                                  </p:stCondLst>
                                  <p:childTnLst>
                                    <p:set>
                                      <p:cBhvr>
                                        <p:cTn id="221" dur="1" fill="hold">
                                          <p:stCondLst>
                                            <p:cond delay="0"/>
                                          </p:stCondLst>
                                        </p:cTn>
                                        <p:tgtEl>
                                          <p:spTgt spid="2105"/>
                                        </p:tgtEl>
                                        <p:attrNameLst>
                                          <p:attrName>style.visibility</p:attrName>
                                        </p:attrNameLst>
                                      </p:cBhvr>
                                      <p:to>
                                        <p:strVal val="visible"/>
                                      </p:to>
                                    </p:set>
                                    <p:animEffect transition="in" filter="wipe(down)">
                                      <p:cBhvr>
                                        <p:cTn id="222" dur="2000"/>
                                        <p:tgtEl>
                                          <p:spTgt spid="2105"/>
                                        </p:tgtEl>
                                      </p:cBhvr>
                                    </p:animEffect>
                                  </p:childTnLst>
                                </p:cTn>
                              </p:par>
                            </p:childTnLst>
                          </p:cTn>
                        </p:par>
                        <p:par>
                          <p:cTn id="223" fill="hold" nodeType="afterGroup">
                            <p:stCondLst>
                              <p:cond delay="2000"/>
                            </p:stCondLst>
                            <p:childTnLst>
                              <p:par>
                                <p:cTn id="224" presetID="9" presetClass="entr" presetSubtype="0" fill="hold" grpId="0" nodeType="afterEffect">
                                  <p:stCondLst>
                                    <p:cond delay="0"/>
                                  </p:stCondLst>
                                  <p:childTnLst>
                                    <p:set>
                                      <p:cBhvr>
                                        <p:cTn id="225" dur="1" fill="hold">
                                          <p:stCondLst>
                                            <p:cond delay="0"/>
                                          </p:stCondLst>
                                        </p:cTn>
                                        <p:tgtEl>
                                          <p:spTgt spid="2207"/>
                                        </p:tgtEl>
                                        <p:attrNameLst>
                                          <p:attrName>style.visibility</p:attrName>
                                        </p:attrNameLst>
                                      </p:cBhvr>
                                      <p:to>
                                        <p:strVal val="visible"/>
                                      </p:to>
                                    </p:set>
                                    <p:animEffect transition="in" filter="dissolve">
                                      <p:cBhvr>
                                        <p:cTn id="226" dur="500"/>
                                        <p:tgtEl>
                                          <p:spTgt spid="2207"/>
                                        </p:tgtEl>
                                      </p:cBhvr>
                                    </p:animEffect>
                                  </p:childTnLst>
                                </p:cTn>
                              </p:par>
                              <p:par>
                                <p:cTn id="227" presetID="9" presetClass="entr" presetSubtype="0" fill="hold" grpId="0" nodeType="withEffect">
                                  <p:stCondLst>
                                    <p:cond delay="0"/>
                                  </p:stCondLst>
                                  <p:childTnLst>
                                    <p:set>
                                      <p:cBhvr>
                                        <p:cTn id="228" dur="1" fill="hold">
                                          <p:stCondLst>
                                            <p:cond delay="0"/>
                                          </p:stCondLst>
                                        </p:cTn>
                                        <p:tgtEl>
                                          <p:spTgt spid="2214"/>
                                        </p:tgtEl>
                                        <p:attrNameLst>
                                          <p:attrName>style.visibility</p:attrName>
                                        </p:attrNameLst>
                                      </p:cBhvr>
                                      <p:to>
                                        <p:strVal val="visible"/>
                                      </p:to>
                                    </p:set>
                                    <p:animEffect transition="in" filter="dissolve">
                                      <p:cBhvr>
                                        <p:cTn id="229" dur="500"/>
                                        <p:tgtEl>
                                          <p:spTgt spid="2214"/>
                                        </p:tgtEl>
                                      </p:cBhvr>
                                    </p:animEffect>
                                  </p:childTnLst>
                                </p:cTn>
                              </p:par>
                            </p:childTnLst>
                          </p:cTn>
                        </p:par>
                        <p:par>
                          <p:cTn id="230" fill="hold" nodeType="afterGroup">
                            <p:stCondLst>
                              <p:cond delay="2500"/>
                            </p:stCondLst>
                            <p:childTnLst>
                              <p:par>
                                <p:cTn id="231" presetID="0" presetClass="path" presetSubtype="0" accel="50000" decel="50000" fill="hold" grpId="1" nodeType="afterEffect">
                                  <p:stCondLst>
                                    <p:cond delay="0"/>
                                  </p:stCondLst>
                                  <p:childTnLst>
                                    <p:animMotion origin="layout" path="M -2.22222E-6 4.07407E-6 L -2.22222E-6 -0.02408 L -0.00087 -0.06158 " pathEditMode="relative" rAng="0" ptsTypes="AAA">
                                      <p:cBhvr>
                                        <p:cTn id="232" dur="2000" fill="hold"/>
                                        <p:tgtEl>
                                          <p:spTgt spid="2207"/>
                                        </p:tgtEl>
                                        <p:attrNameLst>
                                          <p:attrName>ppt_x</p:attrName>
                                          <p:attrName>ppt_y</p:attrName>
                                        </p:attrNameLst>
                                      </p:cBhvr>
                                      <p:rCtr x="-52" y="-3079"/>
                                    </p:animMotion>
                                  </p:childTnLst>
                                  <p:subTnLst>
                                    <p:audio>
                                      <p:cMediaNode>
                                        <p:cTn display="0" masterRel="sameClick">
                                          <p:stCondLst>
                                            <p:cond evt="begin" delay="0">
                                              <p:tn val="231"/>
                                            </p:cond>
                                          </p:stCondLst>
                                          <p:endCondLst>
                                            <p:cond evt="onStopAudio" delay="0">
                                              <p:tgtEl>
                                                <p:sldTgt/>
                                              </p:tgtEl>
                                            </p:cond>
                                          </p:endCondLst>
                                        </p:cTn>
                                        <p:tgtEl>
                                          <p:sndTgt r:embed="rId9" name="airplanes.wav"/>
                                        </p:tgtEl>
                                      </p:cMediaNode>
                                    </p:audio>
                                  </p:subTnLst>
                                </p:cTn>
                              </p:par>
                              <p:par>
                                <p:cTn id="233" presetID="0" presetClass="path" presetSubtype="0" accel="50000" decel="50000" fill="hold" grpId="1" nodeType="withEffect">
                                  <p:stCondLst>
                                    <p:cond delay="0"/>
                                  </p:stCondLst>
                                  <p:childTnLst>
                                    <p:animMotion origin="layout" path="M 5.55556E-7 -2.96296E-6 L 0.00382 -0.02453 L 0.00972 -0.06342 " pathEditMode="relative" rAng="0" ptsTypes="AAA">
                                      <p:cBhvr>
                                        <p:cTn id="234" dur="2000" fill="hold"/>
                                        <p:tgtEl>
                                          <p:spTgt spid="2214"/>
                                        </p:tgtEl>
                                        <p:attrNameLst>
                                          <p:attrName>ppt_x</p:attrName>
                                          <p:attrName>ppt_y</p:attrName>
                                        </p:attrNameLst>
                                      </p:cBhvr>
                                      <p:rCtr x="486" y="-3171"/>
                                    </p:animMotion>
                                  </p:childTnLst>
                                </p:cTn>
                              </p:par>
                            </p:childTnLst>
                          </p:cTn>
                        </p:par>
                        <p:par>
                          <p:cTn id="235" fill="hold" nodeType="afterGroup">
                            <p:stCondLst>
                              <p:cond delay="4500"/>
                            </p:stCondLst>
                            <p:childTnLst>
                              <p:par>
                                <p:cTn id="236" presetID="9" presetClass="exit" presetSubtype="0" fill="hold" grpId="2" nodeType="afterEffect">
                                  <p:stCondLst>
                                    <p:cond delay="0"/>
                                  </p:stCondLst>
                                  <p:childTnLst>
                                    <p:animEffect transition="out" filter="dissolve">
                                      <p:cBhvr>
                                        <p:cTn id="237" dur="2000"/>
                                        <p:tgtEl>
                                          <p:spTgt spid="2207"/>
                                        </p:tgtEl>
                                      </p:cBhvr>
                                    </p:animEffect>
                                    <p:set>
                                      <p:cBhvr>
                                        <p:cTn id="238" dur="1" fill="hold">
                                          <p:stCondLst>
                                            <p:cond delay="1999"/>
                                          </p:stCondLst>
                                        </p:cTn>
                                        <p:tgtEl>
                                          <p:spTgt spid="2207"/>
                                        </p:tgtEl>
                                        <p:attrNameLst>
                                          <p:attrName>style.visibility</p:attrName>
                                        </p:attrNameLst>
                                      </p:cBhvr>
                                      <p:to>
                                        <p:strVal val="hidden"/>
                                      </p:to>
                                    </p:set>
                                  </p:childTnLst>
                                </p:cTn>
                              </p:par>
                              <p:par>
                                <p:cTn id="239" presetID="9" presetClass="exit" presetSubtype="0" fill="hold" grpId="2" nodeType="withEffect">
                                  <p:stCondLst>
                                    <p:cond delay="0"/>
                                  </p:stCondLst>
                                  <p:childTnLst>
                                    <p:animEffect transition="out" filter="dissolve">
                                      <p:cBhvr>
                                        <p:cTn id="240" dur="2000"/>
                                        <p:tgtEl>
                                          <p:spTgt spid="2214"/>
                                        </p:tgtEl>
                                      </p:cBhvr>
                                    </p:animEffect>
                                    <p:set>
                                      <p:cBhvr>
                                        <p:cTn id="241" dur="1" fill="hold">
                                          <p:stCondLst>
                                            <p:cond delay="1999"/>
                                          </p:stCondLst>
                                        </p:cTn>
                                        <p:tgtEl>
                                          <p:spTgt spid="2214"/>
                                        </p:tgtEl>
                                        <p:attrNameLst>
                                          <p:attrName>style.visibility</p:attrName>
                                        </p:attrNameLst>
                                      </p:cBhvr>
                                      <p:to>
                                        <p:strVal val="hidden"/>
                                      </p:to>
                                    </p:set>
                                  </p:childTnLst>
                                </p:cTn>
                              </p:par>
                              <p:par>
                                <p:cTn id="242" presetID="22" presetClass="entr" presetSubtype="1" fill="hold" nodeType="withEffect">
                                  <p:stCondLst>
                                    <p:cond delay="0"/>
                                  </p:stCondLst>
                                  <p:childTnLst>
                                    <p:set>
                                      <p:cBhvr>
                                        <p:cTn id="243" dur="1" fill="hold">
                                          <p:stCondLst>
                                            <p:cond delay="0"/>
                                          </p:stCondLst>
                                        </p:cTn>
                                        <p:tgtEl>
                                          <p:spTgt spid="8"/>
                                        </p:tgtEl>
                                        <p:attrNameLst>
                                          <p:attrName>style.visibility</p:attrName>
                                        </p:attrNameLst>
                                      </p:cBhvr>
                                      <p:to>
                                        <p:strVal val="visible"/>
                                      </p:to>
                                    </p:set>
                                    <p:animEffect transition="in" filter="wipe(up)">
                                      <p:cBhvr>
                                        <p:cTn id="244" dur="1000"/>
                                        <p:tgtEl>
                                          <p:spTgt spid="8"/>
                                        </p:tgtEl>
                                      </p:cBhvr>
                                    </p:animEffect>
                                  </p:childTnLst>
                                </p:cTn>
                              </p:par>
                              <p:par>
                                <p:cTn id="245" presetID="22" presetClass="entr" presetSubtype="1" fill="hold" nodeType="withEffect">
                                  <p:stCondLst>
                                    <p:cond delay="0"/>
                                  </p:stCondLst>
                                  <p:childTnLst>
                                    <p:set>
                                      <p:cBhvr>
                                        <p:cTn id="246" dur="1" fill="hold">
                                          <p:stCondLst>
                                            <p:cond delay="0"/>
                                          </p:stCondLst>
                                        </p:cTn>
                                        <p:tgtEl>
                                          <p:spTgt spid="9"/>
                                        </p:tgtEl>
                                        <p:attrNameLst>
                                          <p:attrName>style.visibility</p:attrName>
                                        </p:attrNameLst>
                                      </p:cBhvr>
                                      <p:to>
                                        <p:strVal val="visible"/>
                                      </p:to>
                                    </p:set>
                                    <p:animEffect transition="in" filter="wipe(up)">
                                      <p:cBhvr>
                                        <p:cTn id="247" dur="1000"/>
                                        <p:tgtEl>
                                          <p:spTgt spid="9"/>
                                        </p:tgtEl>
                                      </p:cBhvr>
                                    </p:animEffect>
                                  </p:childTnLst>
                                </p:cTn>
                              </p:par>
                            </p:childTnLst>
                          </p:cTn>
                        </p:par>
                        <p:par>
                          <p:cTn id="248" fill="hold" nodeType="afterGroup">
                            <p:stCondLst>
                              <p:cond delay="6500"/>
                            </p:stCondLst>
                            <p:childTnLst>
                              <p:par>
                                <p:cTn id="249" presetID="1" presetClass="entr" presetSubtype="0" fill="hold" grpId="0" nodeType="afterEffect">
                                  <p:stCondLst>
                                    <p:cond delay="0"/>
                                  </p:stCondLst>
                                  <p:childTnLst>
                                    <p:set>
                                      <p:cBhvr>
                                        <p:cTn id="250" dur="1" fill="hold">
                                          <p:stCondLst>
                                            <p:cond delay="0"/>
                                          </p:stCondLst>
                                        </p:cTn>
                                        <p:tgtEl>
                                          <p:spTgt spid="2223"/>
                                        </p:tgtEl>
                                        <p:attrNameLst>
                                          <p:attrName>style.visibility</p:attrName>
                                        </p:attrNameLst>
                                      </p:cBhvr>
                                      <p:to>
                                        <p:strVal val="visible"/>
                                      </p:to>
                                    </p:set>
                                  </p:childTnLst>
                                  <p:subTnLst>
                                    <p:audio>
                                      <p:cMediaNode>
                                        <p:cTn display="0" masterRel="sameClick">
                                          <p:stCondLst>
                                            <p:cond evt="begin" delay="0">
                                              <p:tn val="249"/>
                                            </p:cond>
                                          </p:stCondLst>
                                          <p:endCondLst>
                                            <p:cond evt="onStopAudio" delay="0">
                                              <p:tgtEl>
                                                <p:sldTgt/>
                                              </p:tgtEl>
                                            </p:cond>
                                          </p:endCondLst>
                                        </p:cTn>
                                        <p:tgtEl>
                                          <p:sndTgt r:embed="rId5" name="explode.wav"/>
                                        </p:tgtEl>
                                      </p:cMediaNode>
                                    </p:audio>
                                  </p:subTnLst>
                                </p:cTn>
                              </p:par>
                            </p:childTnLst>
                          </p:cTn>
                        </p:par>
                        <p:par>
                          <p:cTn id="251" fill="hold" nodeType="afterGroup">
                            <p:stCondLst>
                              <p:cond delay="6500"/>
                            </p:stCondLst>
                            <p:childTnLst>
                              <p:par>
                                <p:cTn id="252" presetID="3" presetClass="exit" presetSubtype="10" fill="hold" grpId="1" nodeType="afterEffect">
                                  <p:stCondLst>
                                    <p:cond delay="0"/>
                                  </p:stCondLst>
                                  <p:childTnLst>
                                    <p:animEffect transition="out" filter="blinds(horizontal)">
                                      <p:cBhvr>
                                        <p:cTn id="253" dur="500"/>
                                        <p:tgtEl>
                                          <p:spTgt spid="2223"/>
                                        </p:tgtEl>
                                      </p:cBhvr>
                                    </p:animEffect>
                                    <p:set>
                                      <p:cBhvr>
                                        <p:cTn id="254" dur="1" fill="hold">
                                          <p:stCondLst>
                                            <p:cond delay="499"/>
                                          </p:stCondLst>
                                        </p:cTn>
                                        <p:tgtEl>
                                          <p:spTgt spid="2223"/>
                                        </p:tgtEl>
                                        <p:attrNameLst>
                                          <p:attrName>style.visibility</p:attrName>
                                        </p:attrNameLst>
                                      </p:cBhvr>
                                      <p:to>
                                        <p:strVal val="hidden"/>
                                      </p:to>
                                    </p:set>
                                  </p:childTnLst>
                                </p:cTn>
                              </p:par>
                            </p:childTnLst>
                          </p:cTn>
                        </p:par>
                        <p:par>
                          <p:cTn id="255" fill="hold" nodeType="afterGroup">
                            <p:stCondLst>
                              <p:cond delay="7000"/>
                            </p:stCondLst>
                            <p:childTnLst>
                              <p:par>
                                <p:cTn id="256" presetID="1" presetClass="entr" presetSubtype="0" fill="hold" grpId="0" nodeType="afterEffect">
                                  <p:stCondLst>
                                    <p:cond delay="0"/>
                                  </p:stCondLst>
                                  <p:childTnLst>
                                    <p:set>
                                      <p:cBhvr>
                                        <p:cTn id="257" dur="1" fill="hold">
                                          <p:stCondLst>
                                            <p:cond delay="0"/>
                                          </p:stCondLst>
                                        </p:cTn>
                                        <p:tgtEl>
                                          <p:spTgt spid="2224"/>
                                        </p:tgtEl>
                                        <p:attrNameLst>
                                          <p:attrName>style.visibility</p:attrName>
                                        </p:attrNameLst>
                                      </p:cBhvr>
                                      <p:to>
                                        <p:strVal val="visible"/>
                                      </p:to>
                                    </p:set>
                                  </p:childTnLst>
                                  <p:subTnLst>
                                    <p:audio>
                                      <p:cMediaNode>
                                        <p:cTn display="0" masterRel="sameClick">
                                          <p:stCondLst>
                                            <p:cond evt="begin" delay="0">
                                              <p:tn val="256"/>
                                            </p:cond>
                                          </p:stCondLst>
                                          <p:endCondLst>
                                            <p:cond evt="onStopAudio" delay="0">
                                              <p:tgtEl>
                                                <p:sldTgt/>
                                              </p:tgtEl>
                                            </p:cond>
                                          </p:endCondLst>
                                        </p:cTn>
                                        <p:tgtEl>
                                          <p:sndTgt r:embed="rId5" name="explode.wav"/>
                                        </p:tgtEl>
                                      </p:cMediaNode>
                                    </p:audio>
                                  </p:subTnLst>
                                </p:cTn>
                              </p:par>
                            </p:childTnLst>
                          </p:cTn>
                        </p:par>
                        <p:par>
                          <p:cTn id="258" fill="hold" nodeType="afterGroup">
                            <p:stCondLst>
                              <p:cond delay="7000"/>
                            </p:stCondLst>
                            <p:childTnLst>
                              <p:par>
                                <p:cTn id="259" presetID="3" presetClass="exit" presetSubtype="10" fill="hold" grpId="1" nodeType="afterEffect">
                                  <p:stCondLst>
                                    <p:cond delay="0"/>
                                  </p:stCondLst>
                                  <p:childTnLst>
                                    <p:animEffect transition="out" filter="blinds(horizontal)">
                                      <p:cBhvr>
                                        <p:cTn id="260" dur="500"/>
                                        <p:tgtEl>
                                          <p:spTgt spid="2224"/>
                                        </p:tgtEl>
                                      </p:cBhvr>
                                    </p:animEffect>
                                    <p:set>
                                      <p:cBhvr>
                                        <p:cTn id="261" dur="1" fill="hold">
                                          <p:stCondLst>
                                            <p:cond delay="499"/>
                                          </p:stCondLst>
                                        </p:cTn>
                                        <p:tgtEl>
                                          <p:spTgt spid="2224"/>
                                        </p:tgtEl>
                                        <p:attrNameLst>
                                          <p:attrName>style.visibility</p:attrName>
                                        </p:attrNameLst>
                                      </p:cBhvr>
                                      <p:to>
                                        <p:strVal val="hidden"/>
                                      </p:to>
                                    </p:set>
                                  </p:childTnLst>
                                </p:cTn>
                              </p:par>
                            </p:childTnLst>
                          </p:cTn>
                        </p:par>
                        <p:par>
                          <p:cTn id="262" fill="hold" nodeType="afterGroup">
                            <p:stCondLst>
                              <p:cond delay="7500"/>
                            </p:stCondLst>
                            <p:childTnLst>
                              <p:par>
                                <p:cTn id="263" presetID="1" presetClass="entr" presetSubtype="0" fill="hold" grpId="0" nodeType="afterEffect">
                                  <p:stCondLst>
                                    <p:cond delay="0"/>
                                  </p:stCondLst>
                                  <p:childTnLst>
                                    <p:set>
                                      <p:cBhvr>
                                        <p:cTn id="264" dur="1" fill="hold">
                                          <p:stCondLst>
                                            <p:cond delay="0"/>
                                          </p:stCondLst>
                                        </p:cTn>
                                        <p:tgtEl>
                                          <p:spTgt spid="2225"/>
                                        </p:tgtEl>
                                        <p:attrNameLst>
                                          <p:attrName>style.visibility</p:attrName>
                                        </p:attrNameLst>
                                      </p:cBhvr>
                                      <p:to>
                                        <p:strVal val="visible"/>
                                      </p:to>
                                    </p:set>
                                  </p:childTnLst>
                                  <p:subTnLst>
                                    <p:audio>
                                      <p:cMediaNode>
                                        <p:cTn display="0" masterRel="sameClick">
                                          <p:stCondLst>
                                            <p:cond evt="begin" delay="0">
                                              <p:tn val="263"/>
                                            </p:cond>
                                          </p:stCondLst>
                                          <p:endCondLst>
                                            <p:cond evt="onStopAudio" delay="0">
                                              <p:tgtEl>
                                                <p:sldTgt/>
                                              </p:tgtEl>
                                            </p:cond>
                                          </p:endCondLst>
                                        </p:cTn>
                                        <p:tgtEl>
                                          <p:sndTgt r:embed="rId5" name="explode.wav"/>
                                        </p:tgtEl>
                                      </p:cMediaNode>
                                    </p:audio>
                                  </p:subTnLst>
                                </p:cTn>
                              </p:par>
                            </p:childTnLst>
                          </p:cTn>
                        </p:par>
                        <p:par>
                          <p:cTn id="265" fill="hold" nodeType="afterGroup">
                            <p:stCondLst>
                              <p:cond delay="7500"/>
                            </p:stCondLst>
                            <p:childTnLst>
                              <p:par>
                                <p:cTn id="266" presetID="3" presetClass="exit" presetSubtype="10" fill="hold" grpId="1" nodeType="afterEffect">
                                  <p:stCondLst>
                                    <p:cond delay="0"/>
                                  </p:stCondLst>
                                  <p:childTnLst>
                                    <p:animEffect transition="out" filter="blinds(horizontal)">
                                      <p:cBhvr>
                                        <p:cTn id="267" dur="500"/>
                                        <p:tgtEl>
                                          <p:spTgt spid="2225"/>
                                        </p:tgtEl>
                                      </p:cBhvr>
                                    </p:animEffect>
                                    <p:set>
                                      <p:cBhvr>
                                        <p:cTn id="268" dur="1" fill="hold">
                                          <p:stCondLst>
                                            <p:cond delay="499"/>
                                          </p:stCondLst>
                                        </p:cTn>
                                        <p:tgtEl>
                                          <p:spTgt spid="2225"/>
                                        </p:tgtEl>
                                        <p:attrNameLst>
                                          <p:attrName>style.visibility</p:attrName>
                                        </p:attrNameLst>
                                      </p:cBhvr>
                                      <p:to>
                                        <p:strVal val="hidden"/>
                                      </p:to>
                                    </p:set>
                                  </p:childTnLst>
                                </p:cTn>
                              </p:par>
                            </p:childTnLst>
                          </p:cTn>
                        </p:par>
                        <p:par>
                          <p:cTn id="269" fill="hold" nodeType="afterGroup">
                            <p:stCondLst>
                              <p:cond delay="8000"/>
                            </p:stCondLst>
                            <p:childTnLst>
                              <p:par>
                                <p:cTn id="270" presetID="22" presetClass="entr" presetSubtype="4" fill="hold" grpId="0" nodeType="afterEffect">
                                  <p:stCondLst>
                                    <p:cond delay="0"/>
                                  </p:stCondLst>
                                  <p:childTnLst>
                                    <p:set>
                                      <p:cBhvr>
                                        <p:cTn id="271" dur="1" fill="hold">
                                          <p:stCondLst>
                                            <p:cond delay="0"/>
                                          </p:stCondLst>
                                        </p:cTn>
                                        <p:tgtEl>
                                          <p:spTgt spid="2100"/>
                                        </p:tgtEl>
                                        <p:attrNameLst>
                                          <p:attrName>style.visibility</p:attrName>
                                        </p:attrNameLst>
                                      </p:cBhvr>
                                      <p:to>
                                        <p:strVal val="visible"/>
                                      </p:to>
                                    </p:set>
                                    <p:animEffect transition="in" filter="wipe(down)">
                                      <p:cBhvr>
                                        <p:cTn id="272" dur="2000"/>
                                        <p:tgtEl>
                                          <p:spTgt spid="2100"/>
                                        </p:tgtEl>
                                      </p:cBhvr>
                                    </p:animEffect>
                                  </p:childTnLst>
                                </p:cTn>
                              </p:par>
                              <p:par>
                                <p:cTn id="273" presetID="9" presetClass="entr" presetSubtype="0" fill="hold" nodeType="withEffect">
                                  <p:stCondLst>
                                    <p:cond delay="0"/>
                                  </p:stCondLst>
                                  <p:childTnLst>
                                    <p:set>
                                      <p:cBhvr>
                                        <p:cTn id="274" dur="1" fill="hold">
                                          <p:stCondLst>
                                            <p:cond delay="0"/>
                                          </p:stCondLst>
                                        </p:cTn>
                                        <p:tgtEl>
                                          <p:spTgt spid="2101"/>
                                        </p:tgtEl>
                                        <p:attrNameLst>
                                          <p:attrName>style.visibility</p:attrName>
                                        </p:attrNameLst>
                                      </p:cBhvr>
                                      <p:to>
                                        <p:strVal val="visible"/>
                                      </p:to>
                                    </p:set>
                                    <p:animEffect transition="in" filter="dissolve">
                                      <p:cBhvr>
                                        <p:cTn id="275" dur="2000"/>
                                        <p:tgtEl>
                                          <p:spTgt spid="2101"/>
                                        </p:tgtEl>
                                      </p:cBhvr>
                                    </p:animEffect>
                                  </p:childTnLst>
                                </p:cTn>
                              </p:par>
                              <p:par>
                                <p:cTn id="276" presetID="22" presetClass="exit" presetSubtype="4" fill="hold" grpId="1" nodeType="withEffect">
                                  <p:stCondLst>
                                    <p:cond delay="0"/>
                                  </p:stCondLst>
                                  <p:childTnLst>
                                    <p:animEffect transition="out" filter="wipe(down)">
                                      <p:cBhvr>
                                        <p:cTn id="277" dur="2000"/>
                                        <p:tgtEl>
                                          <p:spTgt spid="2102"/>
                                        </p:tgtEl>
                                      </p:cBhvr>
                                    </p:animEffect>
                                    <p:set>
                                      <p:cBhvr>
                                        <p:cTn id="278" dur="1" fill="hold">
                                          <p:stCondLst>
                                            <p:cond delay="1999"/>
                                          </p:stCondLst>
                                        </p:cTn>
                                        <p:tgtEl>
                                          <p:spTgt spid="2102"/>
                                        </p:tgtEl>
                                        <p:attrNameLst>
                                          <p:attrName>style.visibility</p:attrName>
                                        </p:attrNameLst>
                                      </p:cBhvr>
                                      <p:to>
                                        <p:strVal val="hidden"/>
                                      </p:to>
                                    </p:set>
                                  </p:childTnLst>
                                </p:cTn>
                              </p:par>
                              <p:par>
                                <p:cTn id="279" presetID="22" presetClass="exit" presetSubtype="4" fill="hold" grpId="1" nodeType="withEffect">
                                  <p:stCondLst>
                                    <p:cond delay="0"/>
                                  </p:stCondLst>
                                  <p:childTnLst>
                                    <p:animEffect transition="out" filter="wipe(down)">
                                      <p:cBhvr>
                                        <p:cTn id="280" dur="2000"/>
                                        <p:tgtEl>
                                          <p:spTgt spid="2103"/>
                                        </p:tgtEl>
                                      </p:cBhvr>
                                    </p:animEffect>
                                    <p:set>
                                      <p:cBhvr>
                                        <p:cTn id="281" dur="1" fill="hold">
                                          <p:stCondLst>
                                            <p:cond delay="1999"/>
                                          </p:stCondLst>
                                        </p:cTn>
                                        <p:tgtEl>
                                          <p:spTgt spid="2103"/>
                                        </p:tgtEl>
                                        <p:attrNameLst>
                                          <p:attrName>style.visibility</p:attrName>
                                        </p:attrNameLst>
                                      </p:cBhvr>
                                      <p:to>
                                        <p:strVal val="hidden"/>
                                      </p:to>
                                    </p:set>
                                  </p:childTnLst>
                                </p:cTn>
                              </p:par>
                              <p:par>
                                <p:cTn id="282" presetID="22" presetClass="exit" presetSubtype="4" fill="hold" grpId="1" nodeType="withEffect">
                                  <p:stCondLst>
                                    <p:cond delay="0"/>
                                  </p:stCondLst>
                                  <p:childTnLst>
                                    <p:animEffect transition="out" filter="wipe(down)">
                                      <p:cBhvr>
                                        <p:cTn id="283" dur="2000"/>
                                        <p:tgtEl>
                                          <p:spTgt spid="2104"/>
                                        </p:tgtEl>
                                      </p:cBhvr>
                                    </p:animEffect>
                                    <p:set>
                                      <p:cBhvr>
                                        <p:cTn id="284" dur="1" fill="hold">
                                          <p:stCondLst>
                                            <p:cond delay="1999"/>
                                          </p:stCondLst>
                                        </p:cTn>
                                        <p:tgtEl>
                                          <p:spTgt spid="2104"/>
                                        </p:tgtEl>
                                        <p:attrNameLst>
                                          <p:attrName>style.visibility</p:attrName>
                                        </p:attrNameLst>
                                      </p:cBhvr>
                                      <p:to>
                                        <p:strVal val="hidden"/>
                                      </p:to>
                                    </p:set>
                                  </p:childTnLst>
                                </p:cTn>
                              </p:par>
                              <p:par>
                                <p:cTn id="285" presetID="22" presetClass="exit" presetSubtype="4" fill="hold" grpId="1" nodeType="withEffect">
                                  <p:stCondLst>
                                    <p:cond delay="0"/>
                                  </p:stCondLst>
                                  <p:childTnLst>
                                    <p:animEffect transition="out" filter="wipe(down)">
                                      <p:cBhvr>
                                        <p:cTn id="286" dur="2000"/>
                                        <p:tgtEl>
                                          <p:spTgt spid="2105"/>
                                        </p:tgtEl>
                                      </p:cBhvr>
                                    </p:animEffect>
                                    <p:set>
                                      <p:cBhvr>
                                        <p:cTn id="287" dur="1" fill="hold">
                                          <p:stCondLst>
                                            <p:cond delay="1999"/>
                                          </p:stCondLst>
                                        </p:cTn>
                                        <p:tgtEl>
                                          <p:spTgt spid="2105"/>
                                        </p:tgtEl>
                                        <p:attrNameLst>
                                          <p:attrName>style.visibility</p:attrName>
                                        </p:attrNameLst>
                                      </p:cBhvr>
                                      <p:to>
                                        <p:strVal val="hidden"/>
                                      </p:to>
                                    </p:set>
                                  </p:childTnLst>
                                </p:cTn>
                              </p:par>
                              <p:par>
                                <p:cTn id="288" presetID="9" presetClass="exit" presetSubtype="0" fill="hold" nodeType="withEffect">
                                  <p:stCondLst>
                                    <p:cond delay="0"/>
                                  </p:stCondLst>
                                  <p:childTnLst>
                                    <p:animEffect transition="out" filter="dissolve">
                                      <p:cBhvr>
                                        <p:cTn id="289" dur="1000"/>
                                        <p:tgtEl>
                                          <p:spTgt spid="8"/>
                                        </p:tgtEl>
                                      </p:cBhvr>
                                    </p:animEffect>
                                    <p:set>
                                      <p:cBhvr>
                                        <p:cTn id="290" dur="1" fill="hold">
                                          <p:stCondLst>
                                            <p:cond delay="999"/>
                                          </p:stCondLst>
                                        </p:cTn>
                                        <p:tgtEl>
                                          <p:spTgt spid="8"/>
                                        </p:tgtEl>
                                        <p:attrNameLst>
                                          <p:attrName>style.visibility</p:attrName>
                                        </p:attrNameLst>
                                      </p:cBhvr>
                                      <p:to>
                                        <p:strVal val="hidden"/>
                                      </p:to>
                                    </p:set>
                                  </p:childTnLst>
                                </p:cTn>
                              </p:par>
                              <p:par>
                                <p:cTn id="291" presetID="9" presetClass="exit" presetSubtype="0" fill="hold" nodeType="withEffect">
                                  <p:stCondLst>
                                    <p:cond delay="0"/>
                                  </p:stCondLst>
                                  <p:childTnLst>
                                    <p:animEffect transition="out" filter="dissolve">
                                      <p:cBhvr>
                                        <p:cTn id="292" dur="1000"/>
                                        <p:tgtEl>
                                          <p:spTgt spid="9"/>
                                        </p:tgtEl>
                                      </p:cBhvr>
                                    </p:animEffect>
                                    <p:set>
                                      <p:cBhvr>
                                        <p:cTn id="293" dur="1" fill="hold">
                                          <p:stCondLst>
                                            <p:cond delay="999"/>
                                          </p:stCondLst>
                                        </p:cTn>
                                        <p:tgtEl>
                                          <p:spTgt spid="9"/>
                                        </p:tgtEl>
                                        <p:attrNameLst>
                                          <p:attrName>style.visibility</p:attrName>
                                        </p:attrNameLst>
                                      </p:cBhvr>
                                      <p:to>
                                        <p:strVal val="hidden"/>
                                      </p:to>
                                    </p:set>
                                  </p:childTnLst>
                                </p:cTn>
                              </p:par>
                            </p:childTnLst>
                          </p:cTn>
                        </p:par>
                      </p:childTnLst>
                    </p:cTn>
                  </p:par>
                  <p:par>
                    <p:cTn id="294" fill="hold" nodeType="clickPar">
                      <p:stCondLst>
                        <p:cond delay="indefinite"/>
                      </p:stCondLst>
                      <p:childTnLst>
                        <p:par>
                          <p:cTn id="295" fill="hold" nodeType="withGroup">
                            <p:stCondLst>
                              <p:cond delay="0"/>
                            </p:stCondLst>
                            <p:childTnLst>
                              <p:par>
                                <p:cTn id="296" presetID="0" presetClass="path" presetSubtype="0" accel="50000" decel="50000" fill="hold" nodeType="clickEffect">
                                  <p:stCondLst>
                                    <p:cond delay="0"/>
                                  </p:stCondLst>
                                  <p:childTnLst>
                                    <p:animMotion origin="layout" path="M 0.00035 -0.00023 L -0.01406 0.00162 L -0.02465 -0.00671 " pathEditMode="relative" rAng="0" ptsTypes="AAA">
                                      <p:cBhvr>
                                        <p:cTn id="297" dur="2000" fill="hold"/>
                                        <p:tgtEl>
                                          <p:spTgt spid="2130"/>
                                        </p:tgtEl>
                                        <p:attrNameLst>
                                          <p:attrName>ppt_x</p:attrName>
                                          <p:attrName>ppt_y</p:attrName>
                                        </p:attrNameLst>
                                      </p:cBhvr>
                                      <p:rCtr x="-1250" y="-231"/>
                                    </p:animMotion>
                                  </p:childTnLst>
                                  <p:subTnLst>
                                    <p:audio>
                                      <p:cMediaNode>
                                        <p:cTn display="0" masterRel="sameClick">
                                          <p:stCondLst>
                                            <p:cond evt="begin" delay="0">
                                              <p:tn val="296"/>
                                            </p:cond>
                                          </p:stCondLst>
                                          <p:endCondLst>
                                            <p:cond evt="onStopAudio" delay="0">
                                              <p:tgtEl>
                                                <p:sldTgt/>
                                              </p:tgtEl>
                                            </p:cond>
                                          </p:endCondLst>
                                        </p:cTn>
                                        <p:tgtEl>
                                          <p:sndTgt r:embed="rId6" name="Tank.wav"/>
                                        </p:tgtEl>
                                      </p:cMediaNode>
                                    </p:audio>
                                  </p:subTnLst>
                                </p:cTn>
                              </p:par>
                            </p:childTnLst>
                          </p:cTn>
                        </p:par>
                        <p:par>
                          <p:cTn id="298" fill="hold" nodeType="afterGroup">
                            <p:stCondLst>
                              <p:cond delay="2000"/>
                            </p:stCondLst>
                            <p:childTnLst>
                              <p:par>
                                <p:cTn id="299" presetID="0" presetClass="path" presetSubtype="0" accel="50000" decel="50000" fill="hold" nodeType="afterEffect">
                                  <p:stCondLst>
                                    <p:cond delay="0"/>
                                  </p:stCondLst>
                                  <p:childTnLst>
                                    <p:animMotion origin="layout" path="M 0.00017 -2.22222E-6 L 0.01996 -0.01319 L 0.0276 -0.01736 " pathEditMode="relative" ptsTypes="AAA">
                                      <p:cBhvr>
                                        <p:cTn id="300" dur="2000" fill="hold"/>
                                        <p:tgtEl>
                                          <p:spTgt spid="2131"/>
                                        </p:tgtEl>
                                        <p:attrNameLst>
                                          <p:attrName>ppt_x</p:attrName>
                                          <p:attrName>ppt_y</p:attrName>
                                        </p:attrNameLst>
                                      </p:cBhvr>
                                    </p:animMotion>
                                  </p:childTnLst>
                                  <p:subTnLst>
                                    <p:audio>
                                      <p:cMediaNode>
                                        <p:cTn display="0" masterRel="sameClick">
                                          <p:stCondLst>
                                            <p:cond evt="begin" delay="0">
                                              <p:tn val="299"/>
                                            </p:cond>
                                          </p:stCondLst>
                                          <p:endCondLst>
                                            <p:cond evt="onStopAudio" delay="0">
                                              <p:tgtEl>
                                                <p:sldTgt/>
                                              </p:tgtEl>
                                            </p:cond>
                                          </p:endCondLst>
                                        </p:cTn>
                                        <p:tgtEl>
                                          <p:sndTgt r:embed="rId6" name="Tank.wav"/>
                                        </p:tgtEl>
                                      </p:cMediaNode>
                                    </p:audio>
                                  </p:subTnLst>
                                </p:cTn>
                              </p:par>
                              <p:par>
                                <p:cTn id="301" presetID="0" presetClass="path" presetSubtype="0" accel="50000" decel="50000" fill="hold" nodeType="withEffect">
                                  <p:stCondLst>
                                    <p:cond delay="0"/>
                                  </p:stCondLst>
                                  <p:childTnLst>
                                    <p:animMotion origin="layout" path="M 2.5E-6 3.33333E-6 L 0.0092 -0.01111 L 0.01909 -0.0169 " pathEditMode="relative" rAng="0" ptsTypes="AAA">
                                      <p:cBhvr>
                                        <p:cTn id="302" dur="2000" fill="hold"/>
                                        <p:tgtEl>
                                          <p:spTgt spid="2132"/>
                                        </p:tgtEl>
                                        <p:attrNameLst>
                                          <p:attrName>ppt_x</p:attrName>
                                          <p:attrName>ppt_y</p:attrName>
                                        </p:attrNameLst>
                                      </p:cBhvr>
                                      <p:rCtr x="955" y="-856"/>
                                    </p:animMotion>
                                  </p:childTnLst>
                                </p:cTn>
                              </p:par>
                              <p:par>
                                <p:cTn id="303" presetID="0" presetClass="path" presetSubtype="0" accel="50000" decel="50000" fill="hold" nodeType="withEffect">
                                  <p:stCondLst>
                                    <p:cond delay="0"/>
                                  </p:stCondLst>
                                  <p:childTnLst>
                                    <p:animMotion origin="layout" path="M -4.16667E-6 -2.59259E-6 L 0.00868 -0.0125 L 0.01441 -0.01597 " pathEditMode="relative" rAng="0" ptsTypes="AAA">
                                      <p:cBhvr>
                                        <p:cTn id="304" dur="2000" fill="hold"/>
                                        <p:tgtEl>
                                          <p:spTgt spid="2127"/>
                                        </p:tgtEl>
                                        <p:attrNameLst>
                                          <p:attrName>ppt_x</p:attrName>
                                          <p:attrName>ppt_y</p:attrName>
                                        </p:attrNameLst>
                                      </p:cBhvr>
                                      <p:rCtr x="712" y="-810"/>
                                    </p:animMotion>
                                  </p:childTnLst>
                                </p:cTn>
                              </p:par>
                              <p:par>
                                <p:cTn id="305" presetID="0" presetClass="path" presetSubtype="0" accel="50000" decel="50000" fill="hold" nodeType="withEffect">
                                  <p:stCondLst>
                                    <p:cond delay="0"/>
                                  </p:stCondLst>
                                  <p:childTnLst>
                                    <p:animMotion origin="layout" path="M -1.11111E-6 2.96296E-6 L 0.01285 -0.00648 L 0.02761 -0.0132 " pathEditMode="relative" rAng="0" ptsTypes="AAA">
                                      <p:cBhvr>
                                        <p:cTn id="306" dur="2000" fill="hold"/>
                                        <p:tgtEl>
                                          <p:spTgt spid="2281"/>
                                        </p:tgtEl>
                                        <p:attrNameLst>
                                          <p:attrName>ppt_x</p:attrName>
                                          <p:attrName>ppt_y</p:attrName>
                                        </p:attrNameLst>
                                      </p:cBhvr>
                                      <p:rCtr x="1372" y="-671"/>
                                    </p:animMotion>
                                  </p:childTnLst>
                                </p:cTn>
                              </p:par>
                            </p:childTnLst>
                          </p:cTn>
                        </p:par>
                        <p:par>
                          <p:cTn id="307" fill="hold" nodeType="afterGroup">
                            <p:stCondLst>
                              <p:cond delay="4000"/>
                            </p:stCondLst>
                            <p:childTnLst>
                              <p:par>
                                <p:cTn id="308" presetID="1" presetClass="entr" presetSubtype="0" fill="hold" grpId="0" nodeType="afterEffect">
                                  <p:stCondLst>
                                    <p:cond delay="0"/>
                                  </p:stCondLst>
                                  <p:childTnLst>
                                    <p:set>
                                      <p:cBhvr>
                                        <p:cTn id="309" dur="1" fill="hold">
                                          <p:stCondLst>
                                            <p:cond delay="0"/>
                                          </p:stCondLst>
                                        </p:cTn>
                                        <p:tgtEl>
                                          <p:spTgt spid="2227"/>
                                        </p:tgtEl>
                                        <p:attrNameLst>
                                          <p:attrName>style.visibility</p:attrName>
                                        </p:attrNameLst>
                                      </p:cBhvr>
                                      <p:to>
                                        <p:strVal val="visible"/>
                                      </p:to>
                                    </p:set>
                                  </p:childTnLst>
                                  <p:subTnLst>
                                    <p:audio>
                                      <p:cMediaNode>
                                        <p:cTn display="0" masterRel="sameClick">
                                          <p:stCondLst>
                                            <p:cond evt="begin" delay="0">
                                              <p:tn val="308"/>
                                            </p:cond>
                                          </p:stCondLst>
                                          <p:endCondLst>
                                            <p:cond evt="onStopAudio" delay="0">
                                              <p:tgtEl>
                                                <p:sldTgt/>
                                              </p:tgtEl>
                                            </p:cond>
                                          </p:endCondLst>
                                        </p:cTn>
                                        <p:tgtEl>
                                          <p:sndTgt r:embed="rId5" name="explode.wav"/>
                                        </p:tgtEl>
                                      </p:cMediaNode>
                                    </p:audio>
                                  </p:subTnLst>
                                </p:cTn>
                              </p:par>
                            </p:childTnLst>
                          </p:cTn>
                        </p:par>
                        <p:par>
                          <p:cTn id="310" fill="hold" nodeType="afterGroup">
                            <p:stCondLst>
                              <p:cond delay="4000"/>
                            </p:stCondLst>
                            <p:childTnLst>
                              <p:par>
                                <p:cTn id="311" presetID="3" presetClass="exit" presetSubtype="10" fill="hold" grpId="1" nodeType="afterEffect">
                                  <p:stCondLst>
                                    <p:cond delay="0"/>
                                  </p:stCondLst>
                                  <p:childTnLst>
                                    <p:animEffect transition="out" filter="blinds(horizontal)">
                                      <p:cBhvr>
                                        <p:cTn id="312" dur="500"/>
                                        <p:tgtEl>
                                          <p:spTgt spid="2227"/>
                                        </p:tgtEl>
                                      </p:cBhvr>
                                    </p:animEffect>
                                    <p:set>
                                      <p:cBhvr>
                                        <p:cTn id="313" dur="1" fill="hold">
                                          <p:stCondLst>
                                            <p:cond delay="499"/>
                                          </p:stCondLst>
                                        </p:cTn>
                                        <p:tgtEl>
                                          <p:spTgt spid="2227"/>
                                        </p:tgtEl>
                                        <p:attrNameLst>
                                          <p:attrName>style.visibility</p:attrName>
                                        </p:attrNameLst>
                                      </p:cBhvr>
                                      <p:to>
                                        <p:strVal val="hidden"/>
                                      </p:to>
                                    </p:set>
                                  </p:childTnLst>
                                </p:cTn>
                              </p:par>
                            </p:childTnLst>
                          </p:cTn>
                        </p:par>
                      </p:childTnLst>
                    </p:cTn>
                  </p:par>
                  <p:par>
                    <p:cTn id="314" fill="hold" nodeType="clickPar">
                      <p:stCondLst>
                        <p:cond delay="indefinite"/>
                      </p:stCondLst>
                      <p:childTnLst>
                        <p:par>
                          <p:cTn id="315" fill="hold" nodeType="withGroup">
                            <p:stCondLst>
                              <p:cond delay="0"/>
                            </p:stCondLst>
                            <p:childTnLst>
                              <p:par>
                                <p:cTn id="316" presetID="22" presetClass="entr" presetSubtype="2" fill="hold" grpId="0" nodeType="clickEffect">
                                  <p:stCondLst>
                                    <p:cond delay="0"/>
                                  </p:stCondLst>
                                  <p:childTnLst>
                                    <p:set>
                                      <p:cBhvr>
                                        <p:cTn id="317" dur="1" fill="hold">
                                          <p:stCondLst>
                                            <p:cond delay="0"/>
                                          </p:stCondLst>
                                        </p:cTn>
                                        <p:tgtEl>
                                          <p:spTgt spid="2134"/>
                                        </p:tgtEl>
                                        <p:attrNameLst>
                                          <p:attrName>style.visibility</p:attrName>
                                        </p:attrNameLst>
                                      </p:cBhvr>
                                      <p:to>
                                        <p:strVal val="visible"/>
                                      </p:to>
                                    </p:set>
                                    <p:animEffect transition="in" filter="wipe(right)">
                                      <p:cBhvr>
                                        <p:cTn id="318" dur="2000"/>
                                        <p:tgtEl>
                                          <p:spTgt spid="2134"/>
                                        </p:tgtEl>
                                      </p:cBhvr>
                                    </p:animEffect>
                                  </p:childTnLst>
                                  <p:subTnLst>
                                    <p:audio>
                                      <p:cMediaNode>
                                        <p:cTn display="0" masterRel="sameClick">
                                          <p:stCondLst>
                                            <p:cond evt="begin" delay="0">
                                              <p:tn val="316"/>
                                            </p:cond>
                                          </p:stCondLst>
                                          <p:endCondLst>
                                            <p:cond evt="onStopAudio" delay="0">
                                              <p:tgtEl>
                                                <p:sldTgt/>
                                              </p:tgtEl>
                                            </p:cond>
                                          </p:endCondLst>
                                        </p:cTn>
                                        <p:tgtEl>
                                          <p:sndTgt r:embed="rId6" name="Tank.wav"/>
                                        </p:tgtEl>
                                      </p:cMediaNode>
                                    </p:audio>
                                  </p:subTnLst>
                                </p:cTn>
                              </p:par>
                            </p:childTnLst>
                          </p:cTn>
                        </p:par>
                        <p:par>
                          <p:cTn id="319" fill="hold" nodeType="afterGroup">
                            <p:stCondLst>
                              <p:cond delay="2000"/>
                            </p:stCondLst>
                            <p:childTnLst>
                              <p:par>
                                <p:cTn id="320" presetID="1" presetClass="entr" presetSubtype="0" fill="hold" grpId="0" nodeType="afterEffect">
                                  <p:stCondLst>
                                    <p:cond delay="0"/>
                                  </p:stCondLst>
                                  <p:childTnLst>
                                    <p:set>
                                      <p:cBhvr>
                                        <p:cTn id="321" dur="1" fill="hold">
                                          <p:stCondLst>
                                            <p:cond delay="0"/>
                                          </p:stCondLst>
                                        </p:cTn>
                                        <p:tgtEl>
                                          <p:spTgt spid="2228"/>
                                        </p:tgtEl>
                                        <p:attrNameLst>
                                          <p:attrName>style.visibility</p:attrName>
                                        </p:attrNameLst>
                                      </p:cBhvr>
                                      <p:to>
                                        <p:strVal val="visible"/>
                                      </p:to>
                                    </p:set>
                                  </p:childTnLst>
                                  <p:subTnLst>
                                    <p:audio>
                                      <p:cMediaNode>
                                        <p:cTn display="0" masterRel="sameClick">
                                          <p:stCondLst>
                                            <p:cond evt="begin" delay="0">
                                              <p:tn val="320"/>
                                            </p:cond>
                                          </p:stCondLst>
                                          <p:endCondLst>
                                            <p:cond evt="onStopAudio" delay="0">
                                              <p:tgtEl>
                                                <p:sldTgt/>
                                              </p:tgtEl>
                                            </p:cond>
                                          </p:endCondLst>
                                        </p:cTn>
                                        <p:tgtEl>
                                          <p:sndTgt r:embed="rId5" name="explode.wav"/>
                                        </p:tgtEl>
                                      </p:cMediaNode>
                                    </p:audio>
                                  </p:subTnLst>
                                </p:cTn>
                              </p:par>
                            </p:childTnLst>
                          </p:cTn>
                        </p:par>
                        <p:par>
                          <p:cTn id="322" fill="hold" nodeType="afterGroup">
                            <p:stCondLst>
                              <p:cond delay="2000"/>
                            </p:stCondLst>
                            <p:childTnLst>
                              <p:par>
                                <p:cTn id="323" presetID="3" presetClass="exit" presetSubtype="10" fill="hold" grpId="1" nodeType="afterEffect">
                                  <p:stCondLst>
                                    <p:cond delay="0"/>
                                  </p:stCondLst>
                                  <p:childTnLst>
                                    <p:animEffect transition="out" filter="blinds(horizontal)">
                                      <p:cBhvr>
                                        <p:cTn id="324" dur="500"/>
                                        <p:tgtEl>
                                          <p:spTgt spid="2228"/>
                                        </p:tgtEl>
                                      </p:cBhvr>
                                    </p:animEffect>
                                    <p:set>
                                      <p:cBhvr>
                                        <p:cTn id="325" dur="1" fill="hold">
                                          <p:stCondLst>
                                            <p:cond delay="499"/>
                                          </p:stCondLst>
                                        </p:cTn>
                                        <p:tgtEl>
                                          <p:spTgt spid="2228"/>
                                        </p:tgtEl>
                                        <p:attrNameLst>
                                          <p:attrName>style.visibility</p:attrName>
                                        </p:attrNameLst>
                                      </p:cBhvr>
                                      <p:to>
                                        <p:strVal val="hidden"/>
                                      </p:to>
                                    </p:set>
                                  </p:childTnLst>
                                </p:cTn>
                              </p:par>
                            </p:childTnLst>
                          </p:cTn>
                        </p:par>
                      </p:childTnLst>
                    </p:cTn>
                  </p:par>
                  <p:par>
                    <p:cTn id="326" fill="hold" nodeType="clickPar">
                      <p:stCondLst>
                        <p:cond delay="indefinite"/>
                      </p:stCondLst>
                      <p:childTnLst>
                        <p:par>
                          <p:cTn id="327" fill="hold" nodeType="withGroup">
                            <p:stCondLst>
                              <p:cond delay="0"/>
                            </p:stCondLst>
                            <p:childTnLst>
                              <p:par>
                                <p:cTn id="328" presetID="9" presetClass="exit" presetSubtype="0" fill="hold" nodeType="clickEffect">
                                  <p:stCondLst>
                                    <p:cond delay="0"/>
                                  </p:stCondLst>
                                  <p:childTnLst>
                                    <p:animEffect transition="out" filter="dissolve">
                                      <p:cBhvr>
                                        <p:cTn id="329" dur="500"/>
                                        <p:tgtEl>
                                          <p:spTgt spid="2133"/>
                                        </p:tgtEl>
                                      </p:cBhvr>
                                    </p:animEffect>
                                    <p:set>
                                      <p:cBhvr>
                                        <p:cTn id="330" dur="1" fill="hold">
                                          <p:stCondLst>
                                            <p:cond delay="499"/>
                                          </p:stCondLst>
                                        </p:cTn>
                                        <p:tgtEl>
                                          <p:spTgt spid="2133"/>
                                        </p:tgtEl>
                                        <p:attrNameLst>
                                          <p:attrName>style.visibility</p:attrName>
                                        </p:attrNameLst>
                                      </p:cBhvr>
                                      <p:to>
                                        <p:strVal val="hidden"/>
                                      </p:to>
                                    </p:set>
                                  </p:childTnLst>
                                </p:cTn>
                              </p:par>
                              <p:par>
                                <p:cTn id="331" presetID="9" presetClass="exit" presetSubtype="0" fill="hold" nodeType="withEffect">
                                  <p:stCondLst>
                                    <p:cond delay="0"/>
                                  </p:stCondLst>
                                  <p:childTnLst>
                                    <p:animEffect transition="out" filter="dissolve">
                                      <p:cBhvr>
                                        <p:cTn id="332" dur="500"/>
                                        <p:tgtEl>
                                          <p:spTgt spid="4"/>
                                        </p:tgtEl>
                                      </p:cBhvr>
                                    </p:animEffect>
                                    <p:set>
                                      <p:cBhvr>
                                        <p:cTn id="333" dur="1" fill="hold">
                                          <p:stCondLst>
                                            <p:cond delay="499"/>
                                          </p:stCondLst>
                                        </p:cTn>
                                        <p:tgtEl>
                                          <p:spTgt spid="4"/>
                                        </p:tgtEl>
                                        <p:attrNameLst>
                                          <p:attrName>style.visibility</p:attrName>
                                        </p:attrNameLst>
                                      </p:cBhvr>
                                      <p:to>
                                        <p:strVal val="hidden"/>
                                      </p:to>
                                    </p:set>
                                  </p:childTnLst>
                                </p:cTn>
                              </p:par>
                              <p:par>
                                <p:cTn id="334" presetID="9" presetClass="exit" presetSubtype="0" fill="hold" nodeType="withEffect">
                                  <p:stCondLst>
                                    <p:cond delay="0"/>
                                  </p:stCondLst>
                                  <p:childTnLst>
                                    <p:animEffect transition="out" filter="dissolve">
                                      <p:cBhvr>
                                        <p:cTn id="335" dur="500"/>
                                        <p:tgtEl>
                                          <p:spTgt spid="2127"/>
                                        </p:tgtEl>
                                      </p:cBhvr>
                                    </p:animEffect>
                                    <p:set>
                                      <p:cBhvr>
                                        <p:cTn id="336" dur="1" fill="hold">
                                          <p:stCondLst>
                                            <p:cond delay="499"/>
                                          </p:stCondLst>
                                        </p:cTn>
                                        <p:tgtEl>
                                          <p:spTgt spid="2127"/>
                                        </p:tgtEl>
                                        <p:attrNameLst>
                                          <p:attrName>style.visibility</p:attrName>
                                        </p:attrNameLst>
                                      </p:cBhvr>
                                      <p:to>
                                        <p:strVal val="hidden"/>
                                      </p:to>
                                    </p:set>
                                  </p:childTnLst>
                                </p:cTn>
                              </p:par>
                              <p:par>
                                <p:cTn id="337" presetID="9" presetClass="exit" presetSubtype="0" fill="hold" nodeType="withEffect">
                                  <p:stCondLst>
                                    <p:cond delay="0"/>
                                  </p:stCondLst>
                                  <p:childTnLst>
                                    <p:animEffect transition="out" filter="dissolve">
                                      <p:cBhvr>
                                        <p:cTn id="338" dur="500"/>
                                        <p:tgtEl>
                                          <p:spTgt spid="2132"/>
                                        </p:tgtEl>
                                      </p:cBhvr>
                                    </p:animEffect>
                                    <p:set>
                                      <p:cBhvr>
                                        <p:cTn id="339" dur="1" fill="hold">
                                          <p:stCondLst>
                                            <p:cond delay="499"/>
                                          </p:stCondLst>
                                        </p:cTn>
                                        <p:tgtEl>
                                          <p:spTgt spid="2132"/>
                                        </p:tgtEl>
                                        <p:attrNameLst>
                                          <p:attrName>style.visibility</p:attrName>
                                        </p:attrNameLst>
                                      </p:cBhvr>
                                      <p:to>
                                        <p:strVal val="hidden"/>
                                      </p:to>
                                    </p:set>
                                  </p:childTnLst>
                                </p:cTn>
                              </p:par>
                              <p:par>
                                <p:cTn id="340" presetID="9" presetClass="exit" presetSubtype="0" fill="hold" nodeType="withEffect">
                                  <p:stCondLst>
                                    <p:cond delay="0"/>
                                  </p:stCondLst>
                                  <p:childTnLst>
                                    <p:animEffect transition="out" filter="dissolve">
                                      <p:cBhvr>
                                        <p:cTn id="341" dur="500"/>
                                        <p:tgtEl>
                                          <p:spTgt spid="2131"/>
                                        </p:tgtEl>
                                      </p:cBhvr>
                                    </p:animEffect>
                                    <p:set>
                                      <p:cBhvr>
                                        <p:cTn id="342" dur="1" fill="hold">
                                          <p:stCondLst>
                                            <p:cond delay="499"/>
                                          </p:stCondLst>
                                        </p:cTn>
                                        <p:tgtEl>
                                          <p:spTgt spid="2131"/>
                                        </p:tgtEl>
                                        <p:attrNameLst>
                                          <p:attrName>style.visibility</p:attrName>
                                        </p:attrNameLst>
                                      </p:cBhvr>
                                      <p:to>
                                        <p:strVal val="hidden"/>
                                      </p:to>
                                    </p:set>
                                  </p:childTnLst>
                                </p:cTn>
                              </p:par>
                              <p:par>
                                <p:cTn id="343" presetID="9" presetClass="exit" presetSubtype="0" fill="hold" grpId="1" nodeType="withEffect">
                                  <p:stCondLst>
                                    <p:cond delay="0"/>
                                  </p:stCondLst>
                                  <p:childTnLst>
                                    <p:animEffect transition="out" filter="dissolve">
                                      <p:cBhvr>
                                        <p:cTn id="344" dur="500"/>
                                        <p:tgtEl>
                                          <p:spTgt spid="2134"/>
                                        </p:tgtEl>
                                      </p:cBhvr>
                                    </p:animEffect>
                                    <p:set>
                                      <p:cBhvr>
                                        <p:cTn id="345" dur="1" fill="hold">
                                          <p:stCondLst>
                                            <p:cond delay="499"/>
                                          </p:stCondLst>
                                        </p:cTn>
                                        <p:tgtEl>
                                          <p:spTgt spid="2134"/>
                                        </p:tgtEl>
                                        <p:attrNameLst>
                                          <p:attrName>style.visibility</p:attrName>
                                        </p:attrNameLst>
                                      </p:cBhvr>
                                      <p:to>
                                        <p:strVal val="hidden"/>
                                      </p:to>
                                    </p:set>
                                  </p:childTnLst>
                                </p:cTn>
                              </p:par>
                              <p:par>
                                <p:cTn id="346" presetID="9" presetClass="exit" presetSubtype="0" fill="hold" nodeType="withEffect">
                                  <p:stCondLst>
                                    <p:cond delay="0"/>
                                  </p:stCondLst>
                                  <p:childTnLst>
                                    <p:animEffect transition="out" filter="dissolve">
                                      <p:cBhvr>
                                        <p:cTn id="347" dur="500"/>
                                        <p:tgtEl>
                                          <p:spTgt spid="2128"/>
                                        </p:tgtEl>
                                      </p:cBhvr>
                                    </p:animEffect>
                                    <p:set>
                                      <p:cBhvr>
                                        <p:cTn id="348" dur="1" fill="hold">
                                          <p:stCondLst>
                                            <p:cond delay="499"/>
                                          </p:stCondLst>
                                        </p:cTn>
                                        <p:tgtEl>
                                          <p:spTgt spid="2128"/>
                                        </p:tgtEl>
                                        <p:attrNameLst>
                                          <p:attrName>style.visibility</p:attrName>
                                        </p:attrNameLst>
                                      </p:cBhvr>
                                      <p:to>
                                        <p:strVal val="hidden"/>
                                      </p:to>
                                    </p:set>
                                  </p:childTnLst>
                                </p:cTn>
                              </p:par>
                              <p:par>
                                <p:cTn id="349" presetID="9" presetClass="exit" presetSubtype="0" fill="hold" nodeType="withEffect">
                                  <p:stCondLst>
                                    <p:cond delay="0"/>
                                  </p:stCondLst>
                                  <p:childTnLst>
                                    <p:animEffect transition="out" filter="dissolve">
                                      <p:cBhvr>
                                        <p:cTn id="350" dur="500"/>
                                        <p:tgtEl>
                                          <p:spTgt spid="2129"/>
                                        </p:tgtEl>
                                      </p:cBhvr>
                                    </p:animEffect>
                                    <p:set>
                                      <p:cBhvr>
                                        <p:cTn id="351" dur="1" fill="hold">
                                          <p:stCondLst>
                                            <p:cond delay="499"/>
                                          </p:stCondLst>
                                        </p:cTn>
                                        <p:tgtEl>
                                          <p:spTgt spid="2129"/>
                                        </p:tgtEl>
                                        <p:attrNameLst>
                                          <p:attrName>style.visibility</p:attrName>
                                        </p:attrNameLst>
                                      </p:cBhvr>
                                      <p:to>
                                        <p:strVal val="hidden"/>
                                      </p:to>
                                    </p:set>
                                  </p:childTnLst>
                                </p:cTn>
                              </p:par>
                              <p:par>
                                <p:cTn id="352" presetID="9" presetClass="exit" presetSubtype="0" fill="hold" nodeType="withEffect">
                                  <p:stCondLst>
                                    <p:cond delay="0"/>
                                  </p:stCondLst>
                                  <p:childTnLst>
                                    <p:animEffect transition="out" filter="dissolve">
                                      <p:cBhvr>
                                        <p:cTn id="353" dur="500"/>
                                        <p:tgtEl>
                                          <p:spTgt spid="2130"/>
                                        </p:tgtEl>
                                      </p:cBhvr>
                                    </p:animEffect>
                                    <p:set>
                                      <p:cBhvr>
                                        <p:cTn id="354" dur="1" fill="hold">
                                          <p:stCondLst>
                                            <p:cond delay="499"/>
                                          </p:stCondLst>
                                        </p:cTn>
                                        <p:tgtEl>
                                          <p:spTgt spid="2130"/>
                                        </p:tgtEl>
                                        <p:attrNameLst>
                                          <p:attrName>style.visibility</p:attrName>
                                        </p:attrNameLst>
                                      </p:cBhvr>
                                      <p:to>
                                        <p:strVal val="hidden"/>
                                      </p:to>
                                    </p:set>
                                  </p:childTnLst>
                                </p:cTn>
                              </p:par>
                              <p:par>
                                <p:cTn id="355" presetID="9" presetClass="exit" presetSubtype="0" fill="hold" nodeType="withEffect">
                                  <p:stCondLst>
                                    <p:cond delay="0"/>
                                  </p:stCondLst>
                                  <p:childTnLst>
                                    <p:animEffect transition="out" filter="dissolve">
                                      <p:cBhvr>
                                        <p:cTn id="356" dur="500"/>
                                        <p:tgtEl>
                                          <p:spTgt spid="2280"/>
                                        </p:tgtEl>
                                      </p:cBhvr>
                                    </p:animEffect>
                                    <p:set>
                                      <p:cBhvr>
                                        <p:cTn id="357" dur="1" fill="hold">
                                          <p:stCondLst>
                                            <p:cond delay="499"/>
                                          </p:stCondLst>
                                        </p:cTn>
                                        <p:tgtEl>
                                          <p:spTgt spid="2280"/>
                                        </p:tgtEl>
                                        <p:attrNameLst>
                                          <p:attrName>style.visibility</p:attrName>
                                        </p:attrNameLst>
                                      </p:cBhvr>
                                      <p:to>
                                        <p:strVal val="hidden"/>
                                      </p:to>
                                    </p:set>
                                  </p:childTnLst>
                                </p:cTn>
                              </p:par>
                              <p:par>
                                <p:cTn id="358" presetID="9" presetClass="exit" presetSubtype="0" fill="hold" nodeType="withEffect">
                                  <p:stCondLst>
                                    <p:cond delay="0"/>
                                  </p:stCondLst>
                                  <p:childTnLst>
                                    <p:animEffect transition="out" filter="dissolve">
                                      <p:cBhvr>
                                        <p:cTn id="359" dur="500"/>
                                        <p:tgtEl>
                                          <p:spTgt spid="2281"/>
                                        </p:tgtEl>
                                      </p:cBhvr>
                                    </p:animEffect>
                                    <p:set>
                                      <p:cBhvr>
                                        <p:cTn id="360" dur="1" fill="hold">
                                          <p:stCondLst>
                                            <p:cond delay="499"/>
                                          </p:stCondLst>
                                        </p:cTn>
                                        <p:tgtEl>
                                          <p:spTgt spid="2281"/>
                                        </p:tgtEl>
                                        <p:attrNameLst>
                                          <p:attrName>style.visibility</p:attrName>
                                        </p:attrNameLst>
                                      </p:cBhvr>
                                      <p:to>
                                        <p:strVal val="hidden"/>
                                      </p:to>
                                    </p:set>
                                  </p:childTnLst>
                                </p:cTn>
                              </p:par>
                            </p:childTnLst>
                          </p:cTn>
                        </p:par>
                        <p:par>
                          <p:cTn id="361" fill="hold" nodeType="afterGroup">
                            <p:stCondLst>
                              <p:cond delay="500"/>
                            </p:stCondLst>
                            <p:childTnLst>
                              <p:par>
                                <p:cTn id="362" presetID="22" presetClass="entr" presetSubtype="2" fill="hold" grpId="0" nodeType="afterEffect">
                                  <p:stCondLst>
                                    <p:cond delay="0"/>
                                  </p:stCondLst>
                                  <p:childTnLst>
                                    <p:set>
                                      <p:cBhvr>
                                        <p:cTn id="363" dur="1" fill="hold">
                                          <p:stCondLst>
                                            <p:cond delay="0"/>
                                          </p:stCondLst>
                                        </p:cTn>
                                        <p:tgtEl>
                                          <p:spTgt spid="2135"/>
                                        </p:tgtEl>
                                        <p:attrNameLst>
                                          <p:attrName>style.visibility</p:attrName>
                                        </p:attrNameLst>
                                      </p:cBhvr>
                                      <p:to>
                                        <p:strVal val="visible"/>
                                      </p:to>
                                    </p:set>
                                    <p:animEffect transition="in" filter="wipe(right)">
                                      <p:cBhvr>
                                        <p:cTn id="364" dur="2000"/>
                                        <p:tgtEl>
                                          <p:spTgt spid="2135"/>
                                        </p:tgtEl>
                                      </p:cBhvr>
                                    </p:animEffect>
                                  </p:childTnLst>
                                </p:cTn>
                              </p:par>
                              <p:par>
                                <p:cTn id="365" presetID="9" presetClass="exit" presetSubtype="0" fill="hold" nodeType="withEffect">
                                  <p:stCondLst>
                                    <p:cond delay="0"/>
                                  </p:stCondLst>
                                  <p:childTnLst>
                                    <p:animEffect transition="out" filter="dissolve">
                                      <p:cBhvr>
                                        <p:cTn id="366" dur="2000"/>
                                        <p:tgtEl>
                                          <p:spTgt spid="2086"/>
                                        </p:tgtEl>
                                      </p:cBhvr>
                                    </p:animEffect>
                                    <p:set>
                                      <p:cBhvr>
                                        <p:cTn id="367" dur="1" fill="hold">
                                          <p:stCondLst>
                                            <p:cond delay="1999"/>
                                          </p:stCondLst>
                                        </p:cTn>
                                        <p:tgtEl>
                                          <p:spTgt spid="2086"/>
                                        </p:tgtEl>
                                        <p:attrNameLst>
                                          <p:attrName>style.visibility</p:attrName>
                                        </p:attrNameLst>
                                      </p:cBhvr>
                                      <p:to>
                                        <p:strVal val="hidden"/>
                                      </p:to>
                                    </p:set>
                                  </p:childTnLst>
                                </p:cTn>
                              </p:par>
                              <p:par>
                                <p:cTn id="368" presetID="9" presetClass="entr" presetSubtype="0" fill="hold" nodeType="withEffect">
                                  <p:stCondLst>
                                    <p:cond delay="0"/>
                                  </p:stCondLst>
                                  <p:childTnLst>
                                    <p:set>
                                      <p:cBhvr>
                                        <p:cTn id="369" dur="1" fill="hold">
                                          <p:stCondLst>
                                            <p:cond delay="0"/>
                                          </p:stCondLst>
                                        </p:cTn>
                                        <p:tgtEl>
                                          <p:spTgt spid="2137"/>
                                        </p:tgtEl>
                                        <p:attrNameLst>
                                          <p:attrName>style.visibility</p:attrName>
                                        </p:attrNameLst>
                                      </p:cBhvr>
                                      <p:to>
                                        <p:strVal val="visible"/>
                                      </p:to>
                                    </p:set>
                                    <p:animEffect transition="in" filter="dissolve">
                                      <p:cBhvr>
                                        <p:cTn id="370" dur="2000"/>
                                        <p:tgtEl>
                                          <p:spTgt spid="2137"/>
                                        </p:tgtEl>
                                      </p:cBhvr>
                                    </p:animEffect>
                                  </p:childTnLst>
                                </p:cTn>
                              </p:par>
                            </p:childTnLst>
                          </p:cTn>
                        </p:par>
                        <p:par>
                          <p:cTn id="371" fill="hold" nodeType="afterGroup">
                            <p:stCondLst>
                              <p:cond delay="2500"/>
                            </p:stCondLst>
                            <p:childTnLst>
                              <p:par>
                                <p:cTn id="372" presetID="22" presetClass="entr" presetSubtype="1" fill="hold" grpId="0" nodeType="afterEffect">
                                  <p:stCondLst>
                                    <p:cond delay="0"/>
                                  </p:stCondLst>
                                  <p:childTnLst>
                                    <p:set>
                                      <p:cBhvr>
                                        <p:cTn id="373" dur="1" fill="hold">
                                          <p:stCondLst>
                                            <p:cond delay="0"/>
                                          </p:stCondLst>
                                        </p:cTn>
                                        <p:tgtEl>
                                          <p:spTgt spid="2138"/>
                                        </p:tgtEl>
                                        <p:attrNameLst>
                                          <p:attrName>style.visibility</p:attrName>
                                        </p:attrNameLst>
                                      </p:cBhvr>
                                      <p:to>
                                        <p:strVal val="visible"/>
                                      </p:to>
                                    </p:set>
                                    <p:animEffect transition="in" filter="wipe(up)">
                                      <p:cBhvr>
                                        <p:cTn id="374" dur="2000"/>
                                        <p:tgtEl>
                                          <p:spTgt spid="2138"/>
                                        </p:tgtEl>
                                      </p:cBhvr>
                                    </p:animEffect>
                                  </p:childTnLst>
                                </p:cTn>
                              </p:par>
                              <p:par>
                                <p:cTn id="375" presetID="9" presetClass="entr" presetSubtype="0" fill="hold" nodeType="withEffect">
                                  <p:stCondLst>
                                    <p:cond delay="0"/>
                                  </p:stCondLst>
                                  <p:childTnLst>
                                    <p:set>
                                      <p:cBhvr>
                                        <p:cTn id="376" dur="1" fill="hold">
                                          <p:stCondLst>
                                            <p:cond delay="0"/>
                                          </p:stCondLst>
                                        </p:cTn>
                                        <p:tgtEl>
                                          <p:spTgt spid="2136"/>
                                        </p:tgtEl>
                                        <p:attrNameLst>
                                          <p:attrName>style.visibility</p:attrName>
                                        </p:attrNameLst>
                                      </p:cBhvr>
                                      <p:to>
                                        <p:strVal val="visible"/>
                                      </p:to>
                                    </p:set>
                                    <p:animEffect transition="in" filter="dissolve">
                                      <p:cBhvr>
                                        <p:cTn id="377" dur="2000"/>
                                        <p:tgtEl>
                                          <p:spTgt spid="2136"/>
                                        </p:tgtEl>
                                      </p:cBhvr>
                                    </p:animEffect>
                                  </p:childTnLst>
                                </p:cTn>
                              </p:par>
                              <p:par>
                                <p:cTn id="378" presetID="22" presetClass="entr" presetSubtype="1" fill="hold" grpId="0" nodeType="withEffect">
                                  <p:stCondLst>
                                    <p:cond delay="0"/>
                                  </p:stCondLst>
                                  <p:childTnLst>
                                    <p:set>
                                      <p:cBhvr>
                                        <p:cTn id="379" dur="1" fill="hold">
                                          <p:stCondLst>
                                            <p:cond delay="0"/>
                                          </p:stCondLst>
                                        </p:cTn>
                                        <p:tgtEl>
                                          <p:spTgt spid="2270"/>
                                        </p:tgtEl>
                                        <p:attrNameLst>
                                          <p:attrName>style.visibility</p:attrName>
                                        </p:attrNameLst>
                                      </p:cBhvr>
                                      <p:to>
                                        <p:strVal val="visible"/>
                                      </p:to>
                                    </p:set>
                                    <p:animEffect transition="in" filter="wipe(up)">
                                      <p:cBhvr>
                                        <p:cTn id="380" dur="2000"/>
                                        <p:tgtEl>
                                          <p:spTgt spid="2270"/>
                                        </p:tgtEl>
                                      </p:cBhvr>
                                    </p:animEffect>
                                  </p:childTnLst>
                                </p:cTn>
                              </p:par>
                              <p:par>
                                <p:cTn id="381" presetID="22" presetClass="entr" presetSubtype="1" fill="hold" grpId="0" nodeType="withEffect">
                                  <p:stCondLst>
                                    <p:cond delay="0"/>
                                  </p:stCondLst>
                                  <p:childTnLst>
                                    <p:set>
                                      <p:cBhvr>
                                        <p:cTn id="382" dur="1" fill="hold">
                                          <p:stCondLst>
                                            <p:cond delay="0"/>
                                          </p:stCondLst>
                                        </p:cTn>
                                        <p:tgtEl>
                                          <p:spTgt spid="2140"/>
                                        </p:tgtEl>
                                        <p:attrNameLst>
                                          <p:attrName>style.visibility</p:attrName>
                                        </p:attrNameLst>
                                      </p:cBhvr>
                                      <p:to>
                                        <p:strVal val="visible"/>
                                      </p:to>
                                    </p:set>
                                    <p:animEffect transition="in" filter="wipe(up)">
                                      <p:cBhvr>
                                        <p:cTn id="383" dur="2000"/>
                                        <p:tgtEl>
                                          <p:spTgt spid="2140"/>
                                        </p:tgtEl>
                                      </p:cBhvr>
                                    </p:animEffect>
                                  </p:childTnLst>
                                </p:cTn>
                              </p:par>
                            </p:childTnLst>
                          </p:cTn>
                        </p:par>
                      </p:childTnLst>
                    </p:cTn>
                  </p:par>
                  <p:par>
                    <p:cTn id="384" fill="hold" nodeType="clickPar">
                      <p:stCondLst>
                        <p:cond delay="indefinite"/>
                      </p:stCondLst>
                      <p:childTnLst>
                        <p:par>
                          <p:cTn id="385" fill="hold" nodeType="withGroup">
                            <p:stCondLst>
                              <p:cond delay="0"/>
                            </p:stCondLst>
                            <p:childTnLst>
                              <p:par>
                                <p:cTn id="386" presetID="9" presetClass="entr" presetSubtype="0" fill="hold" grpId="0" nodeType="clickEffect">
                                  <p:stCondLst>
                                    <p:cond delay="0"/>
                                  </p:stCondLst>
                                  <p:childTnLst>
                                    <p:set>
                                      <p:cBhvr>
                                        <p:cTn id="387" dur="1" fill="hold">
                                          <p:stCondLst>
                                            <p:cond delay="0"/>
                                          </p:stCondLst>
                                        </p:cTn>
                                        <p:tgtEl>
                                          <p:spTgt spid="2235"/>
                                        </p:tgtEl>
                                        <p:attrNameLst>
                                          <p:attrName>style.visibility</p:attrName>
                                        </p:attrNameLst>
                                      </p:cBhvr>
                                      <p:to>
                                        <p:strVal val="visible"/>
                                      </p:to>
                                    </p:set>
                                    <p:animEffect transition="in" filter="dissolve">
                                      <p:cBhvr>
                                        <p:cTn id="388" dur="500"/>
                                        <p:tgtEl>
                                          <p:spTgt spid="2235"/>
                                        </p:tgtEl>
                                      </p:cBhvr>
                                    </p:animEffect>
                                  </p:childTnLst>
                                </p:cTn>
                              </p:par>
                              <p:par>
                                <p:cTn id="389" presetID="9" presetClass="entr" presetSubtype="0" fill="hold" grpId="0" nodeType="withEffect">
                                  <p:stCondLst>
                                    <p:cond delay="0"/>
                                  </p:stCondLst>
                                  <p:childTnLst>
                                    <p:set>
                                      <p:cBhvr>
                                        <p:cTn id="390" dur="1" fill="hold">
                                          <p:stCondLst>
                                            <p:cond delay="0"/>
                                          </p:stCondLst>
                                        </p:cTn>
                                        <p:tgtEl>
                                          <p:spTgt spid="2237"/>
                                        </p:tgtEl>
                                        <p:attrNameLst>
                                          <p:attrName>style.visibility</p:attrName>
                                        </p:attrNameLst>
                                      </p:cBhvr>
                                      <p:to>
                                        <p:strVal val="visible"/>
                                      </p:to>
                                    </p:set>
                                    <p:animEffect transition="in" filter="dissolve">
                                      <p:cBhvr>
                                        <p:cTn id="391" dur="500"/>
                                        <p:tgtEl>
                                          <p:spTgt spid="2237"/>
                                        </p:tgtEl>
                                      </p:cBhvr>
                                    </p:animEffect>
                                  </p:childTnLst>
                                </p:cTn>
                              </p:par>
                            </p:childTnLst>
                          </p:cTn>
                        </p:par>
                        <p:par>
                          <p:cTn id="392" fill="hold" nodeType="afterGroup">
                            <p:stCondLst>
                              <p:cond delay="500"/>
                            </p:stCondLst>
                            <p:childTnLst>
                              <p:par>
                                <p:cTn id="393" presetID="0" presetClass="path" presetSubtype="0" accel="50000" decel="50000" fill="hold" grpId="1" nodeType="afterEffect">
                                  <p:stCondLst>
                                    <p:cond delay="0"/>
                                  </p:stCondLst>
                                  <p:childTnLst>
                                    <p:animMotion origin="layout" path="M 1.38889E-6 -3.7037E-7 L -0.0184 -0.02639 L -0.0309 -0.05139 " pathEditMode="relative" rAng="0" ptsTypes="AAA">
                                      <p:cBhvr>
                                        <p:cTn id="394" dur="2000" fill="hold"/>
                                        <p:tgtEl>
                                          <p:spTgt spid="2235"/>
                                        </p:tgtEl>
                                        <p:attrNameLst>
                                          <p:attrName>ppt_x</p:attrName>
                                          <p:attrName>ppt_y</p:attrName>
                                        </p:attrNameLst>
                                      </p:cBhvr>
                                      <p:rCtr x="-1545" y="-2569"/>
                                    </p:animMotion>
                                  </p:childTnLst>
                                  <p:subTnLst>
                                    <p:audio>
                                      <p:cMediaNode>
                                        <p:cTn display="0" masterRel="sameClick">
                                          <p:stCondLst>
                                            <p:cond evt="begin" delay="0">
                                              <p:tn val="393"/>
                                            </p:cond>
                                          </p:stCondLst>
                                          <p:endCondLst>
                                            <p:cond evt="onStopAudio" delay="0">
                                              <p:tgtEl>
                                                <p:sldTgt/>
                                              </p:tgtEl>
                                            </p:cond>
                                          </p:endCondLst>
                                        </p:cTn>
                                        <p:tgtEl>
                                          <p:sndTgt r:embed="rId9" name="airplanes.wav"/>
                                        </p:tgtEl>
                                      </p:cMediaNode>
                                    </p:audio>
                                  </p:subTnLst>
                                </p:cTn>
                              </p:par>
                              <p:par>
                                <p:cTn id="395" presetID="0" presetClass="path" presetSubtype="0" accel="50000" decel="50000" fill="hold" grpId="1" nodeType="withEffect">
                                  <p:stCondLst>
                                    <p:cond delay="0"/>
                                  </p:stCondLst>
                                  <p:childTnLst>
                                    <p:animMotion origin="layout" path="M -3.61111E-6 -1.48148E-6 L -0.01076 -0.01805 L -0.03507 -0.04722 " pathEditMode="relative" rAng="0" ptsTypes="AAA">
                                      <p:cBhvr>
                                        <p:cTn id="396" dur="2000" fill="hold"/>
                                        <p:tgtEl>
                                          <p:spTgt spid="2237"/>
                                        </p:tgtEl>
                                        <p:attrNameLst>
                                          <p:attrName>ppt_x</p:attrName>
                                          <p:attrName>ppt_y</p:attrName>
                                        </p:attrNameLst>
                                      </p:cBhvr>
                                      <p:rCtr x="-1753" y="-2361"/>
                                    </p:animMotion>
                                  </p:childTnLst>
                                </p:cTn>
                              </p:par>
                            </p:childTnLst>
                          </p:cTn>
                        </p:par>
                        <p:par>
                          <p:cTn id="397" fill="hold" nodeType="afterGroup">
                            <p:stCondLst>
                              <p:cond delay="2500"/>
                            </p:stCondLst>
                            <p:childTnLst>
                              <p:par>
                                <p:cTn id="398" presetID="1" presetClass="entr" presetSubtype="0" fill="hold" grpId="0" nodeType="afterEffect">
                                  <p:stCondLst>
                                    <p:cond delay="0"/>
                                  </p:stCondLst>
                                  <p:childTnLst>
                                    <p:set>
                                      <p:cBhvr>
                                        <p:cTn id="399" dur="1" fill="hold">
                                          <p:stCondLst>
                                            <p:cond delay="0"/>
                                          </p:stCondLst>
                                        </p:cTn>
                                        <p:tgtEl>
                                          <p:spTgt spid="2239"/>
                                        </p:tgtEl>
                                        <p:attrNameLst>
                                          <p:attrName>style.visibility</p:attrName>
                                        </p:attrNameLst>
                                      </p:cBhvr>
                                      <p:to>
                                        <p:strVal val="visible"/>
                                      </p:to>
                                    </p:set>
                                  </p:childTnLst>
                                  <p:subTnLst>
                                    <p:audio>
                                      <p:cMediaNode>
                                        <p:cTn display="0" masterRel="sameClick">
                                          <p:stCondLst>
                                            <p:cond evt="begin" delay="0">
                                              <p:tn val="398"/>
                                            </p:cond>
                                          </p:stCondLst>
                                          <p:endCondLst>
                                            <p:cond evt="onStopAudio" delay="0">
                                              <p:tgtEl>
                                                <p:sldTgt/>
                                              </p:tgtEl>
                                            </p:cond>
                                          </p:endCondLst>
                                        </p:cTn>
                                        <p:tgtEl>
                                          <p:sndTgt r:embed="rId5" name="explode.wav"/>
                                        </p:tgtEl>
                                      </p:cMediaNode>
                                    </p:audio>
                                  </p:subTnLst>
                                </p:cTn>
                              </p:par>
                            </p:childTnLst>
                          </p:cTn>
                        </p:par>
                        <p:par>
                          <p:cTn id="400" fill="hold" nodeType="afterGroup">
                            <p:stCondLst>
                              <p:cond delay="2500"/>
                            </p:stCondLst>
                            <p:childTnLst>
                              <p:par>
                                <p:cTn id="401" presetID="3" presetClass="exit" presetSubtype="10" fill="hold" grpId="1" nodeType="afterEffect">
                                  <p:stCondLst>
                                    <p:cond delay="0"/>
                                  </p:stCondLst>
                                  <p:childTnLst>
                                    <p:animEffect transition="out" filter="blinds(horizontal)">
                                      <p:cBhvr>
                                        <p:cTn id="402" dur="500"/>
                                        <p:tgtEl>
                                          <p:spTgt spid="2239"/>
                                        </p:tgtEl>
                                      </p:cBhvr>
                                    </p:animEffect>
                                    <p:set>
                                      <p:cBhvr>
                                        <p:cTn id="403" dur="1" fill="hold">
                                          <p:stCondLst>
                                            <p:cond delay="499"/>
                                          </p:stCondLst>
                                        </p:cTn>
                                        <p:tgtEl>
                                          <p:spTgt spid="2239"/>
                                        </p:tgtEl>
                                        <p:attrNameLst>
                                          <p:attrName>style.visibility</p:attrName>
                                        </p:attrNameLst>
                                      </p:cBhvr>
                                      <p:to>
                                        <p:strVal val="hidden"/>
                                      </p:to>
                                    </p:set>
                                  </p:childTnLst>
                                </p:cTn>
                              </p:par>
                            </p:childTnLst>
                          </p:cTn>
                        </p:par>
                        <p:par>
                          <p:cTn id="404" fill="hold" nodeType="afterGroup">
                            <p:stCondLst>
                              <p:cond delay="3000"/>
                            </p:stCondLst>
                            <p:childTnLst>
                              <p:par>
                                <p:cTn id="405" presetID="9" presetClass="entr" presetSubtype="0" fill="hold" grpId="0" nodeType="afterEffect">
                                  <p:stCondLst>
                                    <p:cond delay="0"/>
                                  </p:stCondLst>
                                  <p:childTnLst>
                                    <p:set>
                                      <p:cBhvr>
                                        <p:cTn id="406" dur="1" fill="hold">
                                          <p:stCondLst>
                                            <p:cond delay="0"/>
                                          </p:stCondLst>
                                        </p:cTn>
                                        <p:tgtEl>
                                          <p:spTgt spid="2238"/>
                                        </p:tgtEl>
                                        <p:attrNameLst>
                                          <p:attrName>style.visibility</p:attrName>
                                        </p:attrNameLst>
                                      </p:cBhvr>
                                      <p:to>
                                        <p:strVal val="visible"/>
                                      </p:to>
                                    </p:set>
                                    <p:animEffect transition="in" filter="dissolve">
                                      <p:cBhvr>
                                        <p:cTn id="407" dur="2000"/>
                                        <p:tgtEl>
                                          <p:spTgt spid="2238"/>
                                        </p:tgtEl>
                                      </p:cBhvr>
                                    </p:animEffect>
                                  </p:childTnLst>
                                  <p:subTnLst>
                                    <p:audio>
                                      <p:cMediaNode>
                                        <p:cTn display="0" masterRel="sameClick">
                                          <p:stCondLst>
                                            <p:cond evt="begin" delay="0">
                                              <p:tn val="405"/>
                                            </p:cond>
                                          </p:stCondLst>
                                          <p:endCondLst>
                                            <p:cond evt="onStopAudio" delay="0">
                                              <p:tgtEl>
                                                <p:sldTgt/>
                                              </p:tgtEl>
                                            </p:cond>
                                          </p:endCondLst>
                                        </p:cTn>
                                        <p:tgtEl>
                                          <p:sndTgt r:embed="rId10" name="flyby.wav"/>
                                        </p:tgtEl>
                                      </p:cMediaNode>
                                    </p:audio>
                                  </p:subTnLst>
                                </p:cTn>
                              </p:par>
                              <p:par>
                                <p:cTn id="408" presetID="9" presetClass="entr" presetSubtype="0" fill="hold" grpId="0" nodeType="withEffect">
                                  <p:stCondLst>
                                    <p:cond delay="0"/>
                                  </p:stCondLst>
                                  <p:childTnLst>
                                    <p:set>
                                      <p:cBhvr>
                                        <p:cTn id="409" dur="1" fill="hold">
                                          <p:stCondLst>
                                            <p:cond delay="0"/>
                                          </p:stCondLst>
                                        </p:cTn>
                                        <p:tgtEl>
                                          <p:spTgt spid="2236"/>
                                        </p:tgtEl>
                                        <p:attrNameLst>
                                          <p:attrName>style.visibility</p:attrName>
                                        </p:attrNameLst>
                                      </p:cBhvr>
                                      <p:to>
                                        <p:strVal val="visible"/>
                                      </p:to>
                                    </p:set>
                                    <p:animEffect transition="in" filter="dissolve">
                                      <p:cBhvr>
                                        <p:cTn id="410" dur="2000"/>
                                        <p:tgtEl>
                                          <p:spTgt spid="2236"/>
                                        </p:tgtEl>
                                      </p:cBhvr>
                                    </p:animEffect>
                                  </p:childTnLst>
                                </p:cTn>
                              </p:par>
                            </p:childTnLst>
                          </p:cTn>
                        </p:par>
                        <p:par>
                          <p:cTn id="411" fill="hold" nodeType="afterGroup">
                            <p:stCondLst>
                              <p:cond delay="5000"/>
                            </p:stCondLst>
                            <p:childTnLst>
                              <p:par>
                                <p:cTn id="412" presetID="1" presetClass="entr" presetSubtype="0" fill="hold" grpId="0" nodeType="afterEffect">
                                  <p:stCondLst>
                                    <p:cond delay="0"/>
                                  </p:stCondLst>
                                  <p:childTnLst>
                                    <p:set>
                                      <p:cBhvr>
                                        <p:cTn id="413" dur="1" fill="hold">
                                          <p:stCondLst>
                                            <p:cond delay="0"/>
                                          </p:stCondLst>
                                        </p:cTn>
                                        <p:tgtEl>
                                          <p:spTgt spid="2240"/>
                                        </p:tgtEl>
                                        <p:attrNameLst>
                                          <p:attrName>style.visibility</p:attrName>
                                        </p:attrNameLst>
                                      </p:cBhvr>
                                      <p:to>
                                        <p:strVal val="visible"/>
                                      </p:to>
                                    </p:set>
                                  </p:childTnLst>
                                  <p:subTnLst>
                                    <p:audio>
                                      <p:cMediaNode>
                                        <p:cTn display="0" masterRel="sameClick">
                                          <p:stCondLst>
                                            <p:cond evt="begin" delay="0">
                                              <p:tn val="412"/>
                                            </p:cond>
                                          </p:stCondLst>
                                          <p:endCondLst>
                                            <p:cond evt="onStopAudio" delay="0">
                                              <p:tgtEl>
                                                <p:sldTgt/>
                                              </p:tgtEl>
                                            </p:cond>
                                          </p:endCondLst>
                                        </p:cTn>
                                        <p:tgtEl>
                                          <p:sndTgt r:embed="rId5" name="explode.wav"/>
                                        </p:tgtEl>
                                      </p:cMediaNode>
                                    </p:audio>
                                  </p:subTnLst>
                                </p:cTn>
                              </p:par>
                            </p:childTnLst>
                          </p:cTn>
                        </p:par>
                        <p:par>
                          <p:cTn id="414" fill="hold" nodeType="afterGroup">
                            <p:stCondLst>
                              <p:cond delay="5000"/>
                            </p:stCondLst>
                            <p:childTnLst>
                              <p:par>
                                <p:cTn id="415" presetID="3" presetClass="exit" presetSubtype="10" fill="hold" grpId="1" nodeType="afterEffect">
                                  <p:stCondLst>
                                    <p:cond delay="0"/>
                                  </p:stCondLst>
                                  <p:childTnLst>
                                    <p:animEffect transition="out" filter="blinds(horizontal)">
                                      <p:cBhvr>
                                        <p:cTn id="416" dur="500"/>
                                        <p:tgtEl>
                                          <p:spTgt spid="2240"/>
                                        </p:tgtEl>
                                      </p:cBhvr>
                                    </p:animEffect>
                                    <p:set>
                                      <p:cBhvr>
                                        <p:cTn id="417" dur="1" fill="hold">
                                          <p:stCondLst>
                                            <p:cond delay="499"/>
                                          </p:stCondLst>
                                        </p:cTn>
                                        <p:tgtEl>
                                          <p:spTgt spid="2240"/>
                                        </p:tgtEl>
                                        <p:attrNameLst>
                                          <p:attrName>style.visibility</p:attrName>
                                        </p:attrNameLst>
                                      </p:cBhvr>
                                      <p:to>
                                        <p:strVal val="hidden"/>
                                      </p:to>
                                    </p:set>
                                  </p:childTnLst>
                                </p:cTn>
                              </p:par>
                            </p:childTnLst>
                          </p:cTn>
                        </p:par>
                        <p:par>
                          <p:cTn id="418" fill="hold" nodeType="afterGroup">
                            <p:stCondLst>
                              <p:cond delay="5500"/>
                            </p:stCondLst>
                            <p:childTnLst>
                              <p:par>
                                <p:cTn id="419" presetID="9" presetClass="exit" presetSubtype="0" fill="hold" grpId="2" nodeType="afterEffect">
                                  <p:stCondLst>
                                    <p:cond delay="0"/>
                                  </p:stCondLst>
                                  <p:childTnLst>
                                    <p:animEffect transition="out" filter="dissolve">
                                      <p:cBhvr>
                                        <p:cTn id="420" dur="1000"/>
                                        <p:tgtEl>
                                          <p:spTgt spid="2235"/>
                                        </p:tgtEl>
                                      </p:cBhvr>
                                    </p:animEffect>
                                    <p:set>
                                      <p:cBhvr>
                                        <p:cTn id="421" dur="1" fill="hold">
                                          <p:stCondLst>
                                            <p:cond delay="999"/>
                                          </p:stCondLst>
                                        </p:cTn>
                                        <p:tgtEl>
                                          <p:spTgt spid="2235"/>
                                        </p:tgtEl>
                                        <p:attrNameLst>
                                          <p:attrName>style.visibility</p:attrName>
                                        </p:attrNameLst>
                                      </p:cBhvr>
                                      <p:to>
                                        <p:strVal val="hidden"/>
                                      </p:to>
                                    </p:set>
                                  </p:childTnLst>
                                </p:cTn>
                              </p:par>
                              <p:par>
                                <p:cTn id="422" presetID="9" presetClass="exit" presetSubtype="0" fill="hold" grpId="2" nodeType="withEffect">
                                  <p:stCondLst>
                                    <p:cond delay="0"/>
                                  </p:stCondLst>
                                  <p:childTnLst>
                                    <p:animEffect transition="out" filter="dissolve">
                                      <p:cBhvr>
                                        <p:cTn id="423" dur="1000"/>
                                        <p:tgtEl>
                                          <p:spTgt spid="2237"/>
                                        </p:tgtEl>
                                      </p:cBhvr>
                                    </p:animEffect>
                                    <p:set>
                                      <p:cBhvr>
                                        <p:cTn id="424" dur="1" fill="hold">
                                          <p:stCondLst>
                                            <p:cond delay="999"/>
                                          </p:stCondLst>
                                        </p:cTn>
                                        <p:tgtEl>
                                          <p:spTgt spid="2237"/>
                                        </p:tgtEl>
                                        <p:attrNameLst>
                                          <p:attrName>style.visibility</p:attrName>
                                        </p:attrNameLst>
                                      </p:cBhvr>
                                      <p:to>
                                        <p:strVal val="hidden"/>
                                      </p:to>
                                    </p:set>
                                  </p:childTnLst>
                                </p:cTn>
                              </p:par>
                            </p:childTnLst>
                          </p:cTn>
                        </p:par>
                        <p:par>
                          <p:cTn id="425" fill="hold" nodeType="afterGroup">
                            <p:stCondLst>
                              <p:cond delay="6500"/>
                            </p:stCondLst>
                            <p:childTnLst>
                              <p:par>
                                <p:cTn id="426" presetID="9" presetClass="exit" presetSubtype="0" fill="hold" grpId="1" nodeType="afterEffect">
                                  <p:stCondLst>
                                    <p:cond delay="0"/>
                                  </p:stCondLst>
                                  <p:childTnLst>
                                    <p:animEffect transition="out" filter="dissolve">
                                      <p:cBhvr>
                                        <p:cTn id="427" dur="1000"/>
                                        <p:tgtEl>
                                          <p:spTgt spid="2238"/>
                                        </p:tgtEl>
                                      </p:cBhvr>
                                    </p:animEffect>
                                    <p:set>
                                      <p:cBhvr>
                                        <p:cTn id="428" dur="1" fill="hold">
                                          <p:stCondLst>
                                            <p:cond delay="999"/>
                                          </p:stCondLst>
                                        </p:cTn>
                                        <p:tgtEl>
                                          <p:spTgt spid="2238"/>
                                        </p:tgtEl>
                                        <p:attrNameLst>
                                          <p:attrName>style.visibility</p:attrName>
                                        </p:attrNameLst>
                                      </p:cBhvr>
                                      <p:to>
                                        <p:strVal val="hidden"/>
                                      </p:to>
                                    </p:set>
                                  </p:childTnLst>
                                </p:cTn>
                              </p:par>
                              <p:par>
                                <p:cTn id="429" presetID="9" presetClass="exit" presetSubtype="0" fill="hold" grpId="1" nodeType="withEffect">
                                  <p:stCondLst>
                                    <p:cond delay="0"/>
                                  </p:stCondLst>
                                  <p:childTnLst>
                                    <p:animEffect transition="out" filter="dissolve">
                                      <p:cBhvr>
                                        <p:cTn id="430" dur="1000"/>
                                        <p:tgtEl>
                                          <p:spTgt spid="2236"/>
                                        </p:tgtEl>
                                      </p:cBhvr>
                                    </p:animEffect>
                                    <p:set>
                                      <p:cBhvr>
                                        <p:cTn id="431" dur="1" fill="hold">
                                          <p:stCondLst>
                                            <p:cond delay="999"/>
                                          </p:stCondLst>
                                        </p:cTn>
                                        <p:tgtEl>
                                          <p:spTgt spid="2236"/>
                                        </p:tgtEl>
                                        <p:attrNameLst>
                                          <p:attrName>style.visibility</p:attrName>
                                        </p:attrNameLst>
                                      </p:cBhvr>
                                      <p:to>
                                        <p:strVal val="hidden"/>
                                      </p:to>
                                    </p:set>
                                  </p:childTnLst>
                                </p:cTn>
                              </p:par>
                            </p:childTnLst>
                          </p:cTn>
                        </p:par>
                      </p:childTnLst>
                    </p:cTn>
                  </p:par>
                  <p:par>
                    <p:cTn id="432" fill="hold" nodeType="clickPar">
                      <p:stCondLst>
                        <p:cond delay="indefinite"/>
                      </p:stCondLst>
                      <p:childTnLst>
                        <p:par>
                          <p:cTn id="433" fill="hold" nodeType="withGroup">
                            <p:stCondLst>
                              <p:cond delay="0"/>
                            </p:stCondLst>
                            <p:childTnLst>
                              <p:par>
                                <p:cTn id="434" presetID="1" presetClass="entr" presetSubtype="0" fill="hold" grpId="0" nodeType="clickEffect">
                                  <p:stCondLst>
                                    <p:cond delay="0"/>
                                  </p:stCondLst>
                                  <p:childTnLst>
                                    <p:set>
                                      <p:cBhvr>
                                        <p:cTn id="435" dur="1" fill="hold">
                                          <p:stCondLst>
                                            <p:cond delay="0"/>
                                          </p:stCondLst>
                                        </p:cTn>
                                        <p:tgtEl>
                                          <p:spTgt spid="2234"/>
                                        </p:tgtEl>
                                        <p:attrNameLst>
                                          <p:attrName>style.visibility</p:attrName>
                                        </p:attrNameLst>
                                      </p:cBhvr>
                                      <p:to>
                                        <p:strVal val="visible"/>
                                      </p:to>
                                    </p:set>
                                  </p:childTnLst>
                                  <p:subTnLst>
                                    <p:audio>
                                      <p:cMediaNode>
                                        <p:cTn display="0" masterRel="sameClick">
                                          <p:stCondLst>
                                            <p:cond evt="begin" delay="0">
                                              <p:tn val="434"/>
                                            </p:cond>
                                          </p:stCondLst>
                                          <p:endCondLst>
                                            <p:cond evt="onStopAudio" delay="0">
                                              <p:tgtEl>
                                                <p:sldTgt/>
                                              </p:tgtEl>
                                            </p:cond>
                                          </p:endCondLst>
                                        </p:cTn>
                                        <p:tgtEl>
                                          <p:sndTgt r:embed="rId5" name="explode.wav"/>
                                        </p:tgtEl>
                                      </p:cMediaNode>
                                    </p:audio>
                                  </p:subTnLst>
                                </p:cTn>
                              </p:par>
                            </p:childTnLst>
                          </p:cTn>
                        </p:par>
                        <p:par>
                          <p:cTn id="436" fill="hold" nodeType="afterGroup">
                            <p:stCondLst>
                              <p:cond delay="0"/>
                            </p:stCondLst>
                            <p:childTnLst>
                              <p:par>
                                <p:cTn id="437" presetID="3" presetClass="exit" presetSubtype="10" fill="hold" grpId="1" nodeType="afterEffect">
                                  <p:stCondLst>
                                    <p:cond delay="0"/>
                                  </p:stCondLst>
                                  <p:childTnLst>
                                    <p:animEffect transition="out" filter="blinds(horizontal)">
                                      <p:cBhvr>
                                        <p:cTn id="438" dur="500"/>
                                        <p:tgtEl>
                                          <p:spTgt spid="2234"/>
                                        </p:tgtEl>
                                      </p:cBhvr>
                                    </p:animEffect>
                                    <p:set>
                                      <p:cBhvr>
                                        <p:cTn id="439" dur="1" fill="hold">
                                          <p:stCondLst>
                                            <p:cond delay="499"/>
                                          </p:stCondLst>
                                        </p:cTn>
                                        <p:tgtEl>
                                          <p:spTgt spid="2234"/>
                                        </p:tgtEl>
                                        <p:attrNameLst>
                                          <p:attrName>style.visibility</p:attrName>
                                        </p:attrNameLst>
                                      </p:cBhvr>
                                      <p:to>
                                        <p:strVal val="hidden"/>
                                      </p:to>
                                    </p:set>
                                  </p:childTnLst>
                                </p:cTn>
                              </p:par>
                            </p:childTnLst>
                          </p:cTn>
                        </p:par>
                        <p:par>
                          <p:cTn id="440" fill="hold" nodeType="afterGroup">
                            <p:stCondLst>
                              <p:cond delay="500"/>
                            </p:stCondLst>
                            <p:childTnLst>
                              <p:par>
                                <p:cTn id="441" presetID="9" presetClass="entr" presetSubtype="0" fill="hold" nodeType="afterEffect">
                                  <p:stCondLst>
                                    <p:cond delay="0"/>
                                  </p:stCondLst>
                                  <p:childTnLst>
                                    <p:set>
                                      <p:cBhvr>
                                        <p:cTn id="442" dur="1" fill="hold">
                                          <p:stCondLst>
                                            <p:cond delay="0"/>
                                          </p:stCondLst>
                                        </p:cTn>
                                        <p:tgtEl>
                                          <p:spTgt spid="2146"/>
                                        </p:tgtEl>
                                        <p:attrNameLst>
                                          <p:attrName>style.visibility</p:attrName>
                                        </p:attrNameLst>
                                      </p:cBhvr>
                                      <p:to>
                                        <p:strVal val="visible"/>
                                      </p:to>
                                    </p:set>
                                    <p:animEffect transition="in" filter="dissolve">
                                      <p:cBhvr>
                                        <p:cTn id="443" dur="1000"/>
                                        <p:tgtEl>
                                          <p:spTgt spid="2146"/>
                                        </p:tgtEl>
                                      </p:cBhvr>
                                    </p:animEffect>
                                  </p:childTnLst>
                                  <p:subTnLst>
                                    <p:audio>
                                      <p:cMediaNode>
                                        <p:cTn display="0" masterRel="sameClick">
                                          <p:stCondLst>
                                            <p:cond evt="begin" delay="0">
                                              <p:tn val="441"/>
                                            </p:cond>
                                          </p:stCondLst>
                                          <p:endCondLst>
                                            <p:cond evt="onStopAudio" delay="0">
                                              <p:tgtEl>
                                                <p:sldTgt/>
                                              </p:tgtEl>
                                            </p:cond>
                                          </p:endCondLst>
                                        </p:cTn>
                                        <p:tgtEl>
                                          <p:sndTgt r:embed="rId4" name="drumroll.wav"/>
                                        </p:tgtEl>
                                      </p:cMediaNode>
                                    </p:audio>
                                  </p:subTnLst>
                                </p:cTn>
                              </p:par>
                            </p:childTnLst>
                          </p:cTn>
                        </p:par>
                      </p:childTnLst>
                    </p:cTn>
                  </p:par>
                  <p:par>
                    <p:cTn id="444" fill="hold" nodeType="clickPar">
                      <p:stCondLst>
                        <p:cond delay="indefinite"/>
                      </p:stCondLst>
                      <p:childTnLst>
                        <p:par>
                          <p:cTn id="445" fill="hold" nodeType="withGroup">
                            <p:stCondLst>
                              <p:cond delay="0"/>
                            </p:stCondLst>
                            <p:childTnLst>
                              <p:par>
                                <p:cTn id="446" presetID="9" presetClass="entr" presetSubtype="0" fill="hold" nodeType="clickEffect">
                                  <p:stCondLst>
                                    <p:cond delay="0"/>
                                  </p:stCondLst>
                                  <p:childTnLst>
                                    <p:set>
                                      <p:cBhvr>
                                        <p:cTn id="447" dur="1" fill="hold">
                                          <p:stCondLst>
                                            <p:cond delay="0"/>
                                          </p:stCondLst>
                                        </p:cTn>
                                        <p:tgtEl>
                                          <p:spTgt spid="2143"/>
                                        </p:tgtEl>
                                        <p:attrNameLst>
                                          <p:attrName>style.visibility</p:attrName>
                                        </p:attrNameLst>
                                      </p:cBhvr>
                                      <p:to>
                                        <p:strVal val="visible"/>
                                      </p:to>
                                    </p:set>
                                    <p:animEffect transition="in" filter="dissolve">
                                      <p:cBhvr>
                                        <p:cTn id="448" dur="2000"/>
                                        <p:tgtEl>
                                          <p:spTgt spid="2143"/>
                                        </p:tgtEl>
                                      </p:cBhvr>
                                    </p:animEffect>
                                  </p:childTnLst>
                                  <p:subTnLst>
                                    <p:audio>
                                      <p:cMediaNode>
                                        <p:cTn display="0" masterRel="sameClick">
                                          <p:stCondLst>
                                            <p:cond evt="begin" delay="0">
                                              <p:tn val="446"/>
                                            </p:cond>
                                          </p:stCondLst>
                                          <p:endCondLst>
                                            <p:cond evt="onStopAudio" delay="0">
                                              <p:tgtEl>
                                                <p:sldTgt/>
                                              </p:tgtEl>
                                            </p:cond>
                                          </p:endCondLst>
                                        </p:cTn>
                                        <p:tgtEl>
                                          <p:sndTgt r:embed="rId4" name="drumroll.wav"/>
                                        </p:tgtEl>
                                      </p:cMediaNode>
                                    </p:audio>
                                  </p:subTnLst>
                                </p:cTn>
                              </p:par>
                              <p:par>
                                <p:cTn id="449" presetID="9" presetClass="entr" presetSubtype="0" fill="hold" nodeType="withEffect">
                                  <p:stCondLst>
                                    <p:cond delay="0"/>
                                  </p:stCondLst>
                                  <p:childTnLst>
                                    <p:set>
                                      <p:cBhvr>
                                        <p:cTn id="450" dur="1" fill="hold">
                                          <p:stCondLst>
                                            <p:cond delay="0"/>
                                          </p:stCondLst>
                                        </p:cTn>
                                        <p:tgtEl>
                                          <p:spTgt spid="2144"/>
                                        </p:tgtEl>
                                        <p:attrNameLst>
                                          <p:attrName>style.visibility</p:attrName>
                                        </p:attrNameLst>
                                      </p:cBhvr>
                                      <p:to>
                                        <p:strVal val="visible"/>
                                      </p:to>
                                    </p:set>
                                    <p:animEffect transition="in" filter="dissolve">
                                      <p:cBhvr>
                                        <p:cTn id="451" dur="2000"/>
                                        <p:tgtEl>
                                          <p:spTgt spid="2144"/>
                                        </p:tgtEl>
                                      </p:cBhvr>
                                    </p:animEffect>
                                  </p:childTnLst>
                                </p:cTn>
                              </p:par>
                              <p:par>
                                <p:cTn id="452" presetID="9" presetClass="entr" presetSubtype="0" fill="hold" nodeType="withEffect">
                                  <p:stCondLst>
                                    <p:cond delay="0"/>
                                  </p:stCondLst>
                                  <p:childTnLst>
                                    <p:set>
                                      <p:cBhvr>
                                        <p:cTn id="453" dur="1" fill="hold">
                                          <p:stCondLst>
                                            <p:cond delay="0"/>
                                          </p:stCondLst>
                                        </p:cTn>
                                        <p:tgtEl>
                                          <p:spTgt spid="2145"/>
                                        </p:tgtEl>
                                        <p:attrNameLst>
                                          <p:attrName>style.visibility</p:attrName>
                                        </p:attrNameLst>
                                      </p:cBhvr>
                                      <p:to>
                                        <p:strVal val="visible"/>
                                      </p:to>
                                    </p:set>
                                    <p:animEffect transition="in" filter="dissolve">
                                      <p:cBhvr>
                                        <p:cTn id="454" dur="2000"/>
                                        <p:tgtEl>
                                          <p:spTgt spid="2145"/>
                                        </p:tgtEl>
                                      </p:cBhvr>
                                    </p:animEffect>
                                  </p:childTnLst>
                                </p:cTn>
                              </p:par>
                            </p:childTnLst>
                          </p:cTn>
                        </p:par>
                        <p:par>
                          <p:cTn id="455" fill="hold" nodeType="afterGroup">
                            <p:stCondLst>
                              <p:cond delay="2000"/>
                            </p:stCondLst>
                            <p:childTnLst>
                              <p:par>
                                <p:cTn id="456" presetID="22" presetClass="entr" presetSubtype="8" fill="hold" grpId="0" nodeType="afterEffect">
                                  <p:stCondLst>
                                    <p:cond delay="0"/>
                                  </p:stCondLst>
                                  <p:childTnLst>
                                    <p:set>
                                      <p:cBhvr>
                                        <p:cTn id="457" dur="1" fill="hold">
                                          <p:stCondLst>
                                            <p:cond delay="0"/>
                                          </p:stCondLst>
                                        </p:cTn>
                                        <p:tgtEl>
                                          <p:spTgt spid="2147"/>
                                        </p:tgtEl>
                                        <p:attrNameLst>
                                          <p:attrName>style.visibility</p:attrName>
                                        </p:attrNameLst>
                                      </p:cBhvr>
                                      <p:to>
                                        <p:strVal val="visible"/>
                                      </p:to>
                                    </p:set>
                                    <p:animEffect transition="in" filter="wipe(left)">
                                      <p:cBhvr>
                                        <p:cTn id="458" dur="2000"/>
                                        <p:tgtEl>
                                          <p:spTgt spid="2147"/>
                                        </p:tgtEl>
                                      </p:cBhvr>
                                    </p:animEffect>
                                  </p:childTnLst>
                                  <p:subTnLst>
                                    <p:audio>
                                      <p:cMediaNode>
                                        <p:cTn display="0" masterRel="sameClick">
                                          <p:stCondLst>
                                            <p:cond evt="begin" delay="0">
                                              <p:tn val="456"/>
                                            </p:cond>
                                          </p:stCondLst>
                                          <p:endCondLst>
                                            <p:cond evt="onStopAudio" delay="0">
                                              <p:tgtEl>
                                                <p:sldTgt/>
                                              </p:tgtEl>
                                            </p:cond>
                                          </p:endCondLst>
                                        </p:cTn>
                                        <p:tgtEl>
                                          <p:sndTgt r:embed="rId6" name="Tank.wav"/>
                                        </p:tgtEl>
                                      </p:cMediaNode>
                                    </p:audio>
                                  </p:subTnLst>
                                </p:cTn>
                              </p:par>
                              <p:par>
                                <p:cTn id="459" presetID="22" presetClass="entr" presetSubtype="2" fill="hold" grpId="0" nodeType="withEffect">
                                  <p:stCondLst>
                                    <p:cond delay="0"/>
                                  </p:stCondLst>
                                  <p:childTnLst>
                                    <p:set>
                                      <p:cBhvr>
                                        <p:cTn id="460" dur="1" fill="hold">
                                          <p:stCondLst>
                                            <p:cond delay="0"/>
                                          </p:stCondLst>
                                        </p:cTn>
                                        <p:tgtEl>
                                          <p:spTgt spid="2148"/>
                                        </p:tgtEl>
                                        <p:attrNameLst>
                                          <p:attrName>style.visibility</p:attrName>
                                        </p:attrNameLst>
                                      </p:cBhvr>
                                      <p:to>
                                        <p:strVal val="visible"/>
                                      </p:to>
                                    </p:set>
                                    <p:animEffect transition="in" filter="wipe(right)">
                                      <p:cBhvr>
                                        <p:cTn id="461" dur="2000"/>
                                        <p:tgtEl>
                                          <p:spTgt spid="2148"/>
                                        </p:tgtEl>
                                      </p:cBhvr>
                                    </p:animEffect>
                                  </p:childTnLst>
                                </p:cTn>
                              </p:par>
                              <p:par>
                                <p:cTn id="462" presetID="22" presetClass="entr" presetSubtype="1" fill="hold" grpId="0" nodeType="withEffect">
                                  <p:stCondLst>
                                    <p:cond delay="0"/>
                                  </p:stCondLst>
                                  <p:childTnLst>
                                    <p:set>
                                      <p:cBhvr>
                                        <p:cTn id="463" dur="1" fill="hold">
                                          <p:stCondLst>
                                            <p:cond delay="0"/>
                                          </p:stCondLst>
                                        </p:cTn>
                                        <p:tgtEl>
                                          <p:spTgt spid="2149"/>
                                        </p:tgtEl>
                                        <p:attrNameLst>
                                          <p:attrName>style.visibility</p:attrName>
                                        </p:attrNameLst>
                                      </p:cBhvr>
                                      <p:to>
                                        <p:strVal val="visible"/>
                                      </p:to>
                                    </p:set>
                                    <p:animEffect transition="in" filter="wipe(up)">
                                      <p:cBhvr>
                                        <p:cTn id="464" dur="2000"/>
                                        <p:tgtEl>
                                          <p:spTgt spid="2149"/>
                                        </p:tgtEl>
                                      </p:cBhvr>
                                    </p:animEffect>
                                  </p:childTnLst>
                                </p:cTn>
                              </p:par>
                              <p:par>
                                <p:cTn id="465" presetID="22" presetClass="entr" presetSubtype="1" fill="hold" grpId="0" nodeType="withEffect">
                                  <p:stCondLst>
                                    <p:cond delay="0"/>
                                  </p:stCondLst>
                                  <p:childTnLst>
                                    <p:set>
                                      <p:cBhvr>
                                        <p:cTn id="466" dur="1" fill="hold">
                                          <p:stCondLst>
                                            <p:cond delay="0"/>
                                          </p:stCondLst>
                                        </p:cTn>
                                        <p:tgtEl>
                                          <p:spTgt spid="2150"/>
                                        </p:tgtEl>
                                        <p:attrNameLst>
                                          <p:attrName>style.visibility</p:attrName>
                                        </p:attrNameLst>
                                      </p:cBhvr>
                                      <p:to>
                                        <p:strVal val="visible"/>
                                      </p:to>
                                    </p:set>
                                    <p:animEffect transition="in" filter="wipe(up)">
                                      <p:cBhvr>
                                        <p:cTn id="467" dur="2000"/>
                                        <p:tgtEl>
                                          <p:spTgt spid="2150"/>
                                        </p:tgtEl>
                                      </p:cBhvr>
                                    </p:animEffect>
                                  </p:childTnLst>
                                </p:cTn>
                              </p:par>
                            </p:childTnLst>
                          </p:cTn>
                        </p:par>
                        <p:par>
                          <p:cTn id="468" fill="hold" nodeType="afterGroup">
                            <p:stCondLst>
                              <p:cond delay="4000"/>
                            </p:stCondLst>
                            <p:childTnLst>
                              <p:par>
                                <p:cTn id="469" presetID="1" presetClass="entr" presetSubtype="0" fill="hold" grpId="0" nodeType="afterEffect">
                                  <p:stCondLst>
                                    <p:cond delay="0"/>
                                  </p:stCondLst>
                                  <p:childTnLst>
                                    <p:set>
                                      <p:cBhvr>
                                        <p:cTn id="470" dur="1" fill="hold">
                                          <p:stCondLst>
                                            <p:cond delay="0"/>
                                          </p:stCondLst>
                                        </p:cTn>
                                        <p:tgtEl>
                                          <p:spTgt spid="2231"/>
                                        </p:tgtEl>
                                        <p:attrNameLst>
                                          <p:attrName>style.visibility</p:attrName>
                                        </p:attrNameLst>
                                      </p:cBhvr>
                                      <p:to>
                                        <p:strVal val="visible"/>
                                      </p:to>
                                    </p:set>
                                  </p:childTnLst>
                                  <p:subTnLst>
                                    <p:audio>
                                      <p:cMediaNode>
                                        <p:cTn display="0" masterRel="sameClick">
                                          <p:stCondLst>
                                            <p:cond evt="begin" delay="0">
                                              <p:tn val="469"/>
                                            </p:cond>
                                          </p:stCondLst>
                                          <p:endCondLst>
                                            <p:cond evt="onStopAudio" delay="0">
                                              <p:tgtEl>
                                                <p:sldTgt/>
                                              </p:tgtEl>
                                            </p:cond>
                                          </p:endCondLst>
                                        </p:cTn>
                                        <p:tgtEl>
                                          <p:sndTgt r:embed="rId5" name="explode.wav"/>
                                        </p:tgtEl>
                                      </p:cMediaNode>
                                    </p:audio>
                                  </p:subTnLst>
                                </p:cTn>
                              </p:par>
                            </p:childTnLst>
                          </p:cTn>
                        </p:par>
                        <p:par>
                          <p:cTn id="471" fill="hold" nodeType="afterGroup">
                            <p:stCondLst>
                              <p:cond delay="4000"/>
                            </p:stCondLst>
                            <p:childTnLst>
                              <p:par>
                                <p:cTn id="472" presetID="3" presetClass="exit" presetSubtype="10" fill="hold" grpId="1" nodeType="afterEffect">
                                  <p:stCondLst>
                                    <p:cond delay="0"/>
                                  </p:stCondLst>
                                  <p:childTnLst>
                                    <p:animEffect transition="out" filter="blinds(horizontal)">
                                      <p:cBhvr>
                                        <p:cTn id="473" dur="500"/>
                                        <p:tgtEl>
                                          <p:spTgt spid="2231"/>
                                        </p:tgtEl>
                                      </p:cBhvr>
                                    </p:animEffect>
                                    <p:set>
                                      <p:cBhvr>
                                        <p:cTn id="474" dur="1" fill="hold">
                                          <p:stCondLst>
                                            <p:cond delay="499"/>
                                          </p:stCondLst>
                                        </p:cTn>
                                        <p:tgtEl>
                                          <p:spTgt spid="2231"/>
                                        </p:tgtEl>
                                        <p:attrNameLst>
                                          <p:attrName>style.visibility</p:attrName>
                                        </p:attrNameLst>
                                      </p:cBhvr>
                                      <p:to>
                                        <p:strVal val="hidden"/>
                                      </p:to>
                                    </p:set>
                                  </p:childTnLst>
                                </p:cTn>
                              </p:par>
                            </p:childTnLst>
                          </p:cTn>
                        </p:par>
                        <p:par>
                          <p:cTn id="475" fill="hold" nodeType="afterGroup">
                            <p:stCondLst>
                              <p:cond delay="4500"/>
                            </p:stCondLst>
                            <p:childTnLst>
                              <p:par>
                                <p:cTn id="476" presetID="1" presetClass="entr" presetSubtype="0" fill="hold" grpId="0" nodeType="afterEffect">
                                  <p:stCondLst>
                                    <p:cond delay="0"/>
                                  </p:stCondLst>
                                  <p:childTnLst>
                                    <p:set>
                                      <p:cBhvr>
                                        <p:cTn id="477" dur="1" fill="hold">
                                          <p:stCondLst>
                                            <p:cond delay="0"/>
                                          </p:stCondLst>
                                        </p:cTn>
                                        <p:tgtEl>
                                          <p:spTgt spid="2232"/>
                                        </p:tgtEl>
                                        <p:attrNameLst>
                                          <p:attrName>style.visibility</p:attrName>
                                        </p:attrNameLst>
                                      </p:cBhvr>
                                      <p:to>
                                        <p:strVal val="visible"/>
                                      </p:to>
                                    </p:set>
                                  </p:childTnLst>
                                  <p:subTnLst>
                                    <p:audio>
                                      <p:cMediaNode>
                                        <p:cTn display="0" masterRel="sameClick">
                                          <p:stCondLst>
                                            <p:cond evt="begin" delay="0">
                                              <p:tn val="476"/>
                                            </p:cond>
                                          </p:stCondLst>
                                          <p:endCondLst>
                                            <p:cond evt="onStopAudio" delay="0">
                                              <p:tgtEl>
                                                <p:sldTgt/>
                                              </p:tgtEl>
                                            </p:cond>
                                          </p:endCondLst>
                                        </p:cTn>
                                        <p:tgtEl>
                                          <p:sndTgt r:embed="rId5" name="explode.wav"/>
                                        </p:tgtEl>
                                      </p:cMediaNode>
                                    </p:audio>
                                  </p:subTnLst>
                                </p:cTn>
                              </p:par>
                            </p:childTnLst>
                          </p:cTn>
                        </p:par>
                        <p:par>
                          <p:cTn id="478" fill="hold" nodeType="afterGroup">
                            <p:stCondLst>
                              <p:cond delay="4500"/>
                            </p:stCondLst>
                            <p:childTnLst>
                              <p:par>
                                <p:cTn id="479" presetID="3" presetClass="exit" presetSubtype="10" fill="hold" grpId="1" nodeType="afterEffect">
                                  <p:stCondLst>
                                    <p:cond delay="0"/>
                                  </p:stCondLst>
                                  <p:childTnLst>
                                    <p:animEffect transition="out" filter="blinds(horizontal)">
                                      <p:cBhvr>
                                        <p:cTn id="480" dur="500"/>
                                        <p:tgtEl>
                                          <p:spTgt spid="2232"/>
                                        </p:tgtEl>
                                      </p:cBhvr>
                                    </p:animEffect>
                                    <p:set>
                                      <p:cBhvr>
                                        <p:cTn id="481" dur="1" fill="hold">
                                          <p:stCondLst>
                                            <p:cond delay="499"/>
                                          </p:stCondLst>
                                        </p:cTn>
                                        <p:tgtEl>
                                          <p:spTgt spid="2232"/>
                                        </p:tgtEl>
                                        <p:attrNameLst>
                                          <p:attrName>style.visibility</p:attrName>
                                        </p:attrNameLst>
                                      </p:cBhvr>
                                      <p:to>
                                        <p:strVal val="hidden"/>
                                      </p:to>
                                    </p:set>
                                  </p:childTnLst>
                                </p:cTn>
                              </p:par>
                              <p:par>
                                <p:cTn id="482" presetID="9" presetClass="entr" presetSubtype="0" fill="hold" nodeType="withEffect">
                                  <p:stCondLst>
                                    <p:cond delay="0"/>
                                  </p:stCondLst>
                                  <p:childTnLst>
                                    <p:set>
                                      <p:cBhvr>
                                        <p:cTn id="483" dur="1" fill="hold">
                                          <p:stCondLst>
                                            <p:cond delay="0"/>
                                          </p:stCondLst>
                                        </p:cTn>
                                        <p:tgtEl>
                                          <p:spTgt spid="2204"/>
                                        </p:tgtEl>
                                        <p:attrNameLst>
                                          <p:attrName>style.visibility</p:attrName>
                                        </p:attrNameLst>
                                      </p:cBhvr>
                                      <p:to>
                                        <p:strVal val="visible"/>
                                      </p:to>
                                    </p:set>
                                    <p:animEffect transition="in" filter="dissolve">
                                      <p:cBhvr>
                                        <p:cTn id="484" dur="1000"/>
                                        <p:tgtEl>
                                          <p:spTgt spid="2204"/>
                                        </p:tgtEl>
                                      </p:cBhvr>
                                    </p:animEffect>
                                  </p:childTnLst>
                                </p:cTn>
                              </p:par>
                              <p:par>
                                <p:cTn id="485" presetID="9" presetClass="entr" presetSubtype="0" fill="hold" nodeType="withEffect">
                                  <p:stCondLst>
                                    <p:cond delay="0"/>
                                  </p:stCondLst>
                                  <p:childTnLst>
                                    <p:set>
                                      <p:cBhvr>
                                        <p:cTn id="486" dur="1" fill="hold">
                                          <p:stCondLst>
                                            <p:cond delay="0"/>
                                          </p:stCondLst>
                                        </p:cTn>
                                        <p:tgtEl>
                                          <p:spTgt spid="2"/>
                                        </p:tgtEl>
                                        <p:attrNameLst>
                                          <p:attrName>style.visibility</p:attrName>
                                        </p:attrNameLst>
                                      </p:cBhvr>
                                      <p:to>
                                        <p:strVal val="visible"/>
                                      </p:to>
                                    </p:set>
                                    <p:animEffect transition="in" filter="dissolve">
                                      <p:cBhvr>
                                        <p:cTn id="487" dur="1000"/>
                                        <p:tgtEl>
                                          <p:spTgt spid="2"/>
                                        </p:tgtEl>
                                      </p:cBhvr>
                                    </p:animEffect>
                                  </p:childTnLst>
                                </p:cTn>
                              </p:par>
                              <p:par>
                                <p:cTn id="488" presetID="9" presetClass="exit" presetSubtype="0" fill="hold" grpId="1" nodeType="withEffect">
                                  <p:stCondLst>
                                    <p:cond delay="0"/>
                                  </p:stCondLst>
                                  <p:childTnLst>
                                    <p:animEffect transition="out" filter="dissolve">
                                      <p:cBhvr>
                                        <p:cTn id="489" dur="500"/>
                                        <p:tgtEl>
                                          <p:spTgt spid="2147"/>
                                        </p:tgtEl>
                                      </p:cBhvr>
                                    </p:animEffect>
                                    <p:set>
                                      <p:cBhvr>
                                        <p:cTn id="490" dur="1" fill="hold">
                                          <p:stCondLst>
                                            <p:cond delay="499"/>
                                          </p:stCondLst>
                                        </p:cTn>
                                        <p:tgtEl>
                                          <p:spTgt spid="2147"/>
                                        </p:tgtEl>
                                        <p:attrNameLst>
                                          <p:attrName>style.visibility</p:attrName>
                                        </p:attrNameLst>
                                      </p:cBhvr>
                                      <p:to>
                                        <p:strVal val="hidden"/>
                                      </p:to>
                                    </p:set>
                                  </p:childTnLst>
                                </p:cTn>
                              </p:par>
                              <p:par>
                                <p:cTn id="491" presetID="9" presetClass="exit" presetSubtype="0" fill="hold" grpId="1" nodeType="withEffect">
                                  <p:stCondLst>
                                    <p:cond delay="0"/>
                                  </p:stCondLst>
                                  <p:childTnLst>
                                    <p:animEffect transition="out" filter="dissolve">
                                      <p:cBhvr>
                                        <p:cTn id="492" dur="500"/>
                                        <p:tgtEl>
                                          <p:spTgt spid="2148"/>
                                        </p:tgtEl>
                                      </p:cBhvr>
                                    </p:animEffect>
                                    <p:set>
                                      <p:cBhvr>
                                        <p:cTn id="493" dur="1" fill="hold">
                                          <p:stCondLst>
                                            <p:cond delay="499"/>
                                          </p:stCondLst>
                                        </p:cTn>
                                        <p:tgtEl>
                                          <p:spTgt spid="2148"/>
                                        </p:tgtEl>
                                        <p:attrNameLst>
                                          <p:attrName>style.visibility</p:attrName>
                                        </p:attrNameLst>
                                      </p:cBhvr>
                                      <p:to>
                                        <p:strVal val="hidden"/>
                                      </p:to>
                                    </p:set>
                                  </p:childTnLst>
                                </p:cTn>
                              </p:par>
                            </p:childTnLst>
                          </p:cTn>
                        </p:par>
                        <p:par>
                          <p:cTn id="494" fill="hold" nodeType="afterGroup">
                            <p:stCondLst>
                              <p:cond delay="5500"/>
                            </p:stCondLst>
                            <p:childTnLst>
                              <p:par>
                                <p:cTn id="495" presetID="0" presetClass="path" presetSubtype="0" accel="50000" decel="50000" fill="hold" nodeType="afterEffect">
                                  <p:stCondLst>
                                    <p:cond delay="0"/>
                                  </p:stCondLst>
                                  <p:childTnLst>
                                    <p:animMotion origin="layout" path="M 4.16667E-6 7.40741E-7 L 0.02083 0.0625 L 0.06823 0.13356 " pathEditMode="relative" rAng="0" ptsTypes="AAA">
                                      <p:cBhvr>
                                        <p:cTn id="496" dur="2000" fill="hold"/>
                                        <p:tgtEl>
                                          <p:spTgt spid="2146"/>
                                        </p:tgtEl>
                                        <p:attrNameLst>
                                          <p:attrName>ppt_x</p:attrName>
                                          <p:attrName>ppt_y</p:attrName>
                                        </p:attrNameLst>
                                      </p:cBhvr>
                                      <p:rCtr x="3403" y="6667"/>
                                    </p:animMotion>
                                  </p:childTnLst>
                                </p:cTn>
                              </p:par>
                            </p:childTnLst>
                          </p:cTn>
                        </p:par>
                        <p:par>
                          <p:cTn id="497" fill="hold" nodeType="afterGroup">
                            <p:stCondLst>
                              <p:cond delay="7500"/>
                            </p:stCondLst>
                            <p:childTnLst>
                              <p:par>
                                <p:cTn id="498" presetID="9" presetClass="entr" presetSubtype="0" fill="hold" nodeType="afterEffect">
                                  <p:stCondLst>
                                    <p:cond delay="0"/>
                                  </p:stCondLst>
                                  <p:childTnLst>
                                    <p:set>
                                      <p:cBhvr>
                                        <p:cTn id="499" dur="1" fill="hold">
                                          <p:stCondLst>
                                            <p:cond delay="0"/>
                                          </p:stCondLst>
                                        </p:cTn>
                                        <p:tgtEl>
                                          <p:spTgt spid="3"/>
                                        </p:tgtEl>
                                        <p:attrNameLst>
                                          <p:attrName>style.visibility</p:attrName>
                                        </p:attrNameLst>
                                      </p:cBhvr>
                                      <p:to>
                                        <p:strVal val="visible"/>
                                      </p:to>
                                    </p:set>
                                    <p:animEffect transition="in" filter="dissolve">
                                      <p:cBhvr>
                                        <p:cTn id="500" dur="1000"/>
                                        <p:tgtEl>
                                          <p:spTgt spid="3"/>
                                        </p:tgtEl>
                                      </p:cBhvr>
                                    </p:animEffect>
                                  </p:childTnLst>
                                </p:cTn>
                              </p:par>
                              <p:par>
                                <p:cTn id="501" presetID="9" presetClass="entr" presetSubtype="0" fill="hold" nodeType="withEffect">
                                  <p:stCondLst>
                                    <p:cond delay="0"/>
                                  </p:stCondLst>
                                  <p:childTnLst>
                                    <p:set>
                                      <p:cBhvr>
                                        <p:cTn id="502" dur="1" fill="hold">
                                          <p:stCondLst>
                                            <p:cond delay="0"/>
                                          </p:stCondLst>
                                        </p:cTn>
                                        <p:tgtEl>
                                          <p:spTgt spid="2205"/>
                                        </p:tgtEl>
                                        <p:attrNameLst>
                                          <p:attrName>style.visibility</p:attrName>
                                        </p:attrNameLst>
                                      </p:cBhvr>
                                      <p:to>
                                        <p:strVal val="visible"/>
                                      </p:to>
                                    </p:set>
                                    <p:animEffect transition="in" filter="dissolve">
                                      <p:cBhvr>
                                        <p:cTn id="503" dur="1000"/>
                                        <p:tgtEl>
                                          <p:spTgt spid="2205"/>
                                        </p:tgtEl>
                                      </p:cBhvr>
                                    </p:animEffect>
                                  </p:childTnLst>
                                </p:cTn>
                              </p:par>
                              <p:par>
                                <p:cTn id="504" presetID="9" presetClass="exit" presetSubtype="0" fill="hold" grpId="1" nodeType="withEffect">
                                  <p:stCondLst>
                                    <p:cond delay="0"/>
                                  </p:stCondLst>
                                  <p:childTnLst>
                                    <p:animEffect transition="out" filter="dissolve">
                                      <p:cBhvr>
                                        <p:cTn id="505" dur="500"/>
                                        <p:tgtEl>
                                          <p:spTgt spid="2149"/>
                                        </p:tgtEl>
                                      </p:cBhvr>
                                    </p:animEffect>
                                    <p:set>
                                      <p:cBhvr>
                                        <p:cTn id="506" dur="1" fill="hold">
                                          <p:stCondLst>
                                            <p:cond delay="499"/>
                                          </p:stCondLst>
                                        </p:cTn>
                                        <p:tgtEl>
                                          <p:spTgt spid="2149"/>
                                        </p:tgtEl>
                                        <p:attrNameLst>
                                          <p:attrName>style.visibility</p:attrName>
                                        </p:attrNameLst>
                                      </p:cBhvr>
                                      <p:to>
                                        <p:strVal val="hidden"/>
                                      </p:to>
                                    </p:set>
                                  </p:childTnLst>
                                </p:cTn>
                              </p:par>
                              <p:par>
                                <p:cTn id="507" presetID="9" presetClass="exit" presetSubtype="0" fill="hold" grpId="1" nodeType="withEffect">
                                  <p:stCondLst>
                                    <p:cond delay="0"/>
                                  </p:stCondLst>
                                  <p:childTnLst>
                                    <p:animEffect transition="out" filter="dissolve">
                                      <p:cBhvr>
                                        <p:cTn id="508" dur="500"/>
                                        <p:tgtEl>
                                          <p:spTgt spid="2150"/>
                                        </p:tgtEl>
                                      </p:cBhvr>
                                    </p:animEffect>
                                    <p:set>
                                      <p:cBhvr>
                                        <p:cTn id="509" dur="1" fill="hold">
                                          <p:stCondLst>
                                            <p:cond delay="499"/>
                                          </p:stCondLst>
                                        </p:cTn>
                                        <p:tgtEl>
                                          <p:spTgt spid="2150"/>
                                        </p:tgtEl>
                                        <p:attrNameLst>
                                          <p:attrName>style.visibility</p:attrName>
                                        </p:attrNameLst>
                                      </p:cBhvr>
                                      <p:to>
                                        <p:strVal val="hidden"/>
                                      </p:to>
                                    </p:set>
                                  </p:childTnLst>
                                </p:cTn>
                              </p:par>
                              <p:par>
                                <p:cTn id="510" presetID="9" presetClass="exit" presetSubtype="0" fill="hold" nodeType="withEffect">
                                  <p:stCondLst>
                                    <p:cond delay="0"/>
                                  </p:stCondLst>
                                  <p:childTnLst>
                                    <p:animEffect transition="out" filter="dissolve">
                                      <p:cBhvr>
                                        <p:cTn id="511" dur="500"/>
                                        <p:tgtEl>
                                          <p:spTgt spid="2143"/>
                                        </p:tgtEl>
                                      </p:cBhvr>
                                    </p:animEffect>
                                    <p:set>
                                      <p:cBhvr>
                                        <p:cTn id="512" dur="1" fill="hold">
                                          <p:stCondLst>
                                            <p:cond delay="499"/>
                                          </p:stCondLst>
                                        </p:cTn>
                                        <p:tgtEl>
                                          <p:spTgt spid="2143"/>
                                        </p:tgtEl>
                                        <p:attrNameLst>
                                          <p:attrName>style.visibility</p:attrName>
                                        </p:attrNameLst>
                                      </p:cBhvr>
                                      <p:to>
                                        <p:strVal val="hidden"/>
                                      </p:to>
                                    </p:set>
                                  </p:childTnLst>
                                </p:cTn>
                              </p:par>
                              <p:par>
                                <p:cTn id="513" presetID="9" presetClass="exit" presetSubtype="0" fill="hold" nodeType="withEffect">
                                  <p:stCondLst>
                                    <p:cond delay="0"/>
                                  </p:stCondLst>
                                  <p:childTnLst>
                                    <p:animEffect transition="out" filter="dissolve">
                                      <p:cBhvr>
                                        <p:cTn id="514" dur="500"/>
                                        <p:tgtEl>
                                          <p:spTgt spid="2144"/>
                                        </p:tgtEl>
                                      </p:cBhvr>
                                    </p:animEffect>
                                    <p:set>
                                      <p:cBhvr>
                                        <p:cTn id="515" dur="1" fill="hold">
                                          <p:stCondLst>
                                            <p:cond delay="499"/>
                                          </p:stCondLst>
                                        </p:cTn>
                                        <p:tgtEl>
                                          <p:spTgt spid="2144"/>
                                        </p:tgtEl>
                                        <p:attrNameLst>
                                          <p:attrName>style.visibility</p:attrName>
                                        </p:attrNameLst>
                                      </p:cBhvr>
                                      <p:to>
                                        <p:strVal val="hidden"/>
                                      </p:to>
                                    </p:set>
                                  </p:childTnLst>
                                </p:cTn>
                              </p:par>
                              <p:par>
                                <p:cTn id="516" presetID="9" presetClass="exit" presetSubtype="0" fill="hold" nodeType="withEffect">
                                  <p:stCondLst>
                                    <p:cond delay="0"/>
                                  </p:stCondLst>
                                  <p:childTnLst>
                                    <p:animEffect transition="out" filter="dissolve">
                                      <p:cBhvr>
                                        <p:cTn id="517" dur="500"/>
                                        <p:tgtEl>
                                          <p:spTgt spid="2145"/>
                                        </p:tgtEl>
                                      </p:cBhvr>
                                    </p:animEffect>
                                    <p:set>
                                      <p:cBhvr>
                                        <p:cTn id="518" dur="1" fill="hold">
                                          <p:stCondLst>
                                            <p:cond delay="499"/>
                                          </p:stCondLst>
                                        </p:cTn>
                                        <p:tgtEl>
                                          <p:spTgt spid="2145"/>
                                        </p:tgtEl>
                                        <p:attrNameLst>
                                          <p:attrName>style.visibility</p:attrName>
                                        </p:attrNameLst>
                                      </p:cBhvr>
                                      <p:to>
                                        <p:strVal val="hidden"/>
                                      </p:to>
                                    </p:set>
                                  </p:childTnLst>
                                </p:cTn>
                              </p:par>
                            </p:childTnLst>
                          </p:cTn>
                        </p:par>
                      </p:childTnLst>
                    </p:cTn>
                  </p:par>
                  <p:par>
                    <p:cTn id="519" fill="hold" nodeType="clickPar">
                      <p:stCondLst>
                        <p:cond delay="indefinite"/>
                      </p:stCondLst>
                      <p:childTnLst>
                        <p:par>
                          <p:cTn id="520" fill="hold" nodeType="withGroup">
                            <p:stCondLst>
                              <p:cond delay="0"/>
                            </p:stCondLst>
                            <p:childTnLst>
                              <p:par>
                                <p:cTn id="521" presetID="9" presetClass="entr" presetSubtype="0" fill="hold" grpId="0" nodeType="clickEffect">
                                  <p:stCondLst>
                                    <p:cond delay="0"/>
                                  </p:stCondLst>
                                  <p:childTnLst>
                                    <p:set>
                                      <p:cBhvr>
                                        <p:cTn id="522" dur="1" fill="hold">
                                          <p:stCondLst>
                                            <p:cond delay="0"/>
                                          </p:stCondLst>
                                        </p:cTn>
                                        <p:tgtEl>
                                          <p:spTgt spid="2185"/>
                                        </p:tgtEl>
                                        <p:attrNameLst>
                                          <p:attrName>style.visibility</p:attrName>
                                        </p:attrNameLst>
                                      </p:cBhvr>
                                      <p:to>
                                        <p:strVal val="visible"/>
                                      </p:to>
                                    </p:set>
                                    <p:animEffect transition="in" filter="dissolve">
                                      <p:cBhvr>
                                        <p:cTn id="523" dur="500"/>
                                        <p:tgtEl>
                                          <p:spTgt spid="2185"/>
                                        </p:tgtEl>
                                      </p:cBhvr>
                                    </p:animEffect>
                                  </p:childTnLst>
                                </p:cTn>
                              </p:par>
                            </p:childTnLst>
                          </p:cTn>
                        </p:par>
                        <p:par>
                          <p:cTn id="524" fill="hold" nodeType="afterGroup">
                            <p:stCondLst>
                              <p:cond delay="500"/>
                            </p:stCondLst>
                            <p:childTnLst>
                              <p:par>
                                <p:cTn id="525" presetID="0" presetClass="path" presetSubtype="0" accel="50000" decel="50000" fill="hold" grpId="1" nodeType="afterEffect">
                                  <p:stCondLst>
                                    <p:cond delay="0"/>
                                  </p:stCondLst>
                                  <p:childTnLst>
                                    <p:animMotion origin="layout" path="M -5.55556E-7 -3.33333E-6 L 0.01771 0.04028 L 0.04063 0.05185 L 0.06771 0.05509 " pathEditMode="relative" ptsTypes="AAAA">
                                      <p:cBhvr>
                                        <p:cTn id="526" dur="2000" fill="hold"/>
                                        <p:tgtEl>
                                          <p:spTgt spid="2185"/>
                                        </p:tgtEl>
                                        <p:attrNameLst>
                                          <p:attrName>ppt_x</p:attrName>
                                          <p:attrName>ppt_y</p:attrName>
                                        </p:attrNameLst>
                                      </p:cBhvr>
                                    </p:animMotion>
                                  </p:childTnLst>
                                  <p:subTnLst>
                                    <p:audio>
                                      <p:cMediaNode>
                                        <p:cTn display="0" masterRel="sameClick">
                                          <p:stCondLst>
                                            <p:cond evt="begin" delay="0">
                                              <p:tn val="525"/>
                                            </p:cond>
                                          </p:stCondLst>
                                          <p:endCondLst>
                                            <p:cond evt="onStopAudio" delay="0">
                                              <p:tgtEl>
                                                <p:sldTgt/>
                                              </p:tgtEl>
                                            </p:cond>
                                          </p:endCondLst>
                                        </p:cTn>
                                        <p:tgtEl>
                                          <p:sndTgt r:embed="rId9" name="airplanes.wav"/>
                                        </p:tgtEl>
                                      </p:cMediaNode>
                                    </p:audio>
                                  </p:subTnLst>
                                </p:cTn>
                              </p:par>
                            </p:childTnLst>
                          </p:cTn>
                        </p:par>
                        <p:par>
                          <p:cTn id="527" fill="hold" nodeType="afterGroup">
                            <p:stCondLst>
                              <p:cond delay="2500"/>
                            </p:stCondLst>
                            <p:childTnLst>
                              <p:par>
                                <p:cTn id="528" presetID="22" presetClass="entr" presetSubtype="1" fill="hold" nodeType="afterEffect">
                                  <p:stCondLst>
                                    <p:cond delay="0"/>
                                  </p:stCondLst>
                                  <p:childTnLst>
                                    <p:set>
                                      <p:cBhvr>
                                        <p:cTn id="529" dur="1" fill="hold">
                                          <p:stCondLst>
                                            <p:cond delay="0"/>
                                          </p:stCondLst>
                                        </p:cTn>
                                        <p:tgtEl>
                                          <p:spTgt spid="5"/>
                                        </p:tgtEl>
                                        <p:attrNameLst>
                                          <p:attrName>style.visibility</p:attrName>
                                        </p:attrNameLst>
                                      </p:cBhvr>
                                      <p:to>
                                        <p:strVal val="visible"/>
                                      </p:to>
                                    </p:set>
                                    <p:animEffect transition="in" filter="wipe(up)">
                                      <p:cBhvr>
                                        <p:cTn id="530" dur="1000"/>
                                        <p:tgtEl>
                                          <p:spTgt spid="5"/>
                                        </p:tgtEl>
                                      </p:cBhvr>
                                    </p:animEffect>
                                  </p:childTnLst>
                                </p:cTn>
                              </p:par>
                            </p:childTnLst>
                          </p:cTn>
                        </p:par>
                        <p:par>
                          <p:cTn id="531" fill="hold" nodeType="afterGroup">
                            <p:stCondLst>
                              <p:cond delay="3500"/>
                            </p:stCondLst>
                            <p:childTnLst>
                              <p:par>
                                <p:cTn id="532" presetID="9" presetClass="exit" presetSubtype="0" fill="hold" grpId="2" nodeType="afterEffect">
                                  <p:stCondLst>
                                    <p:cond delay="0"/>
                                  </p:stCondLst>
                                  <p:childTnLst>
                                    <p:animEffect transition="out" filter="dissolve">
                                      <p:cBhvr>
                                        <p:cTn id="533" dur="1000"/>
                                        <p:tgtEl>
                                          <p:spTgt spid="2185"/>
                                        </p:tgtEl>
                                      </p:cBhvr>
                                    </p:animEffect>
                                    <p:set>
                                      <p:cBhvr>
                                        <p:cTn id="534" dur="1" fill="hold">
                                          <p:stCondLst>
                                            <p:cond delay="999"/>
                                          </p:stCondLst>
                                        </p:cTn>
                                        <p:tgtEl>
                                          <p:spTgt spid="2185"/>
                                        </p:tgtEl>
                                        <p:attrNameLst>
                                          <p:attrName>style.visibility</p:attrName>
                                        </p:attrNameLst>
                                      </p:cBhvr>
                                      <p:to>
                                        <p:strVal val="hidden"/>
                                      </p:to>
                                    </p:set>
                                  </p:childTnLst>
                                </p:cTn>
                              </p:par>
                              <p:par>
                                <p:cTn id="535" presetID="22" presetClass="entr" presetSubtype="1" fill="hold" nodeType="withEffect">
                                  <p:stCondLst>
                                    <p:cond delay="0"/>
                                  </p:stCondLst>
                                  <p:childTnLst>
                                    <p:set>
                                      <p:cBhvr>
                                        <p:cTn id="536" dur="1" fill="hold">
                                          <p:stCondLst>
                                            <p:cond delay="0"/>
                                          </p:stCondLst>
                                        </p:cTn>
                                        <p:tgtEl>
                                          <p:spTgt spid="6"/>
                                        </p:tgtEl>
                                        <p:attrNameLst>
                                          <p:attrName>style.visibility</p:attrName>
                                        </p:attrNameLst>
                                      </p:cBhvr>
                                      <p:to>
                                        <p:strVal val="visible"/>
                                      </p:to>
                                    </p:set>
                                    <p:animEffect transition="in" filter="wipe(up)">
                                      <p:cBhvr>
                                        <p:cTn id="537" dur="1000"/>
                                        <p:tgtEl>
                                          <p:spTgt spid="6"/>
                                        </p:tgtEl>
                                      </p:cBhvr>
                                    </p:animEffect>
                                  </p:childTnLst>
                                </p:cTn>
                              </p:par>
                            </p:childTnLst>
                          </p:cTn>
                        </p:par>
                        <p:par>
                          <p:cTn id="538" fill="hold" nodeType="afterGroup">
                            <p:stCondLst>
                              <p:cond delay="4500"/>
                            </p:stCondLst>
                            <p:childTnLst>
                              <p:par>
                                <p:cTn id="539" presetID="22" presetClass="entr" presetSubtype="1" fill="hold" nodeType="afterEffect">
                                  <p:stCondLst>
                                    <p:cond delay="0"/>
                                  </p:stCondLst>
                                  <p:childTnLst>
                                    <p:set>
                                      <p:cBhvr>
                                        <p:cTn id="540" dur="1" fill="hold">
                                          <p:stCondLst>
                                            <p:cond delay="0"/>
                                          </p:stCondLst>
                                        </p:cTn>
                                        <p:tgtEl>
                                          <p:spTgt spid="7"/>
                                        </p:tgtEl>
                                        <p:attrNameLst>
                                          <p:attrName>style.visibility</p:attrName>
                                        </p:attrNameLst>
                                      </p:cBhvr>
                                      <p:to>
                                        <p:strVal val="visible"/>
                                      </p:to>
                                    </p:set>
                                    <p:animEffect transition="in" filter="wipe(up)">
                                      <p:cBhvr>
                                        <p:cTn id="541" dur="1000"/>
                                        <p:tgtEl>
                                          <p:spTgt spid="7"/>
                                        </p:tgtEl>
                                      </p:cBhvr>
                                    </p:animEffect>
                                  </p:childTnLst>
                                </p:cTn>
                              </p:par>
                            </p:childTnLst>
                          </p:cTn>
                        </p:par>
                        <p:par>
                          <p:cTn id="542" fill="hold" nodeType="afterGroup">
                            <p:stCondLst>
                              <p:cond delay="5500"/>
                            </p:stCondLst>
                            <p:childTnLst>
                              <p:par>
                                <p:cTn id="543" presetID="1" presetClass="entr" presetSubtype="0" fill="hold" grpId="0" nodeType="afterEffect">
                                  <p:stCondLst>
                                    <p:cond delay="0"/>
                                  </p:stCondLst>
                                  <p:childTnLst>
                                    <p:set>
                                      <p:cBhvr>
                                        <p:cTn id="544" dur="1" fill="hold">
                                          <p:stCondLst>
                                            <p:cond delay="0"/>
                                          </p:stCondLst>
                                        </p:cTn>
                                        <p:tgtEl>
                                          <p:spTgt spid="2233"/>
                                        </p:tgtEl>
                                        <p:attrNameLst>
                                          <p:attrName>style.visibility</p:attrName>
                                        </p:attrNameLst>
                                      </p:cBhvr>
                                      <p:to>
                                        <p:strVal val="visible"/>
                                      </p:to>
                                    </p:set>
                                  </p:childTnLst>
                                  <p:subTnLst>
                                    <p:audio>
                                      <p:cMediaNode>
                                        <p:cTn display="0" masterRel="sameClick">
                                          <p:stCondLst>
                                            <p:cond evt="begin" delay="0">
                                              <p:tn val="543"/>
                                            </p:cond>
                                          </p:stCondLst>
                                          <p:endCondLst>
                                            <p:cond evt="onStopAudio" delay="0">
                                              <p:tgtEl>
                                                <p:sldTgt/>
                                              </p:tgtEl>
                                            </p:cond>
                                          </p:endCondLst>
                                        </p:cTn>
                                        <p:tgtEl>
                                          <p:sndTgt r:embed="rId5" name="explode.wav"/>
                                        </p:tgtEl>
                                      </p:cMediaNode>
                                    </p:audio>
                                  </p:subTnLst>
                                </p:cTn>
                              </p:par>
                            </p:childTnLst>
                          </p:cTn>
                        </p:par>
                        <p:par>
                          <p:cTn id="545" fill="hold" nodeType="afterGroup">
                            <p:stCondLst>
                              <p:cond delay="5500"/>
                            </p:stCondLst>
                            <p:childTnLst>
                              <p:par>
                                <p:cTn id="546" presetID="3" presetClass="exit" presetSubtype="10" fill="hold" grpId="1" nodeType="afterEffect">
                                  <p:stCondLst>
                                    <p:cond delay="0"/>
                                  </p:stCondLst>
                                  <p:childTnLst>
                                    <p:animEffect transition="out" filter="blinds(horizontal)">
                                      <p:cBhvr>
                                        <p:cTn id="547" dur="500"/>
                                        <p:tgtEl>
                                          <p:spTgt spid="2233"/>
                                        </p:tgtEl>
                                      </p:cBhvr>
                                    </p:animEffect>
                                    <p:set>
                                      <p:cBhvr>
                                        <p:cTn id="548" dur="1" fill="hold">
                                          <p:stCondLst>
                                            <p:cond delay="499"/>
                                          </p:stCondLst>
                                        </p:cTn>
                                        <p:tgtEl>
                                          <p:spTgt spid="2233"/>
                                        </p:tgtEl>
                                        <p:attrNameLst>
                                          <p:attrName>style.visibility</p:attrName>
                                        </p:attrNameLst>
                                      </p:cBhvr>
                                      <p:to>
                                        <p:strVal val="hidden"/>
                                      </p:to>
                                    </p:set>
                                  </p:childTnLst>
                                </p:cTn>
                              </p:par>
                            </p:childTnLst>
                          </p:cTn>
                        </p:par>
                        <p:par>
                          <p:cTn id="549" fill="hold" nodeType="afterGroup">
                            <p:stCondLst>
                              <p:cond delay="6000"/>
                            </p:stCondLst>
                            <p:childTnLst>
                              <p:par>
                                <p:cTn id="550" presetID="9" presetClass="exit" presetSubtype="0" fill="hold" nodeType="afterEffect">
                                  <p:stCondLst>
                                    <p:cond delay="0"/>
                                  </p:stCondLst>
                                  <p:childTnLst>
                                    <p:animEffect transition="out" filter="dissolve">
                                      <p:cBhvr>
                                        <p:cTn id="551" dur="1000"/>
                                        <p:tgtEl>
                                          <p:spTgt spid="7"/>
                                        </p:tgtEl>
                                      </p:cBhvr>
                                    </p:animEffect>
                                    <p:set>
                                      <p:cBhvr>
                                        <p:cTn id="552" dur="1" fill="hold">
                                          <p:stCondLst>
                                            <p:cond delay="999"/>
                                          </p:stCondLst>
                                        </p:cTn>
                                        <p:tgtEl>
                                          <p:spTgt spid="7"/>
                                        </p:tgtEl>
                                        <p:attrNameLst>
                                          <p:attrName>style.visibility</p:attrName>
                                        </p:attrNameLst>
                                      </p:cBhvr>
                                      <p:to>
                                        <p:strVal val="hidden"/>
                                      </p:to>
                                    </p:set>
                                  </p:childTnLst>
                                </p:cTn>
                              </p:par>
                              <p:par>
                                <p:cTn id="553" presetID="9" presetClass="exit" presetSubtype="0" fill="hold" nodeType="withEffect">
                                  <p:stCondLst>
                                    <p:cond delay="0"/>
                                  </p:stCondLst>
                                  <p:childTnLst>
                                    <p:animEffect transition="out" filter="dissolve">
                                      <p:cBhvr>
                                        <p:cTn id="554" dur="1000"/>
                                        <p:tgtEl>
                                          <p:spTgt spid="6"/>
                                        </p:tgtEl>
                                      </p:cBhvr>
                                    </p:animEffect>
                                    <p:set>
                                      <p:cBhvr>
                                        <p:cTn id="555" dur="1" fill="hold">
                                          <p:stCondLst>
                                            <p:cond delay="999"/>
                                          </p:stCondLst>
                                        </p:cTn>
                                        <p:tgtEl>
                                          <p:spTgt spid="6"/>
                                        </p:tgtEl>
                                        <p:attrNameLst>
                                          <p:attrName>style.visibility</p:attrName>
                                        </p:attrNameLst>
                                      </p:cBhvr>
                                      <p:to>
                                        <p:strVal val="hidden"/>
                                      </p:to>
                                    </p:set>
                                  </p:childTnLst>
                                </p:cTn>
                              </p:par>
                              <p:par>
                                <p:cTn id="556" presetID="9" presetClass="exit" presetSubtype="0" fill="hold" nodeType="withEffect">
                                  <p:stCondLst>
                                    <p:cond delay="0"/>
                                  </p:stCondLst>
                                  <p:childTnLst>
                                    <p:animEffect transition="out" filter="dissolve">
                                      <p:cBhvr>
                                        <p:cTn id="557" dur="1000"/>
                                        <p:tgtEl>
                                          <p:spTgt spid="5"/>
                                        </p:tgtEl>
                                      </p:cBhvr>
                                    </p:animEffect>
                                    <p:set>
                                      <p:cBhvr>
                                        <p:cTn id="558" dur="1" fill="hold">
                                          <p:stCondLst>
                                            <p:cond delay="999"/>
                                          </p:stCondLst>
                                        </p:cTn>
                                        <p:tgtEl>
                                          <p:spTgt spid="5"/>
                                        </p:tgtEl>
                                        <p:attrNameLst>
                                          <p:attrName>style.visibility</p:attrName>
                                        </p:attrNameLst>
                                      </p:cBhvr>
                                      <p:to>
                                        <p:strVal val="hidden"/>
                                      </p:to>
                                    </p:set>
                                  </p:childTnLst>
                                </p:cTn>
                              </p:par>
                              <p:par>
                                <p:cTn id="559" presetID="9" presetClass="entr" presetSubtype="0" fill="hold" grpId="0" nodeType="withEffect">
                                  <p:stCondLst>
                                    <p:cond delay="0"/>
                                  </p:stCondLst>
                                  <p:childTnLst>
                                    <p:set>
                                      <p:cBhvr>
                                        <p:cTn id="560" dur="1" fill="hold">
                                          <p:stCondLst>
                                            <p:cond delay="0"/>
                                          </p:stCondLst>
                                        </p:cTn>
                                        <p:tgtEl>
                                          <p:spTgt spid="2183"/>
                                        </p:tgtEl>
                                        <p:attrNameLst>
                                          <p:attrName>style.visibility</p:attrName>
                                        </p:attrNameLst>
                                      </p:cBhvr>
                                      <p:to>
                                        <p:strVal val="visible"/>
                                      </p:to>
                                    </p:set>
                                    <p:animEffect transition="in" filter="dissolve">
                                      <p:cBhvr>
                                        <p:cTn id="561" dur="2000"/>
                                        <p:tgtEl>
                                          <p:spTgt spid="2183"/>
                                        </p:tgtEl>
                                      </p:cBhvr>
                                    </p:animEffect>
                                  </p:childTnLst>
                                </p:cTn>
                              </p:par>
                              <p:par>
                                <p:cTn id="562" presetID="9" presetClass="entr" presetSubtype="0" fill="hold" nodeType="withEffect">
                                  <p:stCondLst>
                                    <p:cond delay="0"/>
                                  </p:stCondLst>
                                  <p:childTnLst>
                                    <p:set>
                                      <p:cBhvr>
                                        <p:cTn id="563" dur="1" fill="hold">
                                          <p:stCondLst>
                                            <p:cond delay="0"/>
                                          </p:stCondLst>
                                        </p:cTn>
                                        <p:tgtEl>
                                          <p:spTgt spid="2206"/>
                                        </p:tgtEl>
                                        <p:attrNameLst>
                                          <p:attrName>style.visibility</p:attrName>
                                        </p:attrNameLst>
                                      </p:cBhvr>
                                      <p:to>
                                        <p:strVal val="visible"/>
                                      </p:to>
                                    </p:set>
                                    <p:animEffect transition="in" filter="dissolve">
                                      <p:cBhvr>
                                        <p:cTn id="564" dur="2000"/>
                                        <p:tgtEl>
                                          <p:spTgt spid="2206"/>
                                        </p:tgtEl>
                                      </p:cBhvr>
                                    </p:animEffect>
                                  </p:childTnLst>
                                </p:cTn>
                              </p:par>
                              <p:par>
                                <p:cTn id="565" presetID="9" presetClass="exit" presetSubtype="0" fill="hold" nodeType="withEffect">
                                  <p:stCondLst>
                                    <p:cond delay="0"/>
                                  </p:stCondLst>
                                  <p:childTnLst>
                                    <p:animEffect transition="out" filter="dissolve">
                                      <p:cBhvr>
                                        <p:cTn id="566" dur="2000"/>
                                        <p:tgtEl>
                                          <p:spTgt spid="2146"/>
                                        </p:tgtEl>
                                      </p:cBhvr>
                                    </p:animEffect>
                                    <p:set>
                                      <p:cBhvr>
                                        <p:cTn id="567" dur="1" fill="hold">
                                          <p:stCondLst>
                                            <p:cond delay="1999"/>
                                          </p:stCondLst>
                                        </p:cTn>
                                        <p:tgtEl>
                                          <p:spTgt spid="2146"/>
                                        </p:tgtEl>
                                        <p:attrNameLst>
                                          <p:attrName>style.visibility</p:attrName>
                                        </p:attrNameLst>
                                      </p:cBhvr>
                                      <p:to>
                                        <p:strVal val="hidden"/>
                                      </p:to>
                                    </p:set>
                                  </p:childTnLst>
                                </p:cTn>
                              </p:par>
                            </p:childTnLst>
                          </p:cTn>
                        </p:par>
                      </p:childTnLst>
                    </p:cTn>
                  </p:par>
                  <p:par>
                    <p:cTn id="568" fill="hold" nodeType="clickPar">
                      <p:stCondLst>
                        <p:cond delay="indefinite"/>
                      </p:stCondLst>
                      <p:childTnLst>
                        <p:par>
                          <p:cTn id="569" fill="hold" nodeType="withGroup">
                            <p:stCondLst>
                              <p:cond delay="0"/>
                            </p:stCondLst>
                            <p:childTnLst>
                              <p:par>
                                <p:cTn id="570" presetID="9" presetClass="entr" presetSubtype="0" fill="hold" nodeType="clickEffect">
                                  <p:stCondLst>
                                    <p:cond delay="0"/>
                                  </p:stCondLst>
                                  <p:childTnLst>
                                    <p:set>
                                      <p:cBhvr>
                                        <p:cTn id="571" dur="1" fill="hold">
                                          <p:stCondLst>
                                            <p:cond delay="0"/>
                                          </p:stCondLst>
                                        </p:cTn>
                                        <p:tgtEl>
                                          <p:spTgt spid="2241"/>
                                        </p:tgtEl>
                                        <p:attrNameLst>
                                          <p:attrName>style.visibility</p:attrName>
                                        </p:attrNameLst>
                                      </p:cBhvr>
                                      <p:to>
                                        <p:strVal val="visible"/>
                                      </p:to>
                                    </p:set>
                                    <p:animEffect transition="in" filter="dissolve">
                                      <p:cBhvr>
                                        <p:cTn id="572" dur="1000"/>
                                        <p:tgtEl>
                                          <p:spTgt spid="2241"/>
                                        </p:tgtEl>
                                      </p:cBhvr>
                                    </p:animEffect>
                                  </p:childTnLst>
                                  <p:subTnLst>
                                    <p:audio>
                                      <p:cMediaNode>
                                        <p:cTn display="0" masterRel="sameClick">
                                          <p:stCondLst>
                                            <p:cond evt="begin" delay="0">
                                              <p:tn val="570"/>
                                            </p:cond>
                                          </p:stCondLst>
                                          <p:endCondLst>
                                            <p:cond evt="onStopAudio" delay="0">
                                              <p:tgtEl>
                                                <p:sldTgt/>
                                              </p:tgtEl>
                                            </p:cond>
                                          </p:endCondLst>
                                        </p:cTn>
                                        <p:tgtEl>
                                          <p:sndTgt r:embed="rId4" name="drumroll.wav"/>
                                        </p:tgtEl>
                                      </p:cMediaNode>
                                    </p:audio>
                                  </p:subTnLst>
                                </p:cTn>
                              </p:par>
                            </p:childTnLst>
                          </p:cTn>
                        </p:par>
                        <p:par>
                          <p:cTn id="573" fill="hold" nodeType="afterGroup">
                            <p:stCondLst>
                              <p:cond delay="1000"/>
                            </p:stCondLst>
                            <p:childTnLst>
                              <p:par>
                                <p:cTn id="574" presetID="9" presetClass="entr" presetSubtype="0" fill="hold" nodeType="afterEffect">
                                  <p:stCondLst>
                                    <p:cond delay="0"/>
                                  </p:stCondLst>
                                  <p:childTnLst>
                                    <p:set>
                                      <p:cBhvr>
                                        <p:cTn id="575" dur="1" fill="hold">
                                          <p:stCondLst>
                                            <p:cond delay="0"/>
                                          </p:stCondLst>
                                        </p:cTn>
                                        <p:tgtEl>
                                          <p:spTgt spid="2242"/>
                                        </p:tgtEl>
                                        <p:attrNameLst>
                                          <p:attrName>style.visibility</p:attrName>
                                        </p:attrNameLst>
                                      </p:cBhvr>
                                      <p:to>
                                        <p:strVal val="visible"/>
                                      </p:to>
                                    </p:set>
                                    <p:animEffect transition="in" filter="dissolve">
                                      <p:cBhvr>
                                        <p:cTn id="576" dur="1000"/>
                                        <p:tgtEl>
                                          <p:spTgt spid="2242"/>
                                        </p:tgtEl>
                                      </p:cBhvr>
                                    </p:animEffect>
                                  </p:childTnLst>
                                  <p:subTnLst>
                                    <p:audio>
                                      <p:cMediaNode>
                                        <p:cTn display="0" masterRel="sameClick">
                                          <p:stCondLst>
                                            <p:cond evt="begin" delay="0">
                                              <p:tn val="574"/>
                                            </p:cond>
                                          </p:stCondLst>
                                          <p:endCondLst>
                                            <p:cond evt="onStopAudio" delay="0">
                                              <p:tgtEl>
                                                <p:sldTgt/>
                                              </p:tgtEl>
                                            </p:cond>
                                          </p:endCondLst>
                                        </p:cTn>
                                        <p:tgtEl>
                                          <p:sndTgt r:embed="rId4" name="drumroll.wav"/>
                                        </p:tgtEl>
                                      </p:cMediaNode>
                                    </p:audio>
                                  </p:subTnLst>
                                </p:cTn>
                              </p:par>
                            </p:childTnLst>
                          </p:cTn>
                        </p:par>
                        <p:par>
                          <p:cTn id="577" fill="hold" nodeType="afterGroup">
                            <p:stCondLst>
                              <p:cond delay="2000"/>
                            </p:stCondLst>
                            <p:childTnLst>
                              <p:par>
                                <p:cTn id="578" presetID="9" presetClass="entr" presetSubtype="0" fill="hold" nodeType="afterEffect">
                                  <p:stCondLst>
                                    <p:cond delay="0"/>
                                  </p:stCondLst>
                                  <p:childTnLst>
                                    <p:set>
                                      <p:cBhvr>
                                        <p:cTn id="579" dur="1" fill="hold">
                                          <p:stCondLst>
                                            <p:cond delay="0"/>
                                          </p:stCondLst>
                                        </p:cTn>
                                        <p:tgtEl>
                                          <p:spTgt spid="2243"/>
                                        </p:tgtEl>
                                        <p:attrNameLst>
                                          <p:attrName>style.visibility</p:attrName>
                                        </p:attrNameLst>
                                      </p:cBhvr>
                                      <p:to>
                                        <p:strVal val="visible"/>
                                      </p:to>
                                    </p:set>
                                    <p:animEffect transition="in" filter="dissolve">
                                      <p:cBhvr>
                                        <p:cTn id="580" dur="1000"/>
                                        <p:tgtEl>
                                          <p:spTgt spid="2243"/>
                                        </p:tgtEl>
                                      </p:cBhvr>
                                    </p:animEffect>
                                  </p:childTnLst>
                                </p:cTn>
                              </p:par>
                              <p:par>
                                <p:cTn id="581" presetID="9" presetClass="entr" presetSubtype="0" fill="hold" nodeType="withEffect">
                                  <p:stCondLst>
                                    <p:cond delay="0"/>
                                  </p:stCondLst>
                                  <p:childTnLst>
                                    <p:set>
                                      <p:cBhvr>
                                        <p:cTn id="582" dur="1" fill="hold">
                                          <p:stCondLst>
                                            <p:cond delay="0"/>
                                          </p:stCondLst>
                                        </p:cTn>
                                        <p:tgtEl>
                                          <p:spTgt spid="2244"/>
                                        </p:tgtEl>
                                        <p:attrNameLst>
                                          <p:attrName>style.visibility</p:attrName>
                                        </p:attrNameLst>
                                      </p:cBhvr>
                                      <p:to>
                                        <p:strVal val="visible"/>
                                      </p:to>
                                    </p:set>
                                    <p:animEffect transition="in" filter="dissolve">
                                      <p:cBhvr>
                                        <p:cTn id="583" dur="1000"/>
                                        <p:tgtEl>
                                          <p:spTgt spid="2244"/>
                                        </p:tgtEl>
                                      </p:cBhvr>
                                    </p:animEffect>
                                  </p:childTnLst>
                                </p:cTn>
                              </p:par>
                            </p:childTnLst>
                          </p:cTn>
                        </p:par>
                        <p:par>
                          <p:cTn id="584" fill="hold" nodeType="afterGroup">
                            <p:stCondLst>
                              <p:cond delay="3000"/>
                            </p:stCondLst>
                            <p:childTnLst>
                              <p:par>
                                <p:cTn id="585" presetID="1" presetClass="entr" presetSubtype="0" fill="hold" grpId="0" nodeType="afterEffect">
                                  <p:stCondLst>
                                    <p:cond delay="0"/>
                                  </p:stCondLst>
                                  <p:childTnLst>
                                    <p:set>
                                      <p:cBhvr>
                                        <p:cTn id="586" dur="1" fill="hold">
                                          <p:stCondLst>
                                            <p:cond delay="0"/>
                                          </p:stCondLst>
                                        </p:cTn>
                                        <p:tgtEl>
                                          <p:spTgt spid="2250"/>
                                        </p:tgtEl>
                                        <p:attrNameLst>
                                          <p:attrName>style.visibility</p:attrName>
                                        </p:attrNameLst>
                                      </p:cBhvr>
                                      <p:to>
                                        <p:strVal val="visible"/>
                                      </p:to>
                                    </p:set>
                                  </p:childTnLst>
                                  <p:subTnLst>
                                    <p:audio>
                                      <p:cMediaNode>
                                        <p:cTn display="0" masterRel="sameClick">
                                          <p:stCondLst>
                                            <p:cond evt="begin" delay="0">
                                              <p:tn val="585"/>
                                            </p:cond>
                                          </p:stCondLst>
                                          <p:endCondLst>
                                            <p:cond evt="onStopAudio" delay="0">
                                              <p:tgtEl>
                                                <p:sldTgt/>
                                              </p:tgtEl>
                                            </p:cond>
                                          </p:endCondLst>
                                        </p:cTn>
                                        <p:tgtEl>
                                          <p:sndTgt r:embed="rId5" name="explode.wav"/>
                                        </p:tgtEl>
                                      </p:cMediaNode>
                                    </p:audio>
                                  </p:subTnLst>
                                </p:cTn>
                              </p:par>
                            </p:childTnLst>
                          </p:cTn>
                        </p:par>
                        <p:par>
                          <p:cTn id="587" fill="hold" nodeType="afterGroup">
                            <p:stCondLst>
                              <p:cond delay="3000"/>
                            </p:stCondLst>
                            <p:childTnLst>
                              <p:par>
                                <p:cTn id="588" presetID="3" presetClass="exit" presetSubtype="10" fill="hold" grpId="1" nodeType="afterEffect">
                                  <p:stCondLst>
                                    <p:cond delay="0"/>
                                  </p:stCondLst>
                                  <p:childTnLst>
                                    <p:animEffect transition="out" filter="blinds(horizontal)">
                                      <p:cBhvr>
                                        <p:cTn id="589" dur="500"/>
                                        <p:tgtEl>
                                          <p:spTgt spid="2250"/>
                                        </p:tgtEl>
                                      </p:cBhvr>
                                    </p:animEffect>
                                    <p:set>
                                      <p:cBhvr>
                                        <p:cTn id="590" dur="1" fill="hold">
                                          <p:stCondLst>
                                            <p:cond delay="499"/>
                                          </p:stCondLst>
                                        </p:cTn>
                                        <p:tgtEl>
                                          <p:spTgt spid="2250"/>
                                        </p:tgtEl>
                                        <p:attrNameLst>
                                          <p:attrName>style.visibility</p:attrName>
                                        </p:attrNameLst>
                                      </p:cBhvr>
                                      <p:to>
                                        <p:strVal val="hidden"/>
                                      </p:to>
                                    </p:set>
                                  </p:childTnLst>
                                </p:cTn>
                              </p:par>
                            </p:childTnLst>
                          </p:cTn>
                        </p:par>
                        <p:par>
                          <p:cTn id="591" fill="hold" nodeType="afterGroup">
                            <p:stCondLst>
                              <p:cond delay="3500"/>
                            </p:stCondLst>
                            <p:childTnLst>
                              <p:par>
                                <p:cTn id="592" presetID="1" presetClass="entr" presetSubtype="0" fill="hold" grpId="0" nodeType="afterEffect">
                                  <p:stCondLst>
                                    <p:cond delay="0"/>
                                  </p:stCondLst>
                                  <p:childTnLst>
                                    <p:set>
                                      <p:cBhvr>
                                        <p:cTn id="593" dur="1" fill="hold">
                                          <p:stCondLst>
                                            <p:cond delay="0"/>
                                          </p:stCondLst>
                                        </p:cTn>
                                        <p:tgtEl>
                                          <p:spTgt spid="2252"/>
                                        </p:tgtEl>
                                        <p:attrNameLst>
                                          <p:attrName>style.visibility</p:attrName>
                                        </p:attrNameLst>
                                      </p:cBhvr>
                                      <p:to>
                                        <p:strVal val="visible"/>
                                      </p:to>
                                    </p:set>
                                  </p:childTnLst>
                                  <p:subTnLst>
                                    <p:audio>
                                      <p:cMediaNode>
                                        <p:cTn display="0" masterRel="sameClick">
                                          <p:stCondLst>
                                            <p:cond evt="begin" delay="0">
                                              <p:tn val="592"/>
                                            </p:cond>
                                          </p:stCondLst>
                                          <p:endCondLst>
                                            <p:cond evt="onStopAudio" delay="0">
                                              <p:tgtEl>
                                                <p:sldTgt/>
                                              </p:tgtEl>
                                            </p:cond>
                                          </p:endCondLst>
                                        </p:cTn>
                                        <p:tgtEl>
                                          <p:sndTgt r:embed="rId5" name="explode.wav"/>
                                        </p:tgtEl>
                                      </p:cMediaNode>
                                    </p:audio>
                                  </p:subTnLst>
                                </p:cTn>
                              </p:par>
                            </p:childTnLst>
                          </p:cTn>
                        </p:par>
                        <p:par>
                          <p:cTn id="594" fill="hold" nodeType="afterGroup">
                            <p:stCondLst>
                              <p:cond delay="3500"/>
                            </p:stCondLst>
                            <p:childTnLst>
                              <p:par>
                                <p:cTn id="595" presetID="3" presetClass="exit" presetSubtype="10" fill="hold" grpId="1" nodeType="afterEffect">
                                  <p:stCondLst>
                                    <p:cond delay="0"/>
                                  </p:stCondLst>
                                  <p:childTnLst>
                                    <p:animEffect transition="out" filter="blinds(horizontal)">
                                      <p:cBhvr>
                                        <p:cTn id="596" dur="500"/>
                                        <p:tgtEl>
                                          <p:spTgt spid="2252"/>
                                        </p:tgtEl>
                                      </p:cBhvr>
                                    </p:animEffect>
                                    <p:set>
                                      <p:cBhvr>
                                        <p:cTn id="597" dur="1" fill="hold">
                                          <p:stCondLst>
                                            <p:cond delay="499"/>
                                          </p:stCondLst>
                                        </p:cTn>
                                        <p:tgtEl>
                                          <p:spTgt spid="2252"/>
                                        </p:tgtEl>
                                        <p:attrNameLst>
                                          <p:attrName>style.visibility</p:attrName>
                                        </p:attrNameLst>
                                      </p:cBhvr>
                                      <p:to>
                                        <p:strVal val="hidden"/>
                                      </p:to>
                                    </p:set>
                                  </p:childTnLst>
                                </p:cTn>
                              </p:par>
                            </p:childTnLst>
                          </p:cTn>
                        </p:par>
                        <p:par>
                          <p:cTn id="598" fill="hold" nodeType="afterGroup">
                            <p:stCondLst>
                              <p:cond delay="4000"/>
                            </p:stCondLst>
                            <p:childTnLst>
                              <p:par>
                                <p:cTn id="599" presetID="1" presetClass="entr" presetSubtype="0" fill="hold" grpId="0" nodeType="afterEffect">
                                  <p:stCondLst>
                                    <p:cond delay="0"/>
                                  </p:stCondLst>
                                  <p:childTnLst>
                                    <p:set>
                                      <p:cBhvr>
                                        <p:cTn id="600" dur="1" fill="hold">
                                          <p:stCondLst>
                                            <p:cond delay="0"/>
                                          </p:stCondLst>
                                        </p:cTn>
                                        <p:tgtEl>
                                          <p:spTgt spid="2251"/>
                                        </p:tgtEl>
                                        <p:attrNameLst>
                                          <p:attrName>style.visibility</p:attrName>
                                        </p:attrNameLst>
                                      </p:cBhvr>
                                      <p:to>
                                        <p:strVal val="visible"/>
                                      </p:to>
                                    </p:set>
                                  </p:childTnLst>
                                  <p:subTnLst>
                                    <p:audio>
                                      <p:cMediaNode>
                                        <p:cTn display="0" masterRel="sameClick">
                                          <p:stCondLst>
                                            <p:cond evt="begin" delay="0">
                                              <p:tn val="599"/>
                                            </p:cond>
                                          </p:stCondLst>
                                          <p:endCondLst>
                                            <p:cond evt="onStopAudio" delay="0">
                                              <p:tgtEl>
                                                <p:sldTgt/>
                                              </p:tgtEl>
                                            </p:cond>
                                          </p:endCondLst>
                                        </p:cTn>
                                        <p:tgtEl>
                                          <p:sndTgt r:embed="rId5" name="explode.wav"/>
                                        </p:tgtEl>
                                      </p:cMediaNode>
                                    </p:audio>
                                  </p:subTnLst>
                                </p:cTn>
                              </p:par>
                            </p:childTnLst>
                          </p:cTn>
                        </p:par>
                        <p:par>
                          <p:cTn id="601" fill="hold" nodeType="afterGroup">
                            <p:stCondLst>
                              <p:cond delay="4000"/>
                            </p:stCondLst>
                            <p:childTnLst>
                              <p:par>
                                <p:cTn id="602" presetID="3" presetClass="exit" presetSubtype="10" fill="hold" grpId="1" nodeType="afterEffect">
                                  <p:stCondLst>
                                    <p:cond delay="0"/>
                                  </p:stCondLst>
                                  <p:childTnLst>
                                    <p:animEffect transition="out" filter="blinds(horizontal)">
                                      <p:cBhvr>
                                        <p:cTn id="603" dur="500"/>
                                        <p:tgtEl>
                                          <p:spTgt spid="2251"/>
                                        </p:tgtEl>
                                      </p:cBhvr>
                                    </p:animEffect>
                                    <p:set>
                                      <p:cBhvr>
                                        <p:cTn id="604" dur="1" fill="hold">
                                          <p:stCondLst>
                                            <p:cond delay="499"/>
                                          </p:stCondLst>
                                        </p:cTn>
                                        <p:tgtEl>
                                          <p:spTgt spid="2251"/>
                                        </p:tgtEl>
                                        <p:attrNameLst>
                                          <p:attrName>style.visibility</p:attrName>
                                        </p:attrNameLst>
                                      </p:cBhvr>
                                      <p:to>
                                        <p:strVal val="hidden"/>
                                      </p:to>
                                    </p:set>
                                  </p:childTnLst>
                                </p:cTn>
                              </p:par>
                            </p:childTnLst>
                          </p:cTn>
                        </p:par>
                        <p:par>
                          <p:cTn id="605" fill="hold" nodeType="afterGroup">
                            <p:stCondLst>
                              <p:cond delay="4500"/>
                            </p:stCondLst>
                            <p:childTnLst>
                              <p:par>
                                <p:cTn id="606" presetID="1" presetClass="entr" presetSubtype="0" fill="hold" grpId="0" nodeType="afterEffect">
                                  <p:stCondLst>
                                    <p:cond delay="0"/>
                                  </p:stCondLst>
                                  <p:childTnLst>
                                    <p:set>
                                      <p:cBhvr>
                                        <p:cTn id="607" dur="1" fill="hold">
                                          <p:stCondLst>
                                            <p:cond delay="0"/>
                                          </p:stCondLst>
                                        </p:cTn>
                                        <p:tgtEl>
                                          <p:spTgt spid="2253"/>
                                        </p:tgtEl>
                                        <p:attrNameLst>
                                          <p:attrName>style.visibility</p:attrName>
                                        </p:attrNameLst>
                                      </p:cBhvr>
                                      <p:to>
                                        <p:strVal val="visible"/>
                                      </p:to>
                                    </p:set>
                                  </p:childTnLst>
                                  <p:subTnLst>
                                    <p:audio>
                                      <p:cMediaNode>
                                        <p:cTn display="0" masterRel="sameClick">
                                          <p:stCondLst>
                                            <p:cond evt="begin" delay="0">
                                              <p:tn val="606"/>
                                            </p:cond>
                                          </p:stCondLst>
                                          <p:endCondLst>
                                            <p:cond evt="onStopAudio" delay="0">
                                              <p:tgtEl>
                                                <p:sldTgt/>
                                              </p:tgtEl>
                                            </p:cond>
                                          </p:endCondLst>
                                        </p:cTn>
                                        <p:tgtEl>
                                          <p:sndTgt r:embed="rId5" name="explode.wav"/>
                                        </p:tgtEl>
                                      </p:cMediaNode>
                                    </p:audio>
                                  </p:subTnLst>
                                </p:cTn>
                              </p:par>
                            </p:childTnLst>
                          </p:cTn>
                        </p:par>
                        <p:par>
                          <p:cTn id="608" fill="hold" nodeType="afterGroup">
                            <p:stCondLst>
                              <p:cond delay="4500"/>
                            </p:stCondLst>
                            <p:childTnLst>
                              <p:par>
                                <p:cTn id="609" presetID="3" presetClass="exit" presetSubtype="10" fill="hold" grpId="1" nodeType="afterEffect">
                                  <p:stCondLst>
                                    <p:cond delay="0"/>
                                  </p:stCondLst>
                                  <p:childTnLst>
                                    <p:animEffect transition="out" filter="blinds(horizontal)">
                                      <p:cBhvr>
                                        <p:cTn id="610" dur="500"/>
                                        <p:tgtEl>
                                          <p:spTgt spid="2253"/>
                                        </p:tgtEl>
                                      </p:cBhvr>
                                    </p:animEffect>
                                    <p:set>
                                      <p:cBhvr>
                                        <p:cTn id="611" dur="1" fill="hold">
                                          <p:stCondLst>
                                            <p:cond delay="499"/>
                                          </p:stCondLst>
                                        </p:cTn>
                                        <p:tgtEl>
                                          <p:spTgt spid="2253"/>
                                        </p:tgtEl>
                                        <p:attrNameLst>
                                          <p:attrName>style.visibility</p:attrName>
                                        </p:attrNameLst>
                                      </p:cBhvr>
                                      <p:to>
                                        <p:strVal val="hidden"/>
                                      </p:to>
                                    </p:set>
                                  </p:childTnLst>
                                </p:cTn>
                              </p:par>
                            </p:childTnLst>
                          </p:cTn>
                        </p:par>
                        <p:par>
                          <p:cTn id="612" fill="hold" nodeType="afterGroup">
                            <p:stCondLst>
                              <p:cond delay="5000"/>
                            </p:stCondLst>
                            <p:childTnLst>
                              <p:par>
                                <p:cTn id="613" presetID="22" presetClass="entr" presetSubtype="8" fill="hold" grpId="0" nodeType="afterEffect">
                                  <p:stCondLst>
                                    <p:cond delay="0"/>
                                  </p:stCondLst>
                                  <p:childTnLst>
                                    <p:set>
                                      <p:cBhvr>
                                        <p:cTn id="614" dur="1" fill="hold">
                                          <p:stCondLst>
                                            <p:cond delay="0"/>
                                          </p:stCondLst>
                                        </p:cTn>
                                        <p:tgtEl>
                                          <p:spTgt spid="2246"/>
                                        </p:tgtEl>
                                        <p:attrNameLst>
                                          <p:attrName>style.visibility</p:attrName>
                                        </p:attrNameLst>
                                      </p:cBhvr>
                                      <p:to>
                                        <p:strVal val="visible"/>
                                      </p:to>
                                    </p:set>
                                    <p:animEffect transition="in" filter="wipe(left)">
                                      <p:cBhvr>
                                        <p:cTn id="615" dur="2000"/>
                                        <p:tgtEl>
                                          <p:spTgt spid="2246"/>
                                        </p:tgtEl>
                                      </p:cBhvr>
                                    </p:animEffect>
                                  </p:childTnLst>
                                  <p:subTnLst>
                                    <p:audio>
                                      <p:cMediaNode>
                                        <p:cTn display="0" masterRel="sameClick">
                                          <p:stCondLst>
                                            <p:cond evt="begin" delay="0">
                                              <p:tn val="613"/>
                                            </p:cond>
                                          </p:stCondLst>
                                          <p:endCondLst>
                                            <p:cond evt="onStopAudio" delay="0">
                                              <p:tgtEl>
                                                <p:sldTgt/>
                                              </p:tgtEl>
                                            </p:cond>
                                          </p:endCondLst>
                                        </p:cTn>
                                        <p:tgtEl>
                                          <p:sndTgt r:embed="rId6" name="Tank.wav"/>
                                        </p:tgtEl>
                                      </p:cMediaNode>
                                    </p:audio>
                                  </p:subTnLst>
                                </p:cTn>
                              </p:par>
                              <p:par>
                                <p:cTn id="616" presetID="22" presetClass="entr" presetSubtype="8" fill="hold" grpId="0" nodeType="withEffect">
                                  <p:stCondLst>
                                    <p:cond delay="0"/>
                                  </p:stCondLst>
                                  <p:childTnLst>
                                    <p:set>
                                      <p:cBhvr>
                                        <p:cTn id="617" dur="1" fill="hold">
                                          <p:stCondLst>
                                            <p:cond delay="0"/>
                                          </p:stCondLst>
                                        </p:cTn>
                                        <p:tgtEl>
                                          <p:spTgt spid="2247"/>
                                        </p:tgtEl>
                                        <p:attrNameLst>
                                          <p:attrName>style.visibility</p:attrName>
                                        </p:attrNameLst>
                                      </p:cBhvr>
                                      <p:to>
                                        <p:strVal val="visible"/>
                                      </p:to>
                                    </p:set>
                                    <p:animEffect transition="in" filter="wipe(left)">
                                      <p:cBhvr>
                                        <p:cTn id="618" dur="2000"/>
                                        <p:tgtEl>
                                          <p:spTgt spid="2247"/>
                                        </p:tgtEl>
                                      </p:cBhvr>
                                    </p:animEffect>
                                  </p:childTnLst>
                                  <p:subTnLst>
                                    <p:audio>
                                      <p:cMediaNode>
                                        <p:cTn display="0" masterRel="sameClick">
                                          <p:stCondLst>
                                            <p:cond evt="begin" delay="0">
                                              <p:tn val="616"/>
                                            </p:cond>
                                          </p:stCondLst>
                                          <p:endCondLst>
                                            <p:cond evt="onStopAudio" delay="0">
                                              <p:tgtEl>
                                                <p:sldTgt/>
                                              </p:tgtEl>
                                            </p:cond>
                                          </p:endCondLst>
                                        </p:cTn>
                                        <p:tgtEl>
                                          <p:sndTgt r:embed="rId6" name="Tank.wav"/>
                                        </p:tgtEl>
                                      </p:cMediaNode>
                                    </p:audio>
                                  </p:subTnLst>
                                </p:cTn>
                              </p:par>
                              <p:par>
                                <p:cTn id="619" presetID="22" presetClass="entr" presetSubtype="8" fill="hold" grpId="0" nodeType="withEffect">
                                  <p:stCondLst>
                                    <p:cond delay="0"/>
                                  </p:stCondLst>
                                  <p:childTnLst>
                                    <p:set>
                                      <p:cBhvr>
                                        <p:cTn id="620" dur="1" fill="hold">
                                          <p:stCondLst>
                                            <p:cond delay="0"/>
                                          </p:stCondLst>
                                        </p:cTn>
                                        <p:tgtEl>
                                          <p:spTgt spid="2248"/>
                                        </p:tgtEl>
                                        <p:attrNameLst>
                                          <p:attrName>style.visibility</p:attrName>
                                        </p:attrNameLst>
                                      </p:cBhvr>
                                      <p:to>
                                        <p:strVal val="visible"/>
                                      </p:to>
                                    </p:set>
                                    <p:animEffect transition="in" filter="wipe(left)">
                                      <p:cBhvr>
                                        <p:cTn id="621" dur="2000"/>
                                        <p:tgtEl>
                                          <p:spTgt spid="2248"/>
                                        </p:tgtEl>
                                      </p:cBhvr>
                                    </p:animEffect>
                                  </p:childTnLst>
                                  <p:subTnLst>
                                    <p:audio>
                                      <p:cMediaNode>
                                        <p:cTn display="0" masterRel="sameClick">
                                          <p:stCondLst>
                                            <p:cond evt="begin" delay="0">
                                              <p:tn val="619"/>
                                            </p:cond>
                                          </p:stCondLst>
                                          <p:endCondLst>
                                            <p:cond evt="onStopAudio" delay="0">
                                              <p:tgtEl>
                                                <p:sldTgt/>
                                              </p:tgtEl>
                                            </p:cond>
                                          </p:endCondLst>
                                        </p:cTn>
                                        <p:tgtEl>
                                          <p:sndTgt r:embed="rId6" name="Tank.wav"/>
                                        </p:tgtEl>
                                      </p:cMediaNode>
                                    </p:audio>
                                  </p:subTnLst>
                                </p:cTn>
                              </p:par>
                              <p:par>
                                <p:cTn id="622" presetID="22" presetClass="entr" presetSubtype="8" fill="hold" grpId="0" nodeType="withEffect">
                                  <p:stCondLst>
                                    <p:cond delay="0"/>
                                  </p:stCondLst>
                                  <p:childTnLst>
                                    <p:set>
                                      <p:cBhvr>
                                        <p:cTn id="623" dur="1" fill="hold">
                                          <p:stCondLst>
                                            <p:cond delay="0"/>
                                          </p:stCondLst>
                                        </p:cTn>
                                        <p:tgtEl>
                                          <p:spTgt spid="2249"/>
                                        </p:tgtEl>
                                        <p:attrNameLst>
                                          <p:attrName>style.visibility</p:attrName>
                                        </p:attrNameLst>
                                      </p:cBhvr>
                                      <p:to>
                                        <p:strVal val="visible"/>
                                      </p:to>
                                    </p:set>
                                    <p:animEffect transition="in" filter="wipe(left)">
                                      <p:cBhvr>
                                        <p:cTn id="624" dur="2000"/>
                                        <p:tgtEl>
                                          <p:spTgt spid="2249"/>
                                        </p:tgtEl>
                                      </p:cBhvr>
                                    </p:animEffect>
                                  </p:childTnLst>
                                  <p:subTnLst>
                                    <p:audio>
                                      <p:cMediaNode>
                                        <p:cTn display="0" masterRel="sameClick">
                                          <p:stCondLst>
                                            <p:cond evt="begin" delay="0">
                                              <p:tn val="622"/>
                                            </p:cond>
                                          </p:stCondLst>
                                          <p:endCondLst>
                                            <p:cond evt="onStopAudio" delay="0">
                                              <p:tgtEl>
                                                <p:sldTgt/>
                                              </p:tgtEl>
                                            </p:cond>
                                          </p:endCondLst>
                                        </p:cTn>
                                        <p:tgtEl>
                                          <p:sndTgt r:embed="rId6" name="Tank.wav"/>
                                        </p:tgtEl>
                                      </p:cMediaNode>
                                    </p:audio>
                                  </p:subTnLst>
                                </p:cTn>
                              </p:par>
                            </p:childTnLst>
                          </p:cTn>
                        </p:par>
                        <p:par>
                          <p:cTn id="625" fill="hold" nodeType="afterGroup">
                            <p:stCondLst>
                              <p:cond delay="7000"/>
                            </p:stCondLst>
                            <p:childTnLst>
                              <p:par>
                                <p:cTn id="626" presetID="1" presetClass="entr" presetSubtype="0" fill="hold" grpId="0" nodeType="afterEffect">
                                  <p:stCondLst>
                                    <p:cond delay="0"/>
                                  </p:stCondLst>
                                  <p:childTnLst>
                                    <p:set>
                                      <p:cBhvr>
                                        <p:cTn id="627" dur="1" fill="hold">
                                          <p:stCondLst>
                                            <p:cond delay="0"/>
                                          </p:stCondLst>
                                        </p:cTn>
                                        <p:tgtEl>
                                          <p:spTgt spid="2267"/>
                                        </p:tgtEl>
                                        <p:attrNameLst>
                                          <p:attrName>style.visibility</p:attrName>
                                        </p:attrNameLst>
                                      </p:cBhvr>
                                      <p:to>
                                        <p:strVal val="visible"/>
                                      </p:to>
                                    </p:set>
                                  </p:childTnLst>
                                  <p:subTnLst>
                                    <p:audio>
                                      <p:cMediaNode>
                                        <p:cTn display="0" masterRel="sameClick">
                                          <p:stCondLst>
                                            <p:cond evt="begin" delay="0">
                                              <p:tn val="626"/>
                                            </p:cond>
                                          </p:stCondLst>
                                          <p:endCondLst>
                                            <p:cond evt="onStopAudio" delay="0">
                                              <p:tgtEl>
                                                <p:sldTgt/>
                                              </p:tgtEl>
                                            </p:cond>
                                          </p:endCondLst>
                                        </p:cTn>
                                        <p:tgtEl>
                                          <p:sndTgt r:embed="rId5" name="explode.wav"/>
                                        </p:tgtEl>
                                      </p:cMediaNode>
                                    </p:audio>
                                  </p:subTnLst>
                                </p:cTn>
                              </p:par>
                            </p:childTnLst>
                          </p:cTn>
                        </p:par>
                        <p:par>
                          <p:cTn id="628" fill="hold" nodeType="afterGroup">
                            <p:stCondLst>
                              <p:cond delay="7000"/>
                            </p:stCondLst>
                            <p:childTnLst>
                              <p:par>
                                <p:cTn id="629" presetID="3" presetClass="exit" presetSubtype="10" fill="hold" grpId="1" nodeType="afterEffect">
                                  <p:stCondLst>
                                    <p:cond delay="0"/>
                                  </p:stCondLst>
                                  <p:childTnLst>
                                    <p:animEffect transition="out" filter="blinds(horizontal)">
                                      <p:cBhvr>
                                        <p:cTn id="630" dur="500"/>
                                        <p:tgtEl>
                                          <p:spTgt spid="2267"/>
                                        </p:tgtEl>
                                      </p:cBhvr>
                                    </p:animEffect>
                                    <p:set>
                                      <p:cBhvr>
                                        <p:cTn id="631" dur="1" fill="hold">
                                          <p:stCondLst>
                                            <p:cond delay="499"/>
                                          </p:stCondLst>
                                        </p:cTn>
                                        <p:tgtEl>
                                          <p:spTgt spid="2267"/>
                                        </p:tgtEl>
                                        <p:attrNameLst>
                                          <p:attrName>style.visibility</p:attrName>
                                        </p:attrNameLst>
                                      </p:cBhvr>
                                      <p:to>
                                        <p:strVal val="hidden"/>
                                      </p:to>
                                    </p:set>
                                  </p:childTnLst>
                                </p:cTn>
                              </p:par>
                            </p:childTnLst>
                          </p:cTn>
                        </p:par>
                        <p:par>
                          <p:cTn id="632" fill="hold" nodeType="afterGroup">
                            <p:stCondLst>
                              <p:cond delay="7500"/>
                            </p:stCondLst>
                            <p:childTnLst>
                              <p:par>
                                <p:cTn id="633" presetID="1" presetClass="entr" presetSubtype="0" fill="hold" grpId="0" nodeType="afterEffect">
                                  <p:stCondLst>
                                    <p:cond delay="0"/>
                                  </p:stCondLst>
                                  <p:childTnLst>
                                    <p:set>
                                      <p:cBhvr>
                                        <p:cTn id="634" dur="1" fill="hold">
                                          <p:stCondLst>
                                            <p:cond delay="0"/>
                                          </p:stCondLst>
                                        </p:cTn>
                                        <p:tgtEl>
                                          <p:spTgt spid="2268"/>
                                        </p:tgtEl>
                                        <p:attrNameLst>
                                          <p:attrName>style.visibility</p:attrName>
                                        </p:attrNameLst>
                                      </p:cBhvr>
                                      <p:to>
                                        <p:strVal val="visible"/>
                                      </p:to>
                                    </p:set>
                                  </p:childTnLst>
                                  <p:subTnLst>
                                    <p:audio>
                                      <p:cMediaNode>
                                        <p:cTn display="0" masterRel="sameClick">
                                          <p:stCondLst>
                                            <p:cond evt="begin" delay="0">
                                              <p:tn val="633"/>
                                            </p:cond>
                                          </p:stCondLst>
                                          <p:endCondLst>
                                            <p:cond evt="onStopAudio" delay="0">
                                              <p:tgtEl>
                                                <p:sldTgt/>
                                              </p:tgtEl>
                                            </p:cond>
                                          </p:endCondLst>
                                        </p:cTn>
                                        <p:tgtEl>
                                          <p:sndTgt r:embed="rId5" name="explode.wav"/>
                                        </p:tgtEl>
                                      </p:cMediaNode>
                                    </p:audio>
                                  </p:subTnLst>
                                </p:cTn>
                              </p:par>
                            </p:childTnLst>
                          </p:cTn>
                        </p:par>
                        <p:par>
                          <p:cTn id="635" fill="hold" nodeType="afterGroup">
                            <p:stCondLst>
                              <p:cond delay="7500"/>
                            </p:stCondLst>
                            <p:childTnLst>
                              <p:par>
                                <p:cTn id="636" presetID="3" presetClass="exit" presetSubtype="10" fill="hold" grpId="1" nodeType="afterEffect">
                                  <p:stCondLst>
                                    <p:cond delay="0"/>
                                  </p:stCondLst>
                                  <p:childTnLst>
                                    <p:animEffect transition="out" filter="blinds(horizontal)">
                                      <p:cBhvr>
                                        <p:cTn id="637" dur="500"/>
                                        <p:tgtEl>
                                          <p:spTgt spid="2268"/>
                                        </p:tgtEl>
                                      </p:cBhvr>
                                    </p:animEffect>
                                    <p:set>
                                      <p:cBhvr>
                                        <p:cTn id="638" dur="1" fill="hold">
                                          <p:stCondLst>
                                            <p:cond delay="499"/>
                                          </p:stCondLst>
                                        </p:cTn>
                                        <p:tgtEl>
                                          <p:spTgt spid="2268"/>
                                        </p:tgtEl>
                                        <p:attrNameLst>
                                          <p:attrName>style.visibility</p:attrName>
                                        </p:attrNameLst>
                                      </p:cBhvr>
                                      <p:to>
                                        <p:strVal val="hidden"/>
                                      </p:to>
                                    </p:set>
                                  </p:childTnLst>
                                </p:cTn>
                              </p:par>
                            </p:childTnLst>
                          </p:cTn>
                        </p:par>
                        <p:par>
                          <p:cTn id="639" fill="hold" nodeType="afterGroup">
                            <p:stCondLst>
                              <p:cond delay="8000"/>
                            </p:stCondLst>
                            <p:childTnLst>
                              <p:par>
                                <p:cTn id="640" presetID="1" presetClass="entr" presetSubtype="0" fill="hold" grpId="0" nodeType="afterEffect">
                                  <p:stCondLst>
                                    <p:cond delay="0"/>
                                  </p:stCondLst>
                                  <p:childTnLst>
                                    <p:set>
                                      <p:cBhvr>
                                        <p:cTn id="641" dur="1" fill="hold">
                                          <p:stCondLst>
                                            <p:cond delay="0"/>
                                          </p:stCondLst>
                                        </p:cTn>
                                        <p:tgtEl>
                                          <p:spTgt spid="2269"/>
                                        </p:tgtEl>
                                        <p:attrNameLst>
                                          <p:attrName>style.visibility</p:attrName>
                                        </p:attrNameLst>
                                      </p:cBhvr>
                                      <p:to>
                                        <p:strVal val="visible"/>
                                      </p:to>
                                    </p:set>
                                  </p:childTnLst>
                                  <p:subTnLst>
                                    <p:audio>
                                      <p:cMediaNode>
                                        <p:cTn display="0" masterRel="sameClick">
                                          <p:stCondLst>
                                            <p:cond evt="begin" delay="0">
                                              <p:tn val="640"/>
                                            </p:cond>
                                          </p:stCondLst>
                                          <p:endCondLst>
                                            <p:cond evt="onStopAudio" delay="0">
                                              <p:tgtEl>
                                                <p:sldTgt/>
                                              </p:tgtEl>
                                            </p:cond>
                                          </p:endCondLst>
                                        </p:cTn>
                                        <p:tgtEl>
                                          <p:sndTgt r:embed="rId5" name="explode.wav"/>
                                        </p:tgtEl>
                                      </p:cMediaNode>
                                    </p:audio>
                                  </p:subTnLst>
                                </p:cTn>
                              </p:par>
                            </p:childTnLst>
                          </p:cTn>
                        </p:par>
                        <p:par>
                          <p:cTn id="642" fill="hold" nodeType="afterGroup">
                            <p:stCondLst>
                              <p:cond delay="8000"/>
                            </p:stCondLst>
                            <p:childTnLst>
                              <p:par>
                                <p:cTn id="643" presetID="3" presetClass="exit" presetSubtype="10" fill="hold" grpId="1" nodeType="afterEffect">
                                  <p:stCondLst>
                                    <p:cond delay="0"/>
                                  </p:stCondLst>
                                  <p:childTnLst>
                                    <p:animEffect transition="out" filter="blinds(horizontal)">
                                      <p:cBhvr>
                                        <p:cTn id="644" dur="500"/>
                                        <p:tgtEl>
                                          <p:spTgt spid="2269"/>
                                        </p:tgtEl>
                                      </p:cBhvr>
                                    </p:animEffect>
                                    <p:set>
                                      <p:cBhvr>
                                        <p:cTn id="645" dur="1" fill="hold">
                                          <p:stCondLst>
                                            <p:cond delay="499"/>
                                          </p:stCondLst>
                                        </p:cTn>
                                        <p:tgtEl>
                                          <p:spTgt spid="2269"/>
                                        </p:tgtEl>
                                        <p:attrNameLst>
                                          <p:attrName>style.visibility</p:attrName>
                                        </p:attrNameLst>
                                      </p:cBhvr>
                                      <p:to>
                                        <p:strVal val="hidden"/>
                                      </p:to>
                                    </p:set>
                                  </p:childTnLst>
                                </p:cTn>
                              </p:par>
                            </p:childTnLst>
                          </p:cTn>
                        </p:par>
                        <p:par>
                          <p:cTn id="646" fill="hold" nodeType="afterGroup">
                            <p:stCondLst>
                              <p:cond delay="8500"/>
                            </p:stCondLst>
                            <p:childTnLst>
                              <p:par>
                                <p:cTn id="647" presetID="22" presetClass="entr" presetSubtype="4" fill="hold" grpId="0" nodeType="afterEffect">
                                  <p:stCondLst>
                                    <p:cond delay="0"/>
                                  </p:stCondLst>
                                  <p:childTnLst>
                                    <p:set>
                                      <p:cBhvr>
                                        <p:cTn id="648" dur="1" fill="hold">
                                          <p:stCondLst>
                                            <p:cond delay="0"/>
                                          </p:stCondLst>
                                        </p:cTn>
                                        <p:tgtEl>
                                          <p:spTgt spid="2254"/>
                                        </p:tgtEl>
                                        <p:attrNameLst>
                                          <p:attrName>style.visibility</p:attrName>
                                        </p:attrNameLst>
                                      </p:cBhvr>
                                      <p:to>
                                        <p:strVal val="visible"/>
                                      </p:to>
                                    </p:set>
                                    <p:animEffect transition="in" filter="wipe(down)">
                                      <p:cBhvr>
                                        <p:cTn id="649" dur="2000"/>
                                        <p:tgtEl>
                                          <p:spTgt spid="2254"/>
                                        </p:tgtEl>
                                      </p:cBhvr>
                                    </p:animEffect>
                                  </p:childTnLst>
                                  <p:subTnLst>
                                    <p:audio>
                                      <p:cMediaNode>
                                        <p:cTn display="0" masterRel="sameClick">
                                          <p:stCondLst>
                                            <p:cond evt="begin" delay="0">
                                              <p:tn val="647"/>
                                            </p:cond>
                                          </p:stCondLst>
                                          <p:endCondLst>
                                            <p:cond evt="onStopAudio" delay="0">
                                              <p:tgtEl>
                                                <p:sldTgt/>
                                              </p:tgtEl>
                                            </p:cond>
                                          </p:endCondLst>
                                        </p:cTn>
                                        <p:tgtEl>
                                          <p:sndTgt r:embed="rId6" name="Tank.wav"/>
                                        </p:tgtEl>
                                      </p:cMediaNode>
                                    </p:audio>
                                  </p:subTnLst>
                                </p:cTn>
                              </p:par>
                              <p:par>
                                <p:cTn id="650" presetID="22" presetClass="entr" presetSubtype="1" fill="hold" grpId="0" nodeType="withEffect">
                                  <p:stCondLst>
                                    <p:cond delay="0"/>
                                  </p:stCondLst>
                                  <p:childTnLst>
                                    <p:set>
                                      <p:cBhvr>
                                        <p:cTn id="651" dur="1" fill="hold">
                                          <p:stCondLst>
                                            <p:cond delay="0"/>
                                          </p:stCondLst>
                                        </p:cTn>
                                        <p:tgtEl>
                                          <p:spTgt spid="2255"/>
                                        </p:tgtEl>
                                        <p:attrNameLst>
                                          <p:attrName>style.visibility</p:attrName>
                                        </p:attrNameLst>
                                      </p:cBhvr>
                                      <p:to>
                                        <p:strVal val="visible"/>
                                      </p:to>
                                    </p:set>
                                    <p:animEffect transition="in" filter="wipe(up)">
                                      <p:cBhvr>
                                        <p:cTn id="652" dur="2000"/>
                                        <p:tgtEl>
                                          <p:spTgt spid="2255"/>
                                        </p:tgtEl>
                                      </p:cBhvr>
                                    </p:animEffect>
                                  </p:childTnLst>
                                  <p:subTnLst>
                                    <p:audio>
                                      <p:cMediaNode>
                                        <p:cTn display="0" masterRel="sameClick">
                                          <p:stCondLst>
                                            <p:cond evt="begin" delay="0">
                                              <p:tn val="650"/>
                                            </p:cond>
                                          </p:stCondLst>
                                          <p:endCondLst>
                                            <p:cond evt="onStopAudio" delay="0">
                                              <p:tgtEl>
                                                <p:sldTgt/>
                                              </p:tgtEl>
                                            </p:cond>
                                          </p:endCondLst>
                                        </p:cTn>
                                        <p:tgtEl>
                                          <p:sndTgt r:embed="rId6" name="Tank.wav"/>
                                        </p:tgtEl>
                                      </p:cMediaNode>
                                    </p:audio>
                                  </p:subTnLst>
                                </p:cTn>
                              </p:par>
                              <p:par>
                                <p:cTn id="653" presetID="22" presetClass="entr" presetSubtype="8" fill="hold" grpId="0" nodeType="withEffect">
                                  <p:stCondLst>
                                    <p:cond delay="0"/>
                                  </p:stCondLst>
                                  <p:childTnLst>
                                    <p:set>
                                      <p:cBhvr>
                                        <p:cTn id="654" dur="1" fill="hold">
                                          <p:stCondLst>
                                            <p:cond delay="0"/>
                                          </p:stCondLst>
                                        </p:cTn>
                                        <p:tgtEl>
                                          <p:spTgt spid="2256"/>
                                        </p:tgtEl>
                                        <p:attrNameLst>
                                          <p:attrName>style.visibility</p:attrName>
                                        </p:attrNameLst>
                                      </p:cBhvr>
                                      <p:to>
                                        <p:strVal val="visible"/>
                                      </p:to>
                                    </p:set>
                                    <p:animEffect transition="in" filter="wipe(left)">
                                      <p:cBhvr>
                                        <p:cTn id="655" dur="2000"/>
                                        <p:tgtEl>
                                          <p:spTgt spid="2256"/>
                                        </p:tgtEl>
                                      </p:cBhvr>
                                    </p:animEffect>
                                  </p:childTnLst>
                                  <p:subTnLst>
                                    <p:audio>
                                      <p:cMediaNode>
                                        <p:cTn display="0" masterRel="sameClick">
                                          <p:stCondLst>
                                            <p:cond evt="begin" delay="0">
                                              <p:tn val="653"/>
                                            </p:cond>
                                          </p:stCondLst>
                                          <p:endCondLst>
                                            <p:cond evt="onStopAudio" delay="0">
                                              <p:tgtEl>
                                                <p:sldTgt/>
                                              </p:tgtEl>
                                            </p:cond>
                                          </p:endCondLst>
                                        </p:cTn>
                                        <p:tgtEl>
                                          <p:sndTgt r:embed="rId6" name="Tank.wav"/>
                                        </p:tgtEl>
                                      </p:cMediaNode>
                                    </p:audio>
                                  </p:subTnLst>
                                </p:cTn>
                              </p:par>
                              <p:par>
                                <p:cTn id="656" presetID="22" presetClass="entr" presetSubtype="8" fill="hold" grpId="0" nodeType="withEffect">
                                  <p:stCondLst>
                                    <p:cond delay="0"/>
                                  </p:stCondLst>
                                  <p:childTnLst>
                                    <p:set>
                                      <p:cBhvr>
                                        <p:cTn id="657" dur="1" fill="hold">
                                          <p:stCondLst>
                                            <p:cond delay="0"/>
                                          </p:stCondLst>
                                        </p:cTn>
                                        <p:tgtEl>
                                          <p:spTgt spid="2257"/>
                                        </p:tgtEl>
                                        <p:attrNameLst>
                                          <p:attrName>style.visibility</p:attrName>
                                        </p:attrNameLst>
                                      </p:cBhvr>
                                      <p:to>
                                        <p:strVal val="visible"/>
                                      </p:to>
                                    </p:set>
                                    <p:animEffect transition="in" filter="wipe(left)">
                                      <p:cBhvr>
                                        <p:cTn id="658" dur="2000"/>
                                        <p:tgtEl>
                                          <p:spTgt spid="2257"/>
                                        </p:tgtEl>
                                      </p:cBhvr>
                                    </p:animEffect>
                                  </p:childTnLst>
                                  <p:subTnLst>
                                    <p:audio>
                                      <p:cMediaNode>
                                        <p:cTn display="0" masterRel="sameClick">
                                          <p:stCondLst>
                                            <p:cond evt="begin" delay="0">
                                              <p:tn val="656"/>
                                            </p:cond>
                                          </p:stCondLst>
                                          <p:endCondLst>
                                            <p:cond evt="onStopAudio" delay="0">
                                              <p:tgtEl>
                                                <p:sldTgt/>
                                              </p:tgtEl>
                                            </p:cond>
                                          </p:endCondLst>
                                        </p:cTn>
                                        <p:tgtEl>
                                          <p:sndTgt r:embed="rId6" name="Tank.wav"/>
                                        </p:tgtEl>
                                      </p:cMediaNode>
                                    </p:audio>
                                  </p:subTnLst>
                                </p:cTn>
                              </p:par>
                              <p:par>
                                <p:cTn id="659" presetID="22" presetClass="exit" presetSubtype="8" fill="hold" grpId="1" nodeType="withEffect">
                                  <p:stCondLst>
                                    <p:cond delay="0"/>
                                  </p:stCondLst>
                                  <p:childTnLst>
                                    <p:animEffect transition="out" filter="wipe(left)">
                                      <p:cBhvr>
                                        <p:cTn id="660" dur="2000"/>
                                        <p:tgtEl>
                                          <p:spTgt spid="2249"/>
                                        </p:tgtEl>
                                      </p:cBhvr>
                                    </p:animEffect>
                                    <p:set>
                                      <p:cBhvr>
                                        <p:cTn id="661" dur="1" fill="hold">
                                          <p:stCondLst>
                                            <p:cond delay="1999"/>
                                          </p:stCondLst>
                                        </p:cTn>
                                        <p:tgtEl>
                                          <p:spTgt spid="2249"/>
                                        </p:tgtEl>
                                        <p:attrNameLst>
                                          <p:attrName>style.visibility</p:attrName>
                                        </p:attrNameLst>
                                      </p:cBhvr>
                                      <p:to>
                                        <p:strVal val="hidden"/>
                                      </p:to>
                                    </p:set>
                                  </p:childTnLst>
                                </p:cTn>
                              </p:par>
                              <p:par>
                                <p:cTn id="662" presetID="22" presetClass="exit" presetSubtype="8" fill="hold" grpId="1" nodeType="withEffect">
                                  <p:stCondLst>
                                    <p:cond delay="0"/>
                                  </p:stCondLst>
                                  <p:childTnLst>
                                    <p:animEffect transition="out" filter="wipe(left)">
                                      <p:cBhvr>
                                        <p:cTn id="663" dur="2000"/>
                                        <p:tgtEl>
                                          <p:spTgt spid="2248"/>
                                        </p:tgtEl>
                                      </p:cBhvr>
                                    </p:animEffect>
                                    <p:set>
                                      <p:cBhvr>
                                        <p:cTn id="664" dur="1" fill="hold">
                                          <p:stCondLst>
                                            <p:cond delay="1999"/>
                                          </p:stCondLst>
                                        </p:cTn>
                                        <p:tgtEl>
                                          <p:spTgt spid="2248"/>
                                        </p:tgtEl>
                                        <p:attrNameLst>
                                          <p:attrName>style.visibility</p:attrName>
                                        </p:attrNameLst>
                                      </p:cBhvr>
                                      <p:to>
                                        <p:strVal val="hidden"/>
                                      </p:to>
                                    </p:set>
                                  </p:childTnLst>
                                </p:cTn>
                              </p:par>
                              <p:par>
                                <p:cTn id="665" presetID="22" presetClass="exit" presetSubtype="8" fill="hold" grpId="1" nodeType="withEffect">
                                  <p:stCondLst>
                                    <p:cond delay="0"/>
                                  </p:stCondLst>
                                  <p:childTnLst>
                                    <p:animEffect transition="out" filter="wipe(left)">
                                      <p:cBhvr>
                                        <p:cTn id="666" dur="2000"/>
                                        <p:tgtEl>
                                          <p:spTgt spid="2247"/>
                                        </p:tgtEl>
                                      </p:cBhvr>
                                    </p:animEffect>
                                    <p:set>
                                      <p:cBhvr>
                                        <p:cTn id="667" dur="1" fill="hold">
                                          <p:stCondLst>
                                            <p:cond delay="1999"/>
                                          </p:stCondLst>
                                        </p:cTn>
                                        <p:tgtEl>
                                          <p:spTgt spid="2247"/>
                                        </p:tgtEl>
                                        <p:attrNameLst>
                                          <p:attrName>style.visibility</p:attrName>
                                        </p:attrNameLst>
                                      </p:cBhvr>
                                      <p:to>
                                        <p:strVal val="hidden"/>
                                      </p:to>
                                    </p:set>
                                  </p:childTnLst>
                                </p:cTn>
                              </p:par>
                              <p:par>
                                <p:cTn id="668" presetID="22" presetClass="exit" presetSubtype="8" fill="hold" grpId="1" nodeType="withEffect">
                                  <p:stCondLst>
                                    <p:cond delay="0"/>
                                  </p:stCondLst>
                                  <p:childTnLst>
                                    <p:animEffect transition="out" filter="wipe(left)">
                                      <p:cBhvr>
                                        <p:cTn id="669" dur="2000"/>
                                        <p:tgtEl>
                                          <p:spTgt spid="2246"/>
                                        </p:tgtEl>
                                      </p:cBhvr>
                                    </p:animEffect>
                                    <p:set>
                                      <p:cBhvr>
                                        <p:cTn id="670" dur="1" fill="hold">
                                          <p:stCondLst>
                                            <p:cond delay="1999"/>
                                          </p:stCondLst>
                                        </p:cTn>
                                        <p:tgtEl>
                                          <p:spTgt spid="2246"/>
                                        </p:tgtEl>
                                        <p:attrNameLst>
                                          <p:attrName>style.visibility</p:attrName>
                                        </p:attrNameLst>
                                      </p:cBhvr>
                                      <p:to>
                                        <p:strVal val="hidden"/>
                                      </p:to>
                                    </p:set>
                                  </p:childTnLst>
                                </p:cTn>
                              </p:par>
                              <p:par>
                                <p:cTn id="671" presetID="9" presetClass="exit" presetSubtype="0" fill="hold" nodeType="withEffect">
                                  <p:stCondLst>
                                    <p:cond delay="0"/>
                                  </p:stCondLst>
                                  <p:childTnLst>
                                    <p:animEffect transition="out" filter="dissolve">
                                      <p:cBhvr>
                                        <p:cTn id="672" dur="500"/>
                                        <p:tgtEl>
                                          <p:spTgt spid="2241"/>
                                        </p:tgtEl>
                                      </p:cBhvr>
                                    </p:animEffect>
                                    <p:set>
                                      <p:cBhvr>
                                        <p:cTn id="673" dur="1" fill="hold">
                                          <p:stCondLst>
                                            <p:cond delay="499"/>
                                          </p:stCondLst>
                                        </p:cTn>
                                        <p:tgtEl>
                                          <p:spTgt spid="2241"/>
                                        </p:tgtEl>
                                        <p:attrNameLst>
                                          <p:attrName>style.visibility</p:attrName>
                                        </p:attrNameLst>
                                      </p:cBhvr>
                                      <p:to>
                                        <p:strVal val="hidden"/>
                                      </p:to>
                                    </p:set>
                                  </p:childTnLst>
                                </p:cTn>
                              </p:par>
                              <p:par>
                                <p:cTn id="674" presetID="9" presetClass="exit" presetSubtype="0" fill="hold" nodeType="withEffect">
                                  <p:stCondLst>
                                    <p:cond delay="0"/>
                                  </p:stCondLst>
                                  <p:childTnLst>
                                    <p:animEffect transition="out" filter="dissolve">
                                      <p:cBhvr>
                                        <p:cTn id="675" dur="500"/>
                                        <p:tgtEl>
                                          <p:spTgt spid="2242"/>
                                        </p:tgtEl>
                                      </p:cBhvr>
                                    </p:animEffect>
                                    <p:set>
                                      <p:cBhvr>
                                        <p:cTn id="676" dur="1" fill="hold">
                                          <p:stCondLst>
                                            <p:cond delay="499"/>
                                          </p:stCondLst>
                                        </p:cTn>
                                        <p:tgtEl>
                                          <p:spTgt spid="2242"/>
                                        </p:tgtEl>
                                        <p:attrNameLst>
                                          <p:attrName>style.visibility</p:attrName>
                                        </p:attrNameLst>
                                      </p:cBhvr>
                                      <p:to>
                                        <p:strVal val="hidden"/>
                                      </p:to>
                                    </p:set>
                                  </p:childTnLst>
                                </p:cTn>
                              </p:par>
                              <p:par>
                                <p:cTn id="677" presetID="9" presetClass="exit" presetSubtype="0" fill="hold" nodeType="withEffect">
                                  <p:stCondLst>
                                    <p:cond delay="0"/>
                                  </p:stCondLst>
                                  <p:childTnLst>
                                    <p:animEffect transition="out" filter="dissolve">
                                      <p:cBhvr>
                                        <p:cTn id="678" dur="500"/>
                                        <p:tgtEl>
                                          <p:spTgt spid="2243"/>
                                        </p:tgtEl>
                                      </p:cBhvr>
                                    </p:animEffect>
                                    <p:set>
                                      <p:cBhvr>
                                        <p:cTn id="679" dur="1" fill="hold">
                                          <p:stCondLst>
                                            <p:cond delay="499"/>
                                          </p:stCondLst>
                                        </p:cTn>
                                        <p:tgtEl>
                                          <p:spTgt spid="2243"/>
                                        </p:tgtEl>
                                        <p:attrNameLst>
                                          <p:attrName>style.visibility</p:attrName>
                                        </p:attrNameLst>
                                      </p:cBhvr>
                                      <p:to>
                                        <p:strVal val="hidden"/>
                                      </p:to>
                                    </p:set>
                                  </p:childTnLst>
                                </p:cTn>
                              </p:par>
                              <p:par>
                                <p:cTn id="680" presetID="9" presetClass="exit" presetSubtype="0" fill="hold" nodeType="withEffect">
                                  <p:stCondLst>
                                    <p:cond delay="0"/>
                                  </p:stCondLst>
                                  <p:childTnLst>
                                    <p:animEffect transition="out" filter="dissolve">
                                      <p:cBhvr>
                                        <p:cTn id="681" dur="500"/>
                                        <p:tgtEl>
                                          <p:spTgt spid="2244"/>
                                        </p:tgtEl>
                                      </p:cBhvr>
                                    </p:animEffect>
                                    <p:set>
                                      <p:cBhvr>
                                        <p:cTn id="682" dur="1" fill="hold">
                                          <p:stCondLst>
                                            <p:cond delay="499"/>
                                          </p:stCondLst>
                                        </p:cTn>
                                        <p:tgtEl>
                                          <p:spTgt spid="2244"/>
                                        </p:tgtEl>
                                        <p:attrNameLst>
                                          <p:attrName>style.visibility</p:attrName>
                                        </p:attrNameLst>
                                      </p:cBhvr>
                                      <p:to>
                                        <p:strVal val="hidden"/>
                                      </p:to>
                                    </p:set>
                                  </p:childTnLst>
                                </p:cTn>
                              </p:par>
                              <p:par>
                                <p:cTn id="683" presetID="9" presetClass="exit" presetSubtype="0" fill="hold" nodeType="withEffect">
                                  <p:stCondLst>
                                    <p:cond delay="0"/>
                                  </p:stCondLst>
                                  <p:childTnLst>
                                    <p:animEffect transition="out" filter="dissolve">
                                      <p:cBhvr>
                                        <p:cTn id="684" dur="1000"/>
                                        <p:tgtEl>
                                          <p:spTgt spid="2076"/>
                                        </p:tgtEl>
                                      </p:cBhvr>
                                    </p:animEffect>
                                    <p:set>
                                      <p:cBhvr>
                                        <p:cTn id="685" dur="1" fill="hold">
                                          <p:stCondLst>
                                            <p:cond delay="999"/>
                                          </p:stCondLst>
                                        </p:cTn>
                                        <p:tgtEl>
                                          <p:spTgt spid="2076"/>
                                        </p:tgtEl>
                                        <p:attrNameLst>
                                          <p:attrName>style.visibility</p:attrName>
                                        </p:attrNameLst>
                                      </p:cBhvr>
                                      <p:to>
                                        <p:strVal val="hidden"/>
                                      </p:to>
                                    </p:set>
                                  </p:childTnLst>
                                </p:cTn>
                              </p:par>
                              <p:par>
                                <p:cTn id="686" presetID="9" presetClass="exit" presetSubtype="0" fill="hold" grpId="1" nodeType="withEffect">
                                  <p:stCondLst>
                                    <p:cond delay="0"/>
                                  </p:stCondLst>
                                  <p:childTnLst>
                                    <p:animEffect transition="out" filter="dissolve">
                                      <p:cBhvr>
                                        <p:cTn id="687" dur="1000"/>
                                        <p:tgtEl>
                                          <p:spTgt spid="2073"/>
                                        </p:tgtEl>
                                      </p:cBhvr>
                                    </p:animEffect>
                                    <p:set>
                                      <p:cBhvr>
                                        <p:cTn id="688" dur="1" fill="hold">
                                          <p:stCondLst>
                                            <p:cond delay="999"/>
                                          </p:stCondLst>
                                        </p:cTn>
                                        <p:tgtEl>
                                          <p:spTgt spid="2073"/>
                                        </p:tgtEl>
                                        <p:attrNameLst>
                                          <p:attrName>style.visibility</p:attrName>
                                        </p:attrNameLst>
                                      </p:cBhvr>
                                      <p:to>
                                        <p:strVal val="hidden"/>
                                      </p:to>
                                    </p:set>
                                  </p:childTnLst>
                                </p:cTn>
                              </p:par>
                            </p:childTnLst>
                          </p:cTn>
                        </p:par>
                        <p:par>
                          <p:cTn id="689" fill="hold" nodeType="afterGroup">
                            <p:stCondLst>
                              <p:cond delay="10500"/>
                            </p:stCondLst>
                            <p:childTnLst>
                              <p:par>
                                <p:cTn id="690" presetID="1" presetClass="entr" presetSubtype="0" fill="hold" grpId="0" nodeType="afterEffect">
                                  <p:stCondLst>
                                    <p:cond delay="0"/>
                                  </p:stCondLst>
                                  <p:childTnLst>
                                    <p:set>
                                      <p:cBhvr>
                                        <p:cTn id="691" dur="1" fill="hold">
                                          <p:stCondLst>
                                            <p:cond delay="0"/>
                                          </p:stCondLst>
                                        </p:cTn>
                                        <p:tgtEl>
                                          <p:spTgt spid="2258"/>
                                        </p:tgtEl>
                                        <p:attrNameLst>
                                          <p:attrName>style.visibility</p:attrName>
                                        </p:attrNameLst>
                                      </p:cBhvr>
                                      <p:to>
                                        <p:strVal val="visible"/>
                                      </p:to>
                                    </p:set>
                                  </p:childTnLst>
                                  <p:subTnLst>
                                    <p:audio>
                                      <p:cMediaNode>
                                        <p:cTn display="0" masterRel="sameClick">
                                          <p:stCondLst>
                                            <p:cond evt="begin" delay="0">
                                              <p:tn val="690"/>
                                            </p:cond>
                                          </p:stCondLst>
                                          <p:endCondLst>
                                            <p:cond evt="onStopAudio" delay="0">
                                              <p:tgtEl>
                                                <p:sldTgt/>
                                              </p:tgtEl>
                                            </p:cond>
                                          </p:endCondLst>
                                        </p:cTn>
                                        <p:tgtEl>
                                          <p:sndTgt r:embed="rId5" name="explode.wav"/>
                                        </p:tgtEl>
                                      </p:cMediaNode>
                                    </p:audio>
                                  </p:subTnLst>
                                </p:cTn>
                              </p:par>
                            </p:childTnLst>
                          </p:cTn>
                        </p:par>
                        <p:par>
                          <p:cTn id="692" fill="hold" nodeType="afterGroup">
                            <p:stCondLst>
                              <p:cond delay="10500"/>
                            </p:stCondLst>
                            <p:childTnLst>
                              <p:par>
                                <p:cTn id="693" presetID="3" presetClass="exit" presetSubtype="10" fill="hold" grpId="1" nodeType="afterEffect">
                                  <p:stCondLst>
                                    <p:cond delay="0"/>
                                  </p:stCondLst>
                                  <p:childTnLst>
                                    <p:animEffect transition="out" filter="blinds(horizontal)">
                                      <p:cBhvr>
                                        <p:cTn id="694" dur="500"/>
                                        <p:tgtEl>
                                          <p:spTgt spid="2258"/>
                                        </p:tgtEl>
                                      </p:cBhvr>
                                    </p:animEffect>
                                    <p:set>
                                      <p:cBhvr>
                                        <p:cTn id="695" dur="1" fill="hold">
                                          <p:stCondLst>
                                            <p:cond delay="499"/>
                                          </p:stCondLst>
                                        </p:cTn>
                                        <p:tgtEl>
                                          <p:spTgt spid="2258"/>
                                        </p:tgtEl>
                                        <p:attrNameLst>
                                          <p:attrName>style.visibility</p:attrName>
                                        </p:attrNameLst>
                                      </p:cBhvr>
                                      <p:to>
                                        <p:strVal val="hidden"/>
                                      </p:to>
                                    </p:set>
                                  </p:childTnLst>
                                </p:cTn>
                              </p:par>
                            </p:childTnLst>
                          </p:cTn>
                        </p:par>
                        <p:par>
                          <p:cTn id="696" fill="hold" nodeType="afterGroup">
                            <p:stCondLst>
                              <p:cond delay="11000"/>
                            </p:stCondLst>
                            <p:childTnLst>
                              <p:par>
                                <p:cTn id="697" presetID="1" presetClass="entr" presetSubtype="0" fill="hold" grpId="0" nodeType="afterEffect">
                                  <p:stCondLst>
                                    <p:cond delay="0"/>
                                  </p:stCondLst>
                                  <p:childTnLst>
                                    <p:set>
                                      <p:cBhvr>
                                        <p:cTn id="698" dur="1" fill="hold">
                                          <p:stCondLst>
                                            <p:cond delay="0"/>
                                          </p:stCondLst>
                                        </p:cTn>
                                        <p:tgtEl>
                                          <p:spTgt spid="2259"/>
                                        </p:tgtEl>
                                        <p:attrNameLst>
                                          <p:attrName>style.visibility</p:attrName>
                                        </p:attrNameLst>
                                      </p:cBhvr>
                                      <p:to>
                                        <p:strVal val="visible"/>
                                      </p:to>
                                    </p:set>
                                  </p:childTnLst>
                                  <p:subTnLst>
                                    <p:audio>
                                      <p:cMediaNode>
                                        <p:cTn display="0" masterRel="sameClick">
                                          <p:stCondLst>
                                            <p:cond evt="begin" delay="0">
                                              <p:tn val="697"/>
                                            </p:cond>
                                          </p:stCondLst>
                                          <p:endCondLst>
                                            <p:cond evt="onStopAudio" delay="0">
                                              <p:tgtEl>
                                                <p:sldTgt/>
                                              </p:tgtEl>
                                            </p:cond>
                                          </p:endCondLst>
                                        </p:cTn>
                                        <p:tgtEl>
                                          <p:sndTgt r:embed="rId5" name="explode.wav"/>
                                        </p:tgtEl>
                                      </p:cMediaNode>
                                    </p:audio>
                                  </p:subTnLst>
                                </p:cTn>
                              </p:par>
                            </p:childTnLst>
                          </p:cTn>
                        </p:par>
                        <p:par>
                          <p:cTn id="699" fill="hold" nodeType="afterGroup">
                            <p:stCondLst>
                              <p:cond delay="11000"/>
                            </p:stCondLst>
                            <p:childTnLst>
                              <p:par>
                                <p:cTn id="700" presetID="3" presetClass="exit" presetSubtype="10" fill="hold" grpId="1" nodeType="afterEffect">
                                  <p:stCondLst>
                                    <p:cond delay="0"/>
                                  </p:stCondLst>
                                  <p:childTnLst>
                                    <p:animEffect transition="out" filter="blinds(horizontal)">
                                      <p:cBhvr>
                                        <p:cTn id="701" dur="500"/>
                                        <p:tgtEl>
                                          <p:spTgt spid="2259"/>
                                        </p:tgtEl>
                                      </p:cBhvr>
                                    </p:animEffect>
                                    <p:set>
                                      <p:cBhvr>
                                        <p:cTn id="702" dur="1" fill="hold">
                                          <p:stCondLst>
                                            <p:cond delay="499"/>
                                          </p:stCondLst>
                                        </p:cTn>
                                        <p:tgtEl>
                                          <p:spTgt spid="2259"/>
                                        </p:tgtEl>
                                        <p:attrNameLst>
                                          <p:attrName>style.visibility</p:attrName>
                                        </p:attrNameLst>
                                      </p:cBhvr>
                                      <p:to>
                                        <p:strVal val="hidden"/>
                                      </p:to>
                                    </p:set>
                                  </p:childTnLst>
                                </p:cTn>
                              </p:par>
                            </p:childTnLst>
                          </p:cTn>
                        </p:par>
                        <p:par>
                          <p:cTn id="703" fill="hold" nodeType="afterGroup">
                            <p:stCondLst>
                              <p:cond delay="11500"/>
                            </p:stCondLst>
                            <p:childTnLst>
                              <p:par>
                                <p:cTn id="704" presetID="22" presetClass="entr" presetSubtype="4" fill="hold" grpId="0" nodeType="afterEffect">
                                  <p:stCondLst>
                                    <p:cond delay="0"/>
                                  </p:stCondLst>
                                  <p:childTnLst>
                                    <p:set>
                                      <p:cBhvr>
                                        <p:cTn id="705" dur="1" fill="hold">
                                          <p:stCondLst>
                                            <p:cond delay="0"/>
                                          </p:stCondLst>
                                        </p:cTn>
                                        <p:tgtEl>
                                          <p:spTgt spid="2260"/>
                                        </p:tgtEl>
                                        <p:attrNameLst>
                                          <p:attrName>style.visibility</p:attrName>
                                        </p:attrNameLst>
                                      </p:cBhvr>
                                      <p:to>
                                        <p:strVal val="visible"/>
                                      </p:to>
                                    </p:set>
                                    <p:animEffect transition="in" filter="wipe(down)">
                                      <p:cBhvr>
                                        <p:cTn id="706" dur="2000"/>
                                        <p:tgtEl>
                                          <p:spTgt spid="2260"/>
                                        </p:tgtEl>
                                      </p:cBhvr>
                                    </p:animEffect>
                                  </p:childTnLst>
                                  <p:subTnLst>
                                    <p:audio>
                                      <p:cMediaNode>
                                        <p:cTn display="0" masterRel="sameClick">
                                          <p:stCondLst>
                                            <p:cond evt="begin" delay="0">
                                              <p:tn val="704"/>
                                            </p:cond>
                                          </p:stCondLst>
                                          <p:endCondLst>
                                            <p:cond evt="onStopAudio" delay="0">
                                              <p:tgtEl>
                                                <p:sldTgt/>
                                              </p:tgtEl>
                                            </p:cond>
                                          </p:endCondLst>
                                        </p:cTn>
                                        <p:tgtEl>
                                          <p:sndTgt r:embed="rId6" name="Tank.wav"/>
                                        </p:tgtEl>
                                      </p:cMediaNode>
                                    </p:audio>
                                  </p:subTnLst>
                                </p:cTn>
                              </p:par>
                              <p:par>
                                <p:cTn id="707" presetID="22" presetClass="entr" presetSubtype="8" fill="hold" grpId="0" nodeType="withEffect">
                                  <p:stCondLst>
                                    <p:cond delay="0"/>
                                  </p:stCondLst>
                                  <p:childTnLst>
                                    <p:set>
                                      <p:cBhvr>
                                        <p:cTn id="708" dur="1" fill="hold">
                                          <p:stCondLst>
                                            <p:cond delay="0"/>
                                          </p:stCondLst>
                                        </p:cTn>
                                        <p:tgtEl>
                                          <p:spTgt spid="2262"/>
                                        </p:tgtEl>
                                        <p:attrNameLst>
                                          <p:attrName>style.visibility</p:attrName>
                                        </p:attrNameLst>
                                      </p:cBhvr>
                                      <p:to>
                                        <p:strVal val="visible"/>
                                      </p:to>
                                    </p:set>
                                    <p:animEffect transition="in" filter="wipe(left)">
                                      <p:cBhvr>
                                        <p:cTn id="709" dur="2000"/>
                                        <p:tgtEl>
                                          <p:spTgt spid="2262"/>
                                        </p:tgtEl>
                                      </p:cBhvr>
                                    </p:animEffect>
                                  </p:childTnLst>
                                  <p:subTnLst>
                                    <p:audio>
                                      <p:cMediaNode>
                                        <p:cTn display="0" masterRel="sameClick">
                                          <p:stCondLst>
                                            <p:cond evt="begin" delay="0">
                                              <p:tn val="707"/>
                                            </p:cond>
                                          </p:stCondLst>
                                          <p:endCondLst>
                                            <p:cond evt="onStopAudio" delay="0">
                                              <p:tgtEl>
                                                <p:sldTgt/>
                                              </p:tgtEl>
                                            </p:cond>
                                          </p:endCondLst>
                                        </p:cTn>
                                        <p:tgtEl>
                                          <p:sndTgt r:embed="rId6" name="Tank.wav"/>
                                        </p:tgtEl>
                                      </p:cMediaNode>
                                    </p:audio>
                                  </p:subTnLst>
                                </p:cTn>
                              </p:par>
                              <p:par>
                                <p:cTn id="710" presetID="22" presetClass="exit" presetSubtype="8" fill="hold" grpId="1" nodeType="withEffect">
                                  <p:stCondLst>
                                    <p:cond delay="0"/>
                                  </p:stCondLst>
                                  <p:childTnLst>
                                    <p:animEffect transition="out" filter="wipe(left)">
                                      <p:cBhvr>
                                        <p:cTn id="711" dur="500"/>
                                        <p:tgtEl>
                                          <p:spTgt spid="2257"/>
                                        </p:tgtEl>
                                      </p:cBhvr>
                                    </p:animEffect>
                                    <p:set>
                                      <p:cBhvr>
                                        <p:cTn id="712" dur="1" fill="hold">
                                          <p:stCondLst>
                                            <p:cond delay="499"/>
                                          </p:stCondLst>
                                        </p:cTn>
                                        <p:tgtEl>
                                          <p:spTgt spid="2257"/>
                                        </p:tgtEl>
                                        <p:attrNameLst>
                                          <p:attrName>style.visibility</p:attrName>
                                        </p:attrNameLst>
                                      </p:cBhvr>
                                      <p:to>
                                        <p:strVal val="hidden"/>
                                      </p:to>
                                    </p:set>
                                  </p:childTnLst>
                                </p:cTn>
                              </p:par>
                              <p:par>
                                <p:cTn id="713" presetID="22" presetClass="entr" presetSubtype="8" fill="hold" grpId="0" nodeType="withEffect">
                                  <p:stCondLst>
                                    <p:cond delay="0"/>
                                  </p:stCondLst>
                                  <p:childTnLst>
                                    <p:set>
                                      <p:cBhvr>
                                        <p:cTn id="714" dur="1" fill="hold">
                                          <p:stCondLst>
                                            <p:cond delay="0"/>
                                          </p:stCondLst>
                                        </p:cTn>
                                        <p:tgtEl>
                                          <p:spTgt spid="2263"/>
                                        </p:tgtEl>
                                        <p:attrNameLst>
                                          <p:attrName>style.visibility</p:attrName>
                                        </p:attrNameLst>
                                      </p:cBhvr>
                                      <p:to>
                                        <p:strVal val="visible"/>
                                      </p:to>
                                    </p:set>
                                    <p:animEffect transition="in" filter="wipe(left)">
                                      <p:cBhvr>
                                        <p:cTn id="715" dur="2000"/>
                                        <p:tgtEl>
                                          <p:spTgt spid="2263"/>
                                        </p:tgtEl>
                                      </p:cBhvr>
                                    </p:animEffect>
                                  </p:childTnLst>
                                  <p:subTnLst>
                                    <p:audio>
                                      <p:cMediaNode>
                                        <p:cTn display="0" masterRel="sameClick">
                                          <p:stCondLst>
                                            <p:cond evt="begin" delay="0">
                                              <p:tn val="713"/>
                                            </p:cond>
                                          </p:stCondLst>
                                          <p:endCondLst>
                                            <p:cond evt="onStopAudio" delay="0">
                                              <p:tgtEl>
                                                <p:sldTgt/>
                                              </p:tgtEl>
                                            </p:cond>
                                          </p:endCondLst>
                                        </p:cTn>
                                        <p:tgtEl>
                                          <p:sndTgt r:embed="rId6" name="Tank.wav"/>
                                        </p:tgtEl>
                                      </p:cMediaNode>
                                    </p:audio>
                                  </p:subTnLst>
                                </p:cTn>
                              </p:par>
                              <p:par>
                                <p:cTn id="716" presetID="22" presetClass="exit" presetSubtype="8" fill="hold" grpId="1" nodeType="withEffect">
                                  <p:stCondLst>
                                    <p:cond delay="0"/>
                                  </p:stCondLst>
                                  <p:childTnLst>
                                    <p:animEffect transition="out" filter="wipe(left)">
                                      <p:cBhvr>
                                        <p:cTn id="717" dur="500"/>
                                        <p:tgtEl>
                                          <p:spTgt spid="2256"/>
                                        </p:tgtEl>
                                      </p:cBhvr>
                                    </p:animEffect>
                                    <p:set>
                                      <p:cBhvr>
                                        <p:cTn id="718" dur="1" fill="hold">
                                          <p:stCondLst>
                                            <p:cond delay="499"/>
                                          </p:stCondLst>
                                        </p:cTn>
                                        <p:tgtEl>
                                          <p:spTgt spid="2256"/>
                                        </p:tgtEl>
                                        <p:attrNameLst>
                                          <p:attrName>style.visibility</p:attrName>
                                        </p:attrNameLst>
                                      </p:cBhvr>
                                      <p:to>
                                        <p:strVal val="hidden"/>
                                      </p:to>
                                    </p:set>
                                  </p:childTnLst>
                                </p:cTn>
                              </p:par>
                              <p:par>
                                <p:cTn id="719" presetID="22" presetClass="exit" presetSubtype="4" fill="hold" grpId="1" nodeType="withEffect">
                                  <p:stCondLst>
                                    <p:cond delay="0"/>
                                  </p:stCondLst>
                                  <p:childTnLst>
                                    <p:animEffect transition="out" filter="wipe(down)">
                                      <p:cBhvr>
                                        <p:cTn id="720" dur="500"/>
                                        <p:tgtEl>
                                          <p:spTgt spid="2255"/>
                                        </p:tgtEl>
                                      </p:cBhvr>
                                    </p:animEffect>
                                    <p:set>
                                      <p:cBhvr>
                                        <p:cTn id="721" dur="1" fill="hold">
                                          <p:stCondLst>
                                            <p:cond delay="499"/>
                                          </p:stCondLst>
                                        </p:cTn>
                                        <p:tgtEl>
                                          <p:spTgt spid="2255"/>
                                        </p:tgtEl>
                                        <p:attrNameLst>
                                          <p:attrName>style.visibility</p:attrName>
                                        </p:attrNameLst>
                                      </p:cBhvr>
                                      <p:to>
                                        <p:strVal val="hidden"/>
                                      </p:to>
                                    </p:set>
                                  </p:childTnLst>
                                </p:cTn>
                              </p:par>
                            </p:childTnLst>
                          </p:cTn>
                        </p:par>
                        <p:par>
                          <p:cTn id="722" fill="hold" nodeType="afterGroup">
                            <p:stCondLst>
                              <p:cond delay="13500"/>
                            </p:stCondLst>
                            <p:childTnLst>
                              <p:par>
                                <p:cTn id="723" presetID="1" presetClass="entr" presetSubtype="0" fill="hold" grpId="0" nodeType="afterEffect">
                                  <p:stCondLst>
                                    <p:cond delay="0"/>
                                  </p:stCondLst>
                                  <p:childTnLst>
                                    <p:set>
                                      <p:cBhvr>
                                        <p:cTn id="724" dur="1" fill="hold">
                                          <p:stCondLst>
                                            <p:cond delay="0"/>
                                          </p:stCondLst>
                                        </p:cTn>
                                        <p:tgtEl>
                                          <p:spTgt spid="2261"/>
                                        </p:tgtEl>
                                        <p:attrNameLst>
                                          <p:attrName>style.visibility</p:attrName>
                                        </p:attrNameLst>
                                      </p:cBhvr>
                                      <p:to>
                                        <p:strVal val="visible"/>
                                      </p:to>
                                    </p:set>
                                  </p:childTnLst>
                                  <p:subTnLst>
                                    <p:audio>
                                      <p:cMediaNode>
                                        <p:cTn display="0" masterRel="sameClick">
                                          <p:stCondLst>
                                            <p:cond evt="begin" delay="0">
                                              <p:tn val="723"/>
                                            </p:cond>
                                          </p:stCondLst>
                                          <p:endCondLst>
                                            <p:cond evt="onStopAudio" delay="0">
                                              <p:tgtEl>
                                                <p:sldTgt/>
                                              </p:tgtEl>
                                            </p:cond>
                                          </p:endCondLst>
                                        </p:cTn>
                                        <p:tgtEl>
                                          <p:sndTgt r:embed="rId5" name="explode.wav"/>
                                        </p:tgtEl>
                                      </p:cMediaNode>
                                    </p:audio>
                                  </p:subTnLst>
                                </p:cTn>
                              </p:par>
                            </p:childTnLst>
                          </p:cTn>
                        </p:par>
                        <p:par>
                          <p:cTn id="725" fill="hold" nodeType="afterGroup">
                            <p:stCondLst>
                              <p:cond delay="13500"/>
                            </p:stCondLst>
                            <p:childTnLst>
                              <p:par>
                                <p:cTn id="726" presetID="3" presetClass="exit" presetSubtype="10" fill="hold" grpId="1" nodeType="afterEffect">
                                  <p:stCondLst>
                                    <p:cond delay="0"/>
                                  </p:stCondLst>
                                  <p:childTnLst>
                                    <p:animEffect transition="out" filter="blinds(horizontal)">
                                      <p:cBhvr>
                                        <p:cTn id="727" dur="500"/>
                                        <p:tgtEl>
                                          <p:spTgt spid="2261"/>
                                        </p:tgtEl>
                                      </p:cBhvr>
                                    </p:animEffect>
                                    <p:set>
                                      <p:cBhvr>
                                        <p:cTn id="728" dur="1" fill="hold">
                                          <p:stCondLst>
                                            <p:cond delay="499"/>
                                          </p:stCondLst>
                                        </p:cTn>
                                        <p:tgtEl>
                                          <p:spTgt spid="2261"/>
                                        </p:tgtEl>
                                        <p:attrNameLst>
                                          <p:attrName>style.visibility</p:attrName>
                                        </p:attrNameLst>
                                      </p:cBhvr>
                                      <p:to>
                                        <p:strVal val="hidden"/>
                                      </p:to>
                                    </p:set>
                                  </p:childTnLst>
                                </p:cTn>
                              </p:par>
                            </p:childTnLst>
                          </p:cTn>
                        </p:par>
                        <p:par>
                          <p:cTn id="729" fill="hold" nodeType="afterGroup">
                            <p:stCondLst>
                              <p:cond delay="14000"/>
                            </p:stCondLst>
                            <p:childTnLst>
                              <p:par>
                                <p:cTn id="730" presetID="9" presetClass="entr" presetSubtype="0" fill="hold" nodeType="afterEffect">
                                  <p:stCondLst>
                                    <p:cond delay="0"/>
                                  </p:stCondLst>
                                  <p:childTnLst>
                                    <p:set>
                                      <p:cBhvr>
                                        <p:cTn id="731" dur="1" fill="hold">
                                          <p:stCondLst>
                                            <p:cond delay="0"/>
                                          </p:stCondLst>
                                        </p:cTn>
                                        <p:tgtEl>
                                          <p:spTgt spid="2264"/>
                                        </p:tgtEl>
                                        <p:attrNameLst>
                                          <p:attrName>style.visibility</p:attrName>
                                        </p:attrNameLst>
                                      </p:cBhvr>
                                      <p:to>
                                        <p:strVal val="visible"/>
                                      </p:to>
                                    </p:set>
                                    <p:animEffect transition="in" filter="dissolve">
                                      <p:cBhvr>
                                        <p:cTn id="732" dur="2000"/>
                                        <p:tgtEl>
                                          <p:spTgt spid="2264"/>
                                        </p:tgtEl>
                                      </p:cBhvr>
                                    </p:animEffect>
                                  </p:childTnLst>
                                </p:cTn>
                              </p:par>
                              <p:par>
                                <p:cTn id="733" presetID="9" presetClass="exit" presetSubtype="0" fill="hold" grpId="1" nodeType="withEffect">
                                  <p:stCondLst>
                                    <p:cond delay="0"/>
                                  </p:stCondLst>
                                  <p:childTnLst>
                                    <p:animEffect transition="out" filter="dissolve">
                                      <p:cBhvr>
                                        <p:cTn id="734" dur="2000"/>
                                        <p:tgtEl>
                                          <p:spTgt spid="2254"/>
                                        </p:tgtEl>
                                      </p:cBhvr>
                                    </p:animEffect>
                                    <p:set>
                                      <p:cBhvr>
                                        <p:cTn id="735" dur="1" fill="hold">
                                          <p:stCondLst>
                                            <p:cond delay="1999"/>
                                          </p:stCondLst>
                                        </p:cTn>
                                        <p:tgtEl>
                                          <p:spTgt spid="2254"/>
                                        </p:tgtEl>
                                        <p:attrNameLst>
                                          <p:attrName>style.visibility</p:attrName>
                                        </p:attrNameLst>
                                      </p:cBhvr>
                                      <p:to>
                                        <p:strVal val="hidden"/>
                                      </p:to>
                                    </p:set>
                                  </p:childTnLst>
                                </p:cTn>
                              </p:par>
                              <p:par>
                                <p:cTn id="736" presetID="22" presetClass="entr" presetSubtype="8" fill="hold" grpId="0" nodeType="withEffect">
                                  <p:stCondLst>
                                    <p:cond delay="0"/>
                                  </p:stCondLst>
                                  <p:childTnLst>
                                    <p:set>
                                      <p:cBhvr>
                                        <p:cTn id="737" dur="1" fill="hold">
                                          <p:stCondLst>
                                            <p:cond delay="0"/>
                                          </p:stCondLst>
                                        </p:cTn>
                                        <p:tgtEl>
                                          <p:spTgt spid="2245"/>
                                        </p:tgtEl>
                                        <p:attrNameLst>
                                          <p:attrName>style.visibility</p:attrName>
                                        </p:attrNameLst>
                                      </p:cBhvr>
                                      <p:to>
                                        <p:strVal val="visible"/>
                                      </p:to>
                                    </p:set>
                                    <p:animEffect transition="in" filter="wipe(left)">
                                      <p:cBhvr>
                                        <p:cTn id="738" dur="2000"/>
                                        <p:tgtEl>
                                          <p:spTgt spid="2245"/>
                                        </p:tgtEl>
                                      </p:cBhvr>
                                    </p:animEffect>
                                  </p:childTnLst>
                                </p:cTn>
                              </p:par>
                              <p:par>
                                <p:cTn id="739" presetID="9" presetClass="entr" presetSubtype="0" fill="hold" nodeType="withEffect">
                                  <p:stCondLst>
                                    <p:cond delay="0"/>
                                  </p:stCondLst>
                                  <p:childTnLst>
                                    <p:set>
                                      <p:cBhvr>
                                        <p:cTn id="740" dur="1" fill="hold">
                                          <p:stCondLst>
                                            <p:cond delay="0"/>
                                          </p:stCondLst>
                                        </p:cTn>
                                        <p:tgtEl>
                                          <p:spTgt spid="2265"/>
                                        </p:tgtEl>
                                        <p:attrNameLst>
                                          <p:attrName>style.visibility</p:attrName>
                                        </p:attrNameLst>
                                      </p:cBhvr>
                                      <p:to>
                                        <p:strVal val="visible"/>
                                      </p:to>
                                    </p:set>
                                    <p:animEffect transition="in" filter="dissolve">
                                      <p:cBhvr>
                                        <p:cTn id="741" dur="2000"/>
                                        <p:tgtEl>
                                          <p:spTgt spid="2265"/>
                                        </p:tgtEl>
                                      </p:cBhvr>
                                    </p:animEffect>
                                  </p:childTnLst>
                                </p:cTn>
                              </p:par>
                              <p:par>
                                <p:cTn id="742" presetID="9" presetClass="exit" presetSubtype="0" fill="hold" grpId="1" nodeType="withEffect">
                                  <p:stCondLst>
                                    <p:cond delay="0"/>
                                  </p:stCondLst>
                                  <p:childTnLst>
                                    <p:animEffect transition="out" filter="dissolve">
                                      <p:cBhvr>
                                        <p:cTn id="743" dur="2000"/>
                                        <p:tgtEl>
                                          <p:spTgt spid="2260"/>
                                        </p:tgtEl>
                                      </p:cBhvr>
                                    </p:animEffect>
                                    <p:set>
                                      <p:cBhvr>
                                        <p:cTn id="744" dur="1" fill="hold">
                                          <p:stCondLst>
                                            <p:cond delay="1999"/>
                                          </p:stCondLst>
                                        </p:cTn>
                                        <p:tgtEl>
                                          <p:spTgt spid="2260"/>
                                        </p:tgtEl>
                                        <p:attrNameLst>
                                          <p:attrName>style.visibility</p:attrName>
                                        </p:attrNameLst>
                                      </p:cBhvr>
                                      <p:to>
                                        <p:strVal val="hidden"/>
                                      </p:to>
                                    </p:set>
                                  </p:childTnLst>
                                </p:cTn>
                              </p:par>
                              <p:par>
                                <p:cTn id="745" presetID="9" presetClass="entr" presetSubtype="0" fill="hold" nodeType="withEffect">
                                  <p:stCondLst>
                                    <p:cond delay="0"/>
                                  </p:stCondLst>
                                  <p:childTnLst>
                                    <p:set>
                                      <p:cBhvr>
                                        <p:cTn id="746" dur="1" fill="hold">
                                          <p:stCondLst>
                                            <p:cond delay="0"/>
                                          </p:stCondLst>
                                        </p:cTn>
                                        <p:tgtEl>
                                          <p:spTgt spid="2266"/>
                                        </p:tgtEl>
                                        <p:attrNameLst>
                                          <p:attrName>style.visibility</p:attrName>
                                        </p:attrNameLst>
                                      </p:cBhvr>
                                      <p:to>
                                        <p:strVal val="visible"/>
                                      </p:to>
                                    </p:set>
                                    <p:animEffect transition="in" filter="dissolve">
                                      <p:cBhvr>
                                        <p:cTn id="747" dur="2000"/>
                                        <p:tgtEl>
                                          <p:spTgt spid="2266"/>
                                        </p:tgtEl>
                                      </p:cBhvr>
                                    </p:animEffect>
                                  </p:childTnLst>
                                </p:cTn>
                              </p:par>
                              <p:par>
                                <p:cTn id="748" presetID="9" presetClass="exit" presetSubtype="0" fill="hold" grpId="1" nodeType="withEffect">
                                  <p:stCondLst>
                                    <p:cond delay="0"/>
                                  </p:stCondLst>
                                  <p:childTnLst>
                                    <p:animEffect transition="out" filter="dissolve">
                                      <p:cBhvr>
                                        <p:cTn id="749" dur="2000"/>
                                        <p:tgtEl>
                                          <p:spTgt spid="2263"/>
                                        </p:tgtEl>
                                      </p:cBhvr>
                                    </p:animEffect>
                                    <p:set>
                                      <p:cBhvr>
                                        <p:cTn id="750" dur="1" fill="hold">
                                          <p:stCondLst>
                                            <p:cond delay="1999"/>
                                          </p:stCondLst>
                                        </p:cTn>
                                        <p:tgtEl>
                                          <p:spTgt spid="2263"/>
                                        </p:tgtEl>
                                        <p:attrNameLst>
                                          <p:attrName>style.visibility</p:attrName>
                                        </p:attrNameLst>
                                      </p:cBhvr>
                                      <p:to>
                                        <p:strVal val="hidden"/>
                                      </p:to>
                                    </p:set>
                                  </p:childTnLst>
                                </p:cTn>
                              </p:par>
                              <p:par>
                                <p:cTn id="751" presetID="9" presetClass="exit" presetSubtype="0" fill="hold" grpId="1" nodeType="withEffect">
                                  <p:stCondLst>
                                    <p:cond delay="0"/>
                                  </p:stCondLst>
                                  <p:childTnLst>
                                    <p:animEffect transition="out" filter="dissolve">
                                      <p:cBhvr>
                                        <p:cTn id="752" dur="2000"/>
                                        <p:tgtEl>
                                          <p:spTgt spid="2262"/>
                                        </p:tgtEl>
                                      </p:cBhvr>
                                    </p:animEffect>
                                    <p:set>
                                      <p:cBhvr>
                                        <p:cTn id="753" dur="1" fill="hold">
                                          <p:stCondLst>
                                            <p:cond delay="1999"/>
                                          </p:stCondLst>
                                        </p:cTn>
                                        <p:tgtEl>
                                          <p:spTgt spid="22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 grpId="0" animBg="1"/>
      <p:bldP spid="2138" grpId="0" animBg="1"/>
      <p:bldP spid="2135" grpId="0" animBg="1"/>
      <p:bldP spid="2095" grpId="0" animBg="1"/>
      <p:bldP spid="2072" grpId="0" animBg="1"/>
      <p:bldP spid="2052" grpId="0" animBg="1"/>
      <p:bldP spid="2053" grpId="0" animBg="1"/>
      <p:bldP spid="2060" grpId="0" animBg="1"/>
      <p:bldP spid="2061" grpId="0" animBg="1"/>
      <p:bldP spid="2063" grpId="0" animBg="1"/>
      <p:bldP spid="2064" grpId="0" animBg="1"/>
      <p:bldP spid="2065" grpId="0" animBg="1"/>
      <p:bldP spid="2067" grpId="0" animBg="1"/>
      <p:bldP spid="2067" grpId="1" animBg="1"/>
      <p:bldP spid="2070" grpId="0" animBg="1"/>
      <p:bldP spid="2070" grpId="1" animBg="1"/>
      <p:bldP spid="2071" grpId="0" animBg="1"/>
      <p:bldP spid="2071" grpId="1" animBg="1"/>
      <p:bldP spid="2073" grpId="0" animBg="1"/>
      <p:bldP spid="2073" grpId="1" animBg="1"/>
      <p:bldP spid="2074" grpId="0" animBg="1"/>
      <p:bldP spid="2075" grpId="0" animBg="1"/>
      <p:bldP spid="2068" grpId="0" animBg="1"/>
      <p:bldP spid="2068" grpId="1" animBg="1"/>
      <p:bldP spid="2069" grpId="0" animBg="1"/>
      <p:bldP spid="2069" grpId="1" animBg="1"/>
      <p:bldP spid="2078" grpId="0" animBg="1"/>
      <p:bldP spid="2080" grpId="0" animBg="1"/>
      <p:bldP spid="2081" grpId="0" animBg="1"/>
      <p:bldP spid="2082" grpId="0" animBg="1"/>
      <p:bldP spid="2091" grpId="0" animBg="1"/>
      <p:bldP spid="2092" grpId="0" animBg="1"/>
      <p:bldP spid="2094" grpId="0" animBg="1"/>
      <p:bldP spid="2094" grpId="1" animBg="1"/>
      <p:bldP spid="2096" grpId="0" animBg="1"/>
      <p:bldP spid="2097" grpId="0" animBg="1"/>
      <p:bldP spid="2098" grpId="0" animBg="1"/>
      <p:bldP spid="2100" grpId="0" animBg="1"/>
      <p:bldP spid="2102" grpId="0" animBg="1"/>
      <p:bldP spid="2102" grpId="1" animBg="1"/>
      <p:bldP spid="2103" grpId="0" animBg="1"/>
      <p:bldP spid="2103" grpId="1" animBg="1"/>
      <p:bldP spid="2104" grpId="0" animBg="1"/>
      <p:bldP spid="2104" grpId="1" animBg="1"/>
      <p:bldP spid="2105" grpId="0" animBg="1"/>
      <p:bldP spid="2105" grpId="1" animBg="1"/>
      <p:bldP spid="2134" grpId="0" animBg="1"/>
      <p:bldP spid="2134" grpId="1" animBg="1"/>
      <p:bldP spid="2147" grpId="0" animBg="1"/>
      <p:bldP spid="2147" grpId="1" animBg="1"/>
      <p:bldP spid="2148" grpId="0" animBg="1"/>
      <p:bldP spid="2148" grpId="1" animBg="1"/>
      <p:bldP spid="2149" grpId="0" animBg="1"/>
      <p:bldP spid="2149" grpId="1" animBg="1"/>
      <p:bldP spid="2150" grpId="0" animBg="1"/>
      <p:bldP spid="2150" grpId="1" animBg="1"/>
      <p:bldP spid="2183" grpId="0" animBg="1"/>
      <p:bldP spid="2185" grpId="0" animBg="1"/>
      <p:bldP spid="2185" grpId="1" animBg="1"/>
      <p:bldP spid="2185" grpId="2" animBg="1"/>
      <p:bldP spid="2207" grpId="0" animBg="1"/>
      <p:bldP spid="2207" grpId="1" animBg="1"/>
      <p:bldP spid="2207" grpId="2" animBg="1"/>
      <p:bldP spid="2214" grpId="0" animBg="1"/>
      <p:bldP spid="2214" grpId="1" animBg="1"/>
      <p:bldP spid="2214" grpId="2" animBg="1"/>
      <p:bldP spid="2221" grpId="0" animBg="1"/>
      <p:bldP spid="2221" grpId="1" animBg="1"/>
      <p:bldP spid="2222" grpId="0" animBg="1"/>
      <p:bldP spid="2222" grpId="1" animBg="1"/>
      <p:bldP spid="2223" grpId="0" animBg="1"/>
      <p:bldP spid="2223" grpId="1" animBg="1"/>
      <p:bldP spid="2224" grpId="0" animBg="1"/>
      <p:bldP spid="2224" grpId="1" animBg="1"/>
      <p:bldP spid="2225" grpId="0" animBg="1"/>
      <p:bldP spid="2225" grpId="1" animBg="1"/>
      <p:bldP spid="2226" grpId="0" animBg="1"/>
      <p:bldP spid="2226" grpId="1" animBg="1"/>
      <p:bldP spid="2227" grpId="0" animBg="1"/>
      <p:bldP spid="2227" grpId="1" animBg="1"/>
      <p:bldP spid="2228" grpId="0" animBg="1"/>
      <p:bldP spid="2228" grpId="1" animBg="1"/>
      <p:bldP spid="2231" grpId="0" animBg="1"/>
      <p:bldP spid="2231" grpId="1" animBg="1"/>
      <p:bldP spid="2232" grpId="0" animBg="1"/>
      <p:bldP spid="2232" grpId="1" animBg="1"/>
      <p:bldP spid="2233" grpId="0" animBg="1"/>
      <p:bldP spid="2233" grpId="1" animBg="1"/>
      <p:bldP spid="2234" grpId="0" animBg="1"/>
      <p:bldP spid="2234" grpId="1" animBg="1"/>
      <p:bldP spid="2236" grpId="0" animBg="1"/>
      <p:bldP spid="2236" grpId="1" animBg="1"/>
      <p:bldP spid="2238" grpId="0" animBg="1"/>
      <p:bldP spid="2238" grpId="1" animBg="1"/>
      <p:bldP spid="2239" grpId="0" animBg="1"/>
      <p:bldP spid="2239" grpId="1" animBg="1"/>
      <p:bldP spid="2235" grpId="0" animBg="1"/>
      <p:bldP spid="2235" grpId="1" animBg="1"/>
      <p:bldP spid="2235" grpId="2" animBg="1"/>
      <p:bldP spid="2237" grpId="0" animBg="1"/>
      <p:bldP spid="2237" grpId="1" animBg="1"/>
      <p:bldP spid="2237" grpId="2" animBg="1"/>
      <p:bldP spid="2240" grpId="0" animBg="1"/>
      <p:bldP spid="2240" grpId="1" animBg="1"/>
      <p:bldP spid="2245" grpId="0" animBg="1"/>
      <p:bldP spid="2246" grpId="0" animBg="1"/>
      <p:bldP spid="2246" grpId="1" animBg="1"/>
      <p:bldP spid="2247" grpId="0" animBg="1"/>
      <p:bldP spid="2247" grpId="1" animBg="1"/>
      <p:bldP spid="2248" grpId="0" animBg="1"/>
      <p:bldP spid="2248" grpId="1" animBg="1"/>
      <p:bldP spid="2249" grpId="0" animBg="1"/>
      <p:bldP spid="2249" grpId="1" animBg="1"/>
      <p:bldP spid="2250" grpId="0" animBg="1"/>
      <p:bldP spid="2250" grpId="1" animBg="1"/>
      <p:bldP spid="2251" grpId="0" animBg="1"/>
      <p:bldP spid="2251" grpId="1" animBg="1"/>
      <p:bldP spid="2252" grpId="0" animBg="1"/>
      <p:bldP spid="2252" grpId="1" animBg="1"/>
      <p:bldP spid="2253" grpId="0" animBg="1"/>
      <p:bldP spid="2253" grpId="1" animBg="1"/>
      <p:bldP spid="2254" grpId="0" animBg="1"/>
      <p:bldP spid="2254" grpId="1" animBg="1"/>
      <p:bldP spid="2255" grpId="0" animBg="1"/>
      <p:bldP spid="2255" grpId="1" animBg="1"/>
      <p:bldP spid="2256" grpId="0" animBg="1"/>
      <p:bldP spid="2256" grpId="1" animBg="1"/>
      <p:bldP spid="2257" grpId="0" animBg="1"/>
      <p:bldP spid="2257" grpId="1" animBg="1"/>
      <p:bldP spid="2258" grpId="0" animBg="1"/>
      <p:bldP spid="2258" grpId="1" animBg="1"/>
      <p:bldP spid="2259" grpId="0" animBg="1"/>
      <p:bldP spid="2259" grpId="1" animBg="1"/>
      <p:bldP spid="2260" grpId="0" animBg="1"/>
      <p:bldP spid="2260" grpId="1" animBg="1"/>
      <p:bldP spid="2261" grpId="0" animBg="1"/>
      <p:bldP spid="2261" grpId="1" animBg="1"/>
      <p:bldP spid="2262" grpId="0" animBg="1"/>
      <p:bldP spid="2262" grpId="1" animBg="1"/>
      <p:bldP spid="2263" grpId="0" animBg="1"/>
      <p:bldP spid="2263" grpId="1" animBg="1"/>
      <p:bldP spid="2267" grpId="0" animBg="1"/>
      <p:bldP spid="2267" grpId="1" animBg="1"/>
      <p:bldP spid="2268" grpId="0" animBg="1"/>
      <p:bldP spid="2268" grpId="1" animBg="1"/>
      <p:bldP spid="2269" grpId="0" animBg="1"/>
      <p:bldP spid="2269" grpId="1" animBg="1"/>
      <p:bldP spid="2270" grpId="0" animBg="1"/>
      <p:bldP spid="227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2" name="Freeform 790"/>
          <p:cNvSpPr>
            <a:spLocks/>
          </p:cNvSpPr>
          <p:nvPr/>
        </p:nvSpPr>
        <p:spPr bwMode="auto">
          <a:xfrm>
            <a:off x="7439025" y="615950"/>
            <a:ext cx="1565275" cy="3305175"/>
          </a:xfrm>
          <a:custGeom>
            <a:avLst/>
            <a:gdLst>
              <a:gd name="T0" fmla="*/ 34925 w 986"/>
              <a:gd name="T1" fmla="*/ 177800 h 2082"/>
              <a:gd name="T2" fmla="*/ 206375 w 986"/>
              <a:gd name="T3" fmla="*/ 1298575 h 2082"/>
              <a:gd name="T4" fmla="*/ 212725 w 986"/>
              <a:gd name="T5" fmla="*/ 1854200 h 2082"/>
              <a:gd name="T6" fmla="*/ 57150 w 986"/>
              <a:gd name="T7" fmla="*/ 2130425 h 2082"/>
              <a:gd name="T8" fmla="*/ 311150 w 986"/>
              <a:gd name="T9" fmla="*/ 2187575 h 2082"/>
              <a:gd name="T10" fmla="*/ 523875 w 986"/>
              <a:gd name="T11" fmla="*/ 2413000 h 2082"/>
              <a:gd name="T12" fmla="*/ 968375 w 986"/>
              <a:gd name="T13" fmla="*/ 2638425 h 2082"/>
              <a:gd name="T14" fmla="*/ 1149350 w 986"/>
              <a:gd name="T15" fmla="*/ 2765424 h 2082"/>
              <a:gd name="T16" fmla="*/ 958850 w 986"/>
              <a:gd name="T17" fmla="*/ 2997199 h 2082"/>
              <a:gd name="T18" fmla="*/ 727075 w 986"/>
              <a:gd name="T19" fmla="*/ 3194049 h 2082"/>
              <a:gd name="T20" fmla="*/ 568325 w 986"/>
              <a:gd name="T21" fmla="*/ 3216274 h 2082"/>
              <a:gd name="T22" fmla="*/ 615950 w 986"/>
              <a:gd name="T23" fmla="*/ 3257550 h 2082"/>
              <a:gd name="T24" fmla="*/ 746125 w 986"/>
              <a:gd name="T25" fmla="*/ 3298825 h 2082"/>
              <a:gd name="T26" fmla="*/ 762000 w 986"/>
              <a:gd name="T27" fmla="*/ 3267075 h 2082"/>
              <a:gd name="T28" fmla="*/ 863600 w 986"/>
              <a:gd name="T29" fmla="*/ 3238499 h 2082"/>
              <a:gd name="T30" fmla="*/ 908050 w 986"/>
              <a:gd name="T31" fmla="*/ 3232149 h 2082"/>
              <a:gd name="T32" fmla="*/ 993775 w 986"/>
              <a:gd name="T33" fmla="*/ 3216274 h 2082"/>
              <a:gd name="T34" fmla="*/ 1085850 w 986"/>
              <a:gd name="T35" fmla="*/ 3232149 h 2082"/>
              <a:gd name="T36" fmla="*/ 1181100 w 986"/>
              <a:gd name="T37" fmla="*/ 3140074 h 2082"/>
              <a:gd name="T38" fmla="*/ 1165225 w 986"/>
              <a:gd name="T39" fmla="*/ 3108324 h 2082"/>
              <a:gd name="T40" fmla="*/ 1184275 w 986"/>
              <a:gd name="T41" fmla="*/ 3082924 h 2082"/>
              <a:gd name="T42" fmla="*/ 1260475 w 986"/>
              <a:gd name="T43" fmla="*/ 3063874 h 2082"/>
              <a:gd name="T44" fmla="*/ 1365250 w 986"/>
              <a:gd name="T45" fmla="*/ 3013074 h 2082"/>
              <a:gd name="T46" fmla="*/ 1419225 w 986"/>
              <a:gd name="T47" fmla="*/ 3013074 h 2082"/>
              <a:gd name="T48" fmla="*/ 1479550 w 986"/>
              <a:gd name="T49" fmla="*/ 2943224 h 2082"/>
              <a:gd name="T50" fmla="*/ 1527175 w 986"/>
              <a:gd name="T51" fmla="*/ 2920999 h 2082"/>
              <a:gd name="T52" fmla="*/ 1565275 w 986"/>
              <a:gd name="T53" fmla="*/ 2114550 h 2082"/>
              <a:gd name="T54" fmla="*/ 1422400 w 986"/>
              <a:gd name="T55" fmla="*/ 1854200 h 2082"/>
              <a:gd name="T56" fmla="*/ 1101725 w 986"/>
              <a:gd name="T57" fmla="*/ 1422400 h 2082"/>
              <a:gd name="T58" fmla="*/ 962025 w 986"/>
              <a:gd name="T59" fmla="*/ 1016000 h 2082"/>
              <a:gd name="T60" fmla="*/ 609600 w 986"/>
              <a:gd name="T61" fmla="*/ 873125 h 2082"/>
              <a:gd name="T62" fmla="*/ 234950 w 986"/>
              <a:gd name="T63" fmla="*/ 479425 h 2082"/>
              <a:gd name="T64" fmla="*/ 0 w 986"/>
              <a:gd name="T65" fmla="*/ 0 h 20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6"/>
              <a:gd name="T100" fmla="*/ 0 h 2082"/>
              <a:gd name="T101" fmla="*/ 986 w 986"/>
              <a:gd name="T102" fmla="*/ 2082 h 20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6" h="2082">
                <a:moveTo>
                  <a:pt x="0" y="0"/>
                </a:moveTo>
                <a:lnTo>
                  <a:pt x="22" y="112"/>
                </a:lnTo>
                <a:cubicBezTo>
                  <a:pt x="44" y="201"/>
                  <a:pt x="114" y="416"/>
                  <a:pt x="132" y="534"/>
                </a:cubicBezTo>
                <a:cubicBezTo>
                  <a:pt x="150" y="652"/>
                  <a:pt x="122" y="745"/>
                  <a:pt x="130" y="818"/>
                </a:cubicBezTo>
                <a:cubicBezTo>
                  <a:pt x="138" y="891"/>
                  <a:pt x="179" y="912"/>
                  <a:pt x="180" y="970"/>
                </a:cubicBezTo>
                <a:cubicBezTo>
                  <a:pt x="181" y="1028"/>
                  <a:pt x="160" y="1126"/>
                  <a:pt x="134" y="1168"/>
                </a:cubicBezTo>
                <a:cubicBezTo>
                  <a:pt x="108" y="1210"/>
                  <a:pt x="38" y="1195"/>
                  <a:pt x="22" y="1224"/>
                </a:cubicBezTo>
                <a:cubicBezTo>
                  <a:pt x="6" y="1253"/>
                  <a:pt x="15" y="1314"/>
                  <a:pt x="36" y="1342"/>
                </a:cubicBezTo>
                <a:cubicBezTo>
                  <a:pt x="57" y="1370"/>
                  <a:pt x="121" y="1386"/>
                  <a:pt x="148" y="1392"/>
                </a:cubicBezTo>
                <a:cubicBezTo>
                  <a:pt x="175" y="1398"/>
                  <a:pt x="188" y="1369"/>
                  <a:pt x="196" y="1378"/>
                </a:cubicBezTo>
                <a:cubicBezTo>
                  <a:pt x="204" y="1387"/>
                  <a:pt x="172" y="1420"/>
                  <a:pt x="194" y="1444"/>
                </a:cubicBezTo>
                <a:cubicBezTo>
                  <a:pt x="216" y="1468"/>
                  <a:pt x="273" y="1496"/>
                  <a:pt x="330" y="1520"/>
                </a:cubicBezTo>
                <a:cubicBezTo>
                  <a:pt x="387" y="1544"/>
                  <a:pt x="489" y="1564"/>
                  <a:pt x="536" y="1588"/>
                </a:cubicBezTo>
                <a:cubicBezTo>
                  <a:pt x="583" y="1612"/>
                  <a:pt x="586" y="1645"/>
                  <a:pt x="610" y="1662"/>
                </a:cubicBezTo>
                <a:cubicBezTo>
                  <a:pt x="634" y="1679"/>
                  <a:pt x="659" y="1677"/>
                  <a:pt x="678" y="1690"/>
                </a:cubicBezTo>
                <a:cubicBezTo>
                  <a:pt x="697" y="1703"/>
                  <a:pt x="731" y="1719"/>
                  <a:pt x="724" y="1742"/>
                </a:cubicBezTo>
                <a:cubicBezTo>
                  <a:pt x="717" y="1765"/>
                  <a:pt x="658" y="1804"/>
                  <a:pt x="638" y="1828"/>
                </a:cubicBezTo>
                <a:cubicBezTo>
                  <a:pt x="618" y="1852"/>
                  <a:pt x="621" y="1869"/>
                  <a:pt x="604" y="1888"/>
                </a:cubicBezTo>
                <a:cubicBezTo>
                  <a:pt x="587" y="1907"/>
                  <a:pt x="560" y="1921"/>
                  <a:pt x="536" y="1942"/>
                </a:cubicBezTo>
                <a:cubicBezTo>
                  <a:pt x="512" y="1963"/>
                  <a:pt x="480" y="2001"/>
                  <a:pt x="458" y="2012"/>
                </a:cubicBezTo>
                <a:cubicBezTo>
                  <a:pt x="436" y="2023"/>
                  <a:pt x="423" y="2006"/>
                  <a:pt x="406" y="2008"/>
                </a:cubicBezTo>
                <a:cubicBezTo>
                  <a:pt x="389" y="2010"/>
                  <a:pt x="357" y="2022"/>
                  <a:pt x="358" y="2026"/>
                </a:cubicBezTo>
                <a:cubicBezTo>
                  <a:pt x="359" y="2030"/>
                  <a:pt x="407" y="2028"/>
                  <a:pt x="412" y="2032"/>
                </a:cubicBezTo>
                <a:cubicBezTo>
                  <a:pt x="417" y="2036"/>
                  <a:pt x="387" y="2048"/>
                  <a:pt x="388" y="2052"/>
                </a:cubicBezTo>
                <a:cubicBezTo>
                  <a:pt x="389" y="2056"/>
                  <a:pt x="406" y="2050"/>
                  <a:pt x="420" y="2054"/>
                </a:cubicBezTo>
                <a:cubicBezTo>
                  <a:pt x="434" y="2058"/>
                  <a:pt x="450" y="2074"/>
                  <a:pt x="470" y="2078"/>
                </a:cubicBezTo>
                <a:cubicBezTo>
                  <a:pt x="490" y="2082"/>
                  <a:pt x="540" y="2079"/>
                  <a:pt x="542" y="2076"/>
                </a:cubicBezTo>
                <a:cubicBezTo>
                  <a:pt x="544" y="2073"/>
                  <a:pt x="485" y="2061"/>
                  <a:pt x="480" y="2058"/>
                </a:cubicBezTo>
                <a:cubicBezTo>
                  <a:pt x="475" y="2055"/>
                  <a:pt x="499" y="2059"/>
                  <a:pt x="510" y="2056"/>
                </a:cubicBezTo>
                <a:cubicBezTo>
                  <a:pt x="521" y="2053"/>
                  <a:pt x="535" y="2041"/>
                  <a:pt x="544" y="2040"/>
                </a:cubicBezTo>
                <a:cubicBezTo>
                  <a:pt x="553" y="2039"/>
                  <a:pt x="557" y="2049"/>
                  <a:pt x="562" y="2048"/>
                </a:cubicBezTo>
                <a:cubicBezTo>
                  <a:pt x="567" y="2047"/>
                  <a:pt x="566" y="2041"/>
                  <a:pt x="572" y="2036"/>
                </a:cubicBezTo>
                <a:lnTo>
                  <a:pt x="598" y="2018"/>
                </a:lnTo>
                <a:lnTo>
                  <a:pt x="626" y="2026"/>
                </a:lnTo>
                <a:lnTo>
                  <a:pt x="664" y="2012"/>
                </a:lnTo>
                <a:lnTo>
                  <a:pt x="684" y="2036"/>
                </a:lnTo>
                <a:lnTo>
                  <a:pt x="704" y="2028"/>
                </a:lnTo>
                <a:lnTo>
                  <a:pt x="744" y="1978"/>
                </a:lnTo>
                <a:lnTo>
                  <a:pt x="746" y="1966"/>
                </a:lnTo>
                <a:lnTo>
                  <a:pt x="734" y="1958"/>
                </a:lnTo>
                <a:lnTo>
                  <a:pt x="732" y="1948"/>
                </a:lnTo>
                <a:lnTo>
                  <a:pt x="746" y="1942"/>
                </a:lnTo>
                <a:lnTo>
                  <a:pt x="772" y="1958"/>
                </a:lnTo>
                <a:lnTo>
                  <a:pt x="794" y="1930"/>
                </a:lnTo>
                <a:lnTo>
                  <a:pt x="816" y="1938"/>
                </a:lnTo>
                <a:lnTo>
                  <a:pt x="860" y="1898"/>
                </a:lnTo>
                <a:lnTo>
                  <a:pt x="872" y="1902"/>
                </a:lnTo>
                <a:lnTo>
                  <a:pt x="894" y="1898"/>
                </a:lnTo>
                <a:lnTo>
                  <a:pt x="906" y="1872"/>
                </a:lnTo>
                <a:lnTo>
                  <a:pt x="932" y="1854"/>
                </a:lnTo>
                <a:lnTo>
                  <a:pt x="946" y="1864"/>
                </a:lnTo>
                <a:lnTo>
                  <a:pt x="962" y="1840"/>
                </a:lnTo>
                <a:lnTo>
                  <a:pt x="982" y="1832"/>
                </a:lnTo>
                <a:lnTo>
                  <a:pt x="986" y="1332"/>
                </a:lnTo>
                <a:lnTo>
                  <a:pt x="976" y="1302"/>
                </a:lnTo>
                <a:cubicBezTo>
                  <a:pt x="961" y="1275"/>
                  <a:pt x="930" y="1218"/>
                  <a:pt x="896" y="1168"/>
                </a:cubicBezTo>
                <a:cubicBezTo>
                  <a:pt x="862" y="1118"/>
                  <a:pt x="806" y="1049"/>
                  <a:pt x="772" y="1004"/>
                </a:cubicBezTo>
                <a:cubicBezTo>
                  <a:pt x="738" y="959"/>
                  <a:pt x="712" y="928"/>
                  <a:pt x="694" y="896"/>
                </a:cubicBezTo>
                <a:cubicBezTo>
                  <a:pt x="676" y="864"/>
                  <a:pt x="679" y="857"/>
                  <a:pt x="664" y="814"/>
                </a:cubicBezTo>
                <a:cubicBezTo>
                  <a:pt x="649" y="771"/>
                  <a:pt x="631" y="678"/>
                  <a:pt x="606" y="640"/>
                </a:cubicBezTo>
                <a:cubicBezTo>
                  <a:pt x="581" y="602"/>
                  <a:pt x="549" y="599"/>
                  <a:pt x="512" y="584"/>
                </a:cubicBezTo>
                <a:cubicBezTo>
                  <a:pt x="475" y="569"/>
                  <a:pt x="427" y="572"/>
                  <a:pt x="384" y="550"/>
                </a:cubicBezTo>
                <a:cubicBezTo>
                  <a:pt x="341" y="528"/>
                  <a:pt x="293" y="495"/>
                  <a:pt x="254" y="454"/>
                </a:cubicBezTo>
                <a:cubicBezTo>
                  <a:pt x="215" y="413"/>
                  <a:pt x="182" y="360"/>
                  <a:pt x="148" y="302"/>
                </a:cubicBezTo>
                <a:cubicBezTo>
                  <a:pt x="114" y="244"/>
                  <a:pt x="75" y="154"/>
                  <a:pt x="50" y="104"/>
                </a:cubicBezTo>
                <a:lnTo>
                  <a:pt x="0" y="0"/>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nvGrpSpPr>
          <p:cNvPr id="4099" name="Group 819"/>
          <p:cNvGrpSpPr>
            <a:grpSpLocks/>
          </p:cNvGrpSpPr>
          <p:nvPr/>
        </p:nvGrpSpPr>
        <p:grpSpPr bwMode="auto">
          <a:xfrm>
            <a:off x="4951413" y="3832225"/>
            <a:ext cx="1673225" cy="1549400"/>
            <a:chOff x="3119" y="2414"/>
            <a:chExt cx="1054" cy="976"/>
          </a:xfrm>
        </p:grpSpPr>
        <p:sp>
          <p:nvSpPr>
            <p:cNvPr id="4289" name="Freeform 782"/>
            <p:cNvSpPr>
              <a:spLocks/>
            </p:cNvSpPr>
            <p:nvPr/>
          </p:nvSpPr>
          <p:spPr bwMode="auto">
            <a:xfrm>
              <a:off x="3119" y="2414"/>
              <a:ext cx="1054" cy="976"/>
            </a:xfrm>
            <a:custGeom>
              <a:avLst/>
              <a:gdLst>
                <a:gd name="T0" fmla="*/ 79 w 1054"/>
                <a:gd name="T1" fmla="*/ 226 h 976"/>
                <a:gd name="T2" fmla="*/ 53 w 1054"/>
                <a:gd name="T3" fmla="*/ 170 h 976"/>
                <a:gd name="T4" fmla="*/ 7 w 1054"/>
                <a:gd name="T5" fmla="*/ 76 h 976"/>
                <a:gd name="T6" fmla="*/ 123 w 1054"/>
                <a:gd name="T7" fmla="*/ 86 h 976"/>
                <a:gd name="T8" fmla="*/ 187 w 1054"/>
                <a:gd name="T9" fmla="*/ 48 h 976"/>
                <a:gd name="T10" fmla="*/ 267 w 1054"/>
                <a:gd name="T11" fmla="*/ 40 h 976"/>
                <a:gd name="T12" fmla="*/ 335 w 1054"/>
                <a:gd name="T13" fmla="*/ 76 h 976"/>
                <a:gd name="T14" fmla="*/ 457 w 1054"/>
                <a:gd name="T15" fmla="*/ 198 h 976"/>
                <a:gd name="T16" fmla="*/ 587 w 1054"/>
                <a:gd name="T17" fmla="*/ 176 h 976"/>
                <a:gd name="T18" fmla="*/ 707 w 1054"/>
                <a:gd name="T19" fmla="*/ 146 h 976"/>
                <a:gd name="T20" fmla="*/ 771 w 1054"/>
                <a:gd name="T21" fmla="*/ 230 h 976"/>
                <a:gd name="T22" fmla="*/ 853 w 1054"/>
                <a:gd name="T23" fmla="*/ 362 h 976"/>
                <a:gd name="T24" fmla="*/ 931 w 1054"/>
                <a:gd name="T25" fmla="*/ 396 h 976"/>
                <a:gd name="T26" fmla="*/ 999 w 1054"/>
                <a:gd name="T27" fmla="*/ 448 h 976"/>
                <a:gd name="T28" fmla="*/ 1001 w 1054"/>
                <a:gd name="T29" fmla="*/ 544 h 976"/>
                <a:gd name="T30" fmla="*/ 995 w 1054"/>
                <a:gd name="T31" fmla="*/ 638 h 976"/>
                <a:gd name="T32" fmla="*/ 973 w 1054"/>
                <a:gd name="T33" fmla="*/ 740 h 976"/>
                <a:gd name="T34" fmla="*/ 1037 w 1054"/>
                <a:gd name="T35" fmla="*/ 818 h 976"/>
                <a:gd name="T36" fmla="*/ 1009 w 1054"/>
                <a:gd name="T37" fmla="*/ 892 h 976"/>
                <a:gd name="T38" fmla="*/ 973 w 1054"/>
                <a:gd name="T39" fmla="*/ 954 h 976"/>
                <a:gd name="T40" fmla="*/ 879 w 1054"/>
                <a:gd name="T41" fmla="*/ 942 h 976"/>
                <a:gd name="T42" fmla="*/ 795 w 1054"/>
                <a:gd name="T43" fmla="*/ 920 h 976"/>
                <a:gd name="T44" fmla="*/ 789 w 1054"/>
                <a:gd name="T45" fmla="*/ 800 h 976"/>
                <a:gd name="T46" fmla="*/ 737 w 1054"/>
                <a:gd name="T47" fmla="*/ 732 h 976"/>
                <a:gd name="T48" fmla="*/ 657 w 1054"/>
                <a:gd name="T49" fmla="*/ 706 h 976"/>
                <a:gd name="T50" fmla="*/ 589 w 1054"/>
                <a:gd name="T51" fmla="*/ 790 h 976"/>
                <a:gd name="T52" fmla="*/ 537 w 1054"/>
                <a:gd name="T53" fmla="*/ 722 h 976"/>
                <a:gd name="T54" fmla="*/ 487 w 1054"/>
                <a:gd name="T55" fmla="*/ 700 h 976"/>
                <a:gd name="T56" fmla="*/ 393 w 1054"/>
                <a:gd name="T57" fmla="*/ 660 h 976"/>
                <a:gd name="T58" fmla="*/ 415 w 1054"/>
                <a:gd name="T59" fmla="*/ 650 h 976"/>
                <a:gd name="T60" fmla="*/ 407 w 1054"/>
                <a:gd name="T61" fmla="*/ 626 h 976"/>
                <a:gd name="T62" fmla="*/ 313 w 1054"/>
                <a:gd name="T63" fmla="*/ 582 h 976"/>
                <a:gd name="T64" fmla="*/ 289 w 1054"/>
                <a:gd name="T65" fmla="*/ 534 h 976"/>
                <a:gd name="T66" fmla="*/ 237 w 1054"/>
                <a:gd name="T67" fmla="*/ 510 h 976"/>
                <a:gd name="T68" fmla="*/ 173 w 1054"/>
                <a:gd name="T69" fmla="*/ 448 h 976"/>
                <a:gd name="T70" fmla="*/ 217 w 1054"/>
                <a:gd name="T71" fmla="*/ 454 h 976"/>
                <a:gd name="T72" fmla="*/ 195 w 1054"/>
                <a:gd name="T73" fmla="*/ 420 h 976"/>
                <a:gd name="T74" fmla="*/ 125 w 1054"/>
                <a:gd name="T75" fmla="*/ 320 h 9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4"/>
                <a:gd name="T115" fmla="*/ 0 h 976"/>
                <a:gd name="T116" fmla="*/ 1054 w 1054"/>
                <a:gd name="T117" fmla="*/ 976 h 97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4" h="976">
                  <a:moveTo>
                    <a:pt x="91" y="280"/>
                  </a:moveTo>
                  <a:cubicBezTo>
                    <a:pt x="89" y="252"/>
                    <a:pt x="81" y="241"/>
                    <a:pt x="79" y="226"/>
                  </a:cubicBezTo>
                  <a:cubicBezTo>
                    <a:pt x="77" y="211"/>
                    <a:pt x="81" y="201"/>
                    <a:pt x="77" y="192"/>
                  </a:cubicBezTo>
                  <a:cubicBezTo>
                    <a:pt x="73" y="183"/>
                    <a:pt x="59" y="181"/>
                    <a:pt x="53" y="170"/>
                  </a:cubicBezTo>
                  <a:cubicBezTo>
                    <a:pt x="47" y="159"/>
                    <a:pt x="49" y="144"/>
                    <a:pt x="41" y="128"/>
                  </a:cubicBezTo>
                  <a:cubicBezTo>
                    <a:pt x="33" y="112"/>
                    <a:pt x="0" y="81"/>
                    <a:pt x="7" y="76"/>
                  </a:cubicBezTo>
                  <a:cubicBezTo>
                    <a:pt x="14" y="71"/>
                    <a:pt x="62" y="94"/>
                    <a:pt x="81" y="96"/>
                  </a:cubicBezTo>
                  <a:cubicBezTo>
                    <a:pt x="100" y="98"/>
                    <a:pt x="111" y="95"/>
                    <a:pt x="123" y="86"/>
                  </a:cubicBezTo>
                  <a:cubicBezTo>
                    <a:pt x="135" y="77"/>
                    <a:pt x="140" y="46"/>
                    <a:pt x="151" y="40"/>
                  </a:cubicBezTo>
                  <a:cubicBezTo>
                    <a:pt x="162" y="34"/>
                    <a:pt x="176" y="49"/>
                    <a:pt x="187" y="48"/>
                  </a:cubicBezTo>
                  <a:cubicBezTo>
                    <a:pt x="198" y="47"/>
                    <a:pt x="206" y="35"/>
                    <a:pt x="219" y="34"/>
                  </a:cubicBezTo>
                  <a:cubicBezTo>
                    <a:pt x="232" y="33"/>
                    <a:pt x="253" y="45"/>
                    <a:pt x="267" y="40"/>
                  </a:cubicBezTo>
                  <a:cubicBezTo>
                    <a:pt x="281" y="35"/>
                    <a:pt x="292" y="0"/>
                    <a:pt x="303" y="6"/>
                  </a:cubicBezTo>
                  <a:cubicBezTo>
                    <a:pt x="314" y="12"/>
                    <a:pt x="318" y="53"/>
                    <a:pt x="335" y="76"/>
                  </a:cubicBezTo>
                  <a:cubicBezTo>
                    <a:pt x="352" y="99"/>
                    <a:pt x="383" y="126"/>
                    <a:pt x="403" y="146"/>
                  </a:cubicBezTo>
                  <a:cubicBezTo>
                    <a:pt x="423" y="166"/>
                    <a:pt x="435" y="189"/>
                    <a:pt x="457" y="198"/>
                  </a:cubicBezTo>
                  <a:cubicBezTo>
                    <a:pt x="479" y="207"/>
                    <a:pt x="511" y="206"/>
                    <a:pt x="533" y="202"/>
                  </a:cubicBezTo>
                  <a:cubicBezTo>
                    <a:pt x="555" y="198"/>
                    <a:pt x="570" y="181"/>
                    <a:pt x="587" y="176"/>
                  </a:cubicBezTo>
                  <a:cubicBezTo>
                    <a:pt x="604" y="171"/>
                    <a:pt x="615" y="179"/>
                    <a:pt x="635" y="174"/>
                  </a:cubicBezTo>
                  <a:cubicBezTo>
                    <a:pt x="655" y="169"/>
                    <a:pt x="684" y="150"/>
                    <a:pt x="707" y="146"/>
                  </a:cubicBezTo>
                  <a:cubicBezTo>
                    <a:pt x="730" y="142"/>
                    <a:pt x="764" y="138"/>
                    <a:pt x="775" y="152"/>
                  </a:cubicBezTo>
                  <a:cubicBezTo>
                    <a:pt x="786" y="166"/>
                    <a:pt x="758" y="206"/>
                    <a:pt x="771" y="230"/>
                  </a:cubicBezTo>
                  <a:cubicBezTo>
                    <a:pt x="784" y="254"/>
                    <a:pt x="839" y="274"/>
                    <a:pt x="853" y="296"/>
                  </a:cubicBezTo>
                  <a:cubicBezTo>
                    <a:pt x="867" y="318"/>
                    <a:pt x="847" y="349"/>
                    <a:pt x="853" y="362"/>
                  </a:cubicBezTo>
                  <a:cubicBezTo>
                    <a:pt x="859" y="375"/>
                    <a:pt x="878" y="366"/>
                    <a:pt x="891" y="372"/>
                  </a:cubicBezTo>
                  <a:cubicBezTo>
                    <a:pt x="904" y="378"/>
                    <a:pt x="917" y="392"/>
                    <a:pt x="931" y="396"/>
                  </a:cubicBezTo>
                  <a:cubicBezTo>
                    <a:pt x="945" y="400"/>
                    <a:pt x="964" y="389"/>
                    <a:pt x="975" y="398"/>
                  </a:cubicBezTo>
                  <a:cubicBezTo>
                    <a:pt x="986" y="407"/>
                    <a:pt x="1003" y="432"/>
                    <a:pt x="999" y="448"/>
                  </a:cubicBezTo>
                  <a:cubicBezTo>
                    <a:pt x="995" y="464"/>
                    <a:pt x="953" y="476"/>
                    <a:pt x="953" y="492"/>
                  </a:cubicBezTo>
                  <a:cubicBezTo>
                    <a:pt x="953" y="508"/>
                    <a:pt x="987" y="524"/>
                    <a:pt x="1001" y="544"/>
                  </a:cubicBezTo>
                  <a:cubicBezTo>
                    <a:pt x="1015" y="564"/>
                    <a:pt x="1040" y="594"/>
                    <a:pt x="1039" y="610"/>
                  </a:cubicBezTo>
                  <a:cubicBezTo>
                    <a:pt x="1038" y="626"/>
                    <a:pt x="1001" y="624"/>
                    <a:pt x="995" y="638"/>
                  </a:cubicBezTo>
                  <a:cubicBezTo>
                    <a:pt x="989" y="652"/>
                    <a:pt x="1009" y="677"/>
                    <a:pt x="1005" y="694"/>
                  </a:cubicBezTo>
                  <a:cubicBezTo>
                    <a:pt x="1001" y="711"/>
                    <a:pt x="977" y="727"/>
                    <a:pt x="973" y="740"/>
                  </a:cubicBezTo>
                  <a:cubicBezTo>
                    <a:pt x="969" y="753"/>
                    <a:pt x="972" y="759"/>
                    <a:pt x="983" y="772"/>
                  </a:cubicBezTo>
                  <a:cubicBezTo>
                    <a:pt x="994" y="785"/>
                    <a:pt x="1026" y="801"/>
                    <a:pt x="1037" y="818"/>
                  </a:cubicBezTo>
                  <a:cubicBezTo>
                    <a:pt x="1048" y="835"/>
                    <a:pt x="1054" y="862"/>
                    <a:pt x="1049" y="874"/>
                  </a:cubicBezTo>
                  <a:cubicBezTo>
                    <a:pt x="1044" y="886"/>
                    <a:pt x="1014" y="882"/>
                    <a:pt x="1009" y="892"/>
                  </a:cubicBezTo>
                  <a:cubicBezTo>
                    <a:pt x="1004" y="902"/>
                    <a:pt x="1027" y="922"/>
                    <a:pt x="1021" y="932"/>
                  </a:cubicBezTo>
                  <a:cubicBezTo>
                    <a:pt x="1015" y="942"/>
                    <a:pt x="990" y="950"/>
                    <a:pt x="973" y="954"/>
                  </a:cubicBezTo>
                  <a:cubicBezTo>
                    <a:pt x="956" y="958"/>
                    <a:pt x="933" y="958"/>
                    <a:pt x="917" y="956"/>
                  </a:cubicBezTo>
                  <a:cubicBezTo>
                    <a:pt x="901" y="954"/>
                    <a:pt x="894" y="939"/>
                    <a:pt x="879" y="942"/>
                  </a:cubicBezTo>
                  <a:cubicBezTo>
                    <a:pt x="864" y="945"/>
                    <a:pt x="839" y="976"/>
                    <a:pt x="825" y="972"/>
                  </a:cubicBezTo>
                  <a:cubicBezTo>
                    <a:pt x="811" y="968"/>
                    <a:pt x="803" y="934"/>
                    <a:pt x="795" y="920"/>
                  </a:cubicBezTo>
                  <a:cubicBezTo>
                    <a:pt x="787" y="906"/>
                    <a:pt x="780" y="910"/>
                    <a:pt x="779" y="890"/>
                  </a:cubicBezTo>
                  <a:cubicBezTo>
                    <a:pt x="778" y="870"/>
                    <a:pt x="791" y="821"/>
                    <a:pt x="789" y="800"/>
                  </a:cubicBezTo>
                  <a:cubicBezTo>
                    <a:pt x="787" y="779"/>
                    <a:pt x="774" y="777"/>
                    <a:pt x="765" y="766"/>
                  </a:cubicBezTo>
                  <a:cubicBezTo>
                    <a:pt x="756" y="755"/>
                    <a:pt x="749" y="738"/>
                    <a:pt x="737" y="732"/>
                  </a:cubicBezTo>
                  <a:cubicBezTo>
                    <a:pt x="725" y="726"/>
                    <a:pt x="708" y="736"/>
                    <a:pt x="695" y="732"/>
                  </a:cubicBezTo>
                  <a:cubicBezTo>
                    <a:pt x="682" y="728"/>
                    <a:pt x="672" y="691"/>
                    <a:pt x="657" y="706"/>
                  </a:cubicBezTo>
                  <a:lnTo>
                    <a:pt x="605" y="822"/>
                  </a:lnTo>
                  <a:cubicBezTo>
                    <a:pt x="594" y="836"/>
                    <a:pt x="597" y="801"/>
                    <a:pt x="589" y="790"/>
                  </a:cubicBezTo>
                  <a:cubicBezTo>
                    <a:pt x="581" y="779"/>
                    <a:pt x="566" y="767"/>
                    <a:pt x="557" y="756"/>
                  </a:cubicBezTo>
                  <a:cubicBezTo>
                    <a:pt x="548" y="745"/>
                    <a:pt x="547" y="728"/>
                    <a:pt x="537" y="722"/>
                  </a:cubicBezTo>
                  <a:cubicBezTo>
                    <a:pt x="527" y="716"/>
                    <a:pt x="503" y="724"/>
                    <a:pt x="495" y="720"/>
                  </a:cubicBezTo>
                  <a:cubicBezTo>
                    <a:pt x="487" y="716"/>
                    <a:pt x="496" y="707"/>
                    <a:pt x="487" y="700"/>
                  </a:cubicBezTo>
                  <a:cubicBezTo>
                    <a:pt x="478" y="693"/>
                    <a:pt x="459" y="683"/>
                    <a:pt x="443" y="676"/>
                  </a:cubicBezTo>
                  <a:cubicBezTo>
                    <a:pt x="427" y="669"/>
                    <a:pt x="405" y="668"/>
                    <a:pt x="393" y="660"/>
                  </a:cubicBezTo>
                  <a:cubicBezTo>
                    <a:pt x="381" y="652"/>
                    <a:pt x="369" y="630"/>
                    <a:pt x="373" y="628"/>
                  </a:cubicBezTo>
                  <a:cubicBezTo>
                    <a:pt x="377" y="626"/>
                    <a:pt x="404" y="646"/>
                    <a:pt x="415" y="650"/>
                  </a:cubicBezTo>
                  <a:cubicBezTo>
                    <a:pt x="426" y="654"/>
                    <a:pt x="442" y="658"/>
                    <a:pt x="441" y="654"/>
                  </a:cubicBezTo>
                  <a:cubicBezTo>
                    <a:pt x="440" y="650"/>
                    <a:pt x="418" y="636"/>
                    <a:pt x="407" y="626"/>
                  </a:cubicBezTo>
                  <a:cubicBezTo>
                    <a:pt x="396" y="616"/>
                    <a:pt x="393" y="603"/>
                    <a:pt x="377" y="596"/>
                  </a:cubicBezTo>
                  <a:cubicBezTo>
                    <a:pt x="361" y="589"/>
                    <a:pt x="322" y="589"/>
                    <a:pt x="313" y="582"/>
                  </a:cubicBezTo>
                  <a:cubicBezTo>
                    <a:pt x="304" y="575"/>
                    <a:pt x="329" y="562"/>
                    <a:pt x="325" y="554"/>
                  </a:cubicBezTo>
                  <a:cubicBezTo>
                    <a:pt x="321" y="546"/>
                    <a:pt x="300" y="542"/>
                    <a:pt x="289" y="534"/>
                  </a:cubicBezTo>
                  <a:cubicBezTo>
                    <a:pt x="278" y="526"/>
                    <a:pt x="270" y="512"/>
                    <a:pt x="261" y="508"/>
                  </a:cubicBezTo>
                  <a:cubicBezTo>
                    <a:pt x="252" y="504"/>
                    <a:pt x="246" y="514"/>
                    <a:pt x="237" y="510"/>
                  </a:cubicBezTo>
                  <a:cubicBezTo>
                    <a:pt x="228" y="506"/>
                    <a:pt x="220" y="496"/>
                    <a:pt x="209" y="486"/>
                  </a:cubicBezTo>
                  <a:cubicBezTo>
                    <a:pt x="198" y="476"/>
                    <a:pt x="176" y="457"/>
                    <a:pt x="173" y="448"/>
                  </a:cubicBezTo>
                  <a:cubicBezTo>
                    <a:pt x="170" y="439"/>
                    <a:pt x="182" y="433"/>
                    <a:pt x="189" y="434"/>
                  </a:cubicBezTo>
                  <a:cubicBezTo>
                    <a:pt x="196" y="435"/>
                    <a:pt x="209" y="451"/>
                    <a:pt x="217" y="454"/>
                  </a:cubicBezTo>
                  <a:cubicBezTo>
                    <a:pt x="225" y="457"/>
                    <a:pt x="241" y="458"/>
                    <a:pt x="237" y="452"/>
                  </a:cubicBezTo>
                  <a:cubicBezTo>
                    <a:pt x="233" y="446"/>
                    <a:pt x="208" y="434"/>
                    <a:pt x="195" y="420"/>
                  </a:cubicBezTo>
                  <a:cubicBezTo>
                    <a:pt x="182" y="406"/>
                    <a:pt x="171" y="383"/>
                    <a:pt x="159" y="366"/>
                  </a:cubicBezTo>
                  <a:cubicBezTo>
                    <a:pt x="147" y="349"/>
                    <a:pt x="136" y="334"/>
                    <a:pt x="125" y="320"/>
                  </a:cubicBezTo>
                  <a:cubicBezTo>
                    <a:pt x="114" y="306"/>
                    <a:pt x="98" y="288"/>
                    <a:pt x="91" y="280"/>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290" name="Freeform 783"/>
            <p:cNvSpPr>
              <a:spLocks/>
            </p:cNvSpPr>
            <p:nvPr/>
          </p:nvSpPr>
          <p:spPr bwMode="auto">
            <a:xfrm>
              <a:off x="3201" y="2716"/>
              <a:ext cx="36" cy="73"/>
            </a:xfrm>
            <a:custGeom>
              <a:avLst/>
              <a:gdLst>
                <a:gd name="T0" fmla="*/ 9 w 36"/>
                <a:gd name="T1" fmla="*/ 0 h 73"/>
                <a:gd name="T2" fmla="*/ 27 w 36"/>
                <a:gd name="T3" fmla="*/ 34 h 73"/>
                <a:gd name="T4" fmla="*/ 21 w 36"/>
                <a:gd name="T5" fmla="*/ 53 h 73"/>
                <a:gd name="T6" fmla="*/ 35 w 36"/>
                <a:gd name="T7" fmla="*/ 65 h 73"/>
                <a:gd name="T8" fmla="*/ 27 w 36"/>
                <a:gd name="T9" fmla="*/ 70 h 73"/>
                <a:gd name="T10" fmla="*/ 9 w 36"/>
                <a:gd name="T11" fmla="*/ 50 h 73"/>
                <a:gd name="T12" fmla="*/ 0 w 36"/>
                <a:gd name="T13" fmla="*/ 34 h 73"/>
                <a:gd name="T14" fmla="*/ 9 w 36"/>
                <a:gd name="T15" fmla="*/ 19 h 73"/>
                <a:gd name="T16" fmla="*/ 9 w 36"/>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73"/>
                <a:gd name="T29" fmla="*/ 36 w 36"/>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73">
                  <a:moveTo>
                    <a:pt x="9" y="0"/>
                  </a:moveTo>
                  <a:cubicBezTo>
                    <a:pt x="13" y="0"/>
                    <a:pt x="25" y="25"/>
                    <a:pt x="27" y="34"/>
                  </a:cubicBezTo>
                  <a:cubicBezTo>
                    <a:pt x="29" y="43"/>
                    <a:pt x="20" y="48"/>
                    <a:pt x="21" y="53"/>
                  </a:cubicBezTo>
                  <a:cubicBezTo>
                    <a:pt x="22" y="58"/>
                    <a:pt x="34" y="62"/>
                    <a:pt x="35" y="65"/>
                  </a:cubicBezTo>
                  <a:cubicBezTo>
                    <a:pt x="36" y="68"/>
                    <a:pt x="31" y="73"/>
                    <a:pt x="27" y="70"/>
                  </a:cubicBezTo>
                  <a:cubicBezTo>
                    <a:pt x="23" y="67"/>
                    <a:pt x="13" y="56"/>
                    <a:pt x="9" y="50"/>
                  </a:cubicBezTo>
                  <a:cubicBezTo>
                    <a:pt x="5" y="44"/>
                    <a:pt x="0" y="39"/>
                    <a:pt x="0" y="34"/>
                  </a:cubicBezTo>
                  <a:cubicBezTo>
                    <a:pt x="0" y="29"/>
                    <a:pt x="8" y="25"/>
                    <a:pt x="9" y="19"/>
                  </a:cubicBezTo>
                  <a:cubicBezTo>
                    <a:pt x="10" y="13"/>
                    <a:pt x="9" y="4"/>
                    <a:pt x="9" y="0"/>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4291" name="Freeform 784"/>
            <p:cNvSpPr>
              <a:spLocks/>
            </p:cNvSpPr>
            <p:nvPr/>
          </p:nvSpPr>
          <p:spPr bwMode="auto">
            <a:xfrm>
              <a:off x="3245" y="2778"/>
              <a:ext cx="51" cy="57"/>
            </a:xfrm>
            <a:custGeom>
              <a:avLst/>
              <a:gdLst>
                <a:gd name="T0" fmla="*/ 13 w 51"/>
                <a:gd name="T1" fmla="*/ 1 h 57"/>
                <a:gd name="T2" fmla="*/ 28 w 51"/>
                <a:gd name="T3" fmla="*/ 18 h 57"/>
                <a:gd name="T4" fmla="*/ 30 w 51"/>
                <a:gd name="T5" fmla="*/ 32 h 57"/>
                <a:gd name="T6" fmla="*/ 45 w 51"/>
                <a:gd name="T7" fmla="*/ 42 h 57"/>
                <a:gd name="T8" fmla="*/ 48 w 51"/>
                <a:gd name="T9" fmla="*/ 57 h 57"/>
                <a:gd name="T10" fmla="*/ 27 w 51"/>
                <a:gd name="T11" fmla="*/ 44 h 57"/>
                <a:gd name="T12" fmla="*/ 15 w 51"/>
                <a:gd name="T13" fmla="*/ 32 h 57"/>
                <a:gd name="T14" fmla="*/ 15 w 51"/>
                <a:gd name="T15" fmla="*/ 18 h 57"/>
                <a:gd name="T16" fmla="*/ 0 w 51"/>
                <a:gd name="T17" fmla="*/ 8 h 57"/>
                <a:gd name="T18" fmla="*/ 13 w 51"/>
                <a:gd name="T19" fmla="*/ 1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57"/>
                <a:gd name="T32" fmla="*/ 51 w 51"/>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57">
                  <a:moveTo>
                    <a:pt x="13" y="1"/>
                  </a:moveTo>
                  <a:cubicBezTo>
                    <a:pt x="18" y="3"/>
                    <a:pt x="25" y="13"/>
                    <a:pt x="28" y="18"/>
                  </a:cubicBezTo>
                  <a:cubicBezTo>
                    <a:pt x="31" y="23"/>
                    <a:pt x="27" y="28"/>
                    <a:pt x="30" y="32"/>
                  </a:cubicBezTo>
                  <a:cubicBezTo>
                    <a:pt x="33" y="36"/>
                    <a:pt x="42" y="38"/>
                    <a:pt x="45" y="42"/>
                  </a:cubicBezTo>
                  <a:cubicBezTo>
                    <a:pt x="48" y="46"/>
                    <a:pt x="51" y="57"/>
                    <a:pt x="48" y="57"/>
                  </a:cubicBezTo>
                  <a:cubicBezTo>
                    <a:pt x="45" y="57"/>
                    <a:pt x="32" y="48"/>
                    <a:pt x="27" y="44"/>
                  </a:cubicBezTo>
                  <a:cubicBezTo>
                    <a:pt x="22" y="40"/>
                    <a:pt x="17" y="36"/>
                    <a:pt x="15" y="32"/>
                  </a:cubicBezTo>
                  <a:cubicBezTo>
                    <a:pt x="13" y="28"/>
                    <a:pt x="17" y="22"/>
                    <a:pt x="15" y="18"/>
                  </a:cubicBezTo>
                  <a:cubicBezTo>
                    <a:pt x="13" y="14"/>
                    <a:pt x="0" y="11"/>
                    <a:pt x="0" y="8"/>
                  </a:cubicBezTo>
                  <a:cubicBezTo>
                    <a:pt x="0" y="5"/>
                    <a:pt x="10" y="0"/>
                    <a:pt x="13" y="1"/>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4292" name="Freeform 785"/>
            <p:cNvSpPr>
              <a:spLocks/>
            </p:cNvSpPr>
            <p:nvPr/>
          </p:nvSpPr>
          <p:spPr bwMode="auto">
            <a:xfrm>
              <a:off x="3208" y="2792"/>
              <a:ext cx="28" cy="28"/>
            </a:xfrm>
            <a:custGeom>
              <a:avLst/>
              <a:gdLst>
                <a:gd name="T0" fmla="*/ 1 w 28"/>
                <a:gd name="T1" fmla="*/ 1 h 28"/>
                <a:gd name="T2" fmla="*/ 25 w 28"/>
                <a:gd name="T3" fmla="*/ 15 h 28"/>
                <a:gd name="T4" fmla="*/ 16 w 28"/>
                <a:gd name="T5" fmla="*/ 28 h 28"/>
                <a:gd name="T6" fmla="*/ 2 w 28"/>
                <a:gd name="T7" fmla="*/ 18 h 28"/>
                <a:gd name="T8" fmla="*/ 1 w 28"/>
                <a:gd name="T9" fmla="*/ 1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1" y="1"/>
                  </a:moveTo>
                  <a:cubicBezTo>
                    <a:pt x="5" y="0"/>
                    <a:pt x="23" y="11"/>
                    <a:pt x="25" y="15"/>
                  </a:cubicBezTo>
                  <a:cubicBezTo>
                    <a:pt x="28" y="20"/>
                    <a:pt x="20" y="28"/>
                    <a:pt x="16" y="28"/>
                  </a:cubicBezTo>
                  <a:cubicBezTo>
                    <a:pt x="12" y="28"/>
                    <a:pt x="4" y="22"/>
                    <a:pt x="2" y="18"/>
                  </a:cubicBezTo>
                  <a:cubicBezTo>
                    <a:pt x="0" y="14"/>
                    <a:pt x="1" y="5"/>
                    <a:pt x="1" y="1"/>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4293" name="Freeform 786"/>
            <p:cNvSpPr>
              <a:spLocks/>
            </p:cNvSpPr>
            <p:nvPr/>
          </p:nvSpPr>
          <p:spPr bwMode="auto">
            <a:xfrm>
              <a:off x="3380" y="3032"/>
              <a:ext cx="27" cy="25"/>
            </a:xfrm>
            <a:custGeom>
              <a:avLst/>
              <a:gdLst>
                <a:gd name="T0" fmla="*/ 7 w 27"/>
                <a:gd name="T1" fmla="*/ 0 h 25"/>
                <a:gd name="T2" fmla="*/ 24 w 27"/>
                <a:gd name="T3" fmla="*/ 12 h 25"/>
                <a:gd name="T4" fmla="*/ 15 w 27"/>
                <a:gd name="T5" fmla="*/ 25 h 25"/>
                <a:gd name="T6" fmla="*/ 1 w 27"/>
                <a:gd name="T7" fmla="*/ 15 h 25"/>
                <a:gd name="T8" fmla="*/ 7 w 27"/>
                <a:gd name="T9" fmla="*/ 0 h 25"/>
                <a:gd name="T10" fmla="*/ 0 60000 65536"/>
                <a:gd name="T11" fmla="*/ 0 60000 65536"/>
                <a:gd name="T12" fmla="*/ 0 60000 65536"/>
                <a:gd name="T13" fmla="*/ 0 60000 65536"/>
                <a:gd name="T14" fmla="*/ 0 60000 65536"/>
                <a:gd name="T15" fmla="*/ 0 w 27"/>
                <a:gd name="T16" fmla="*/ 0 h 25"/>
                <a:gd name="T17" fmla="*/ 27 w 27"/>
                <a:gd name="T18" fmla="*/ 25 h 25"/>
              </a:gdLst>
              <a:ahLst/>
              <a:cxnLst>
                <a:cxn ang="T10">
                  <a:pos x="T0" y="T1"/>
                </a:cxn>
                <a:cxn ang="T11">
                  <a:pos x="T2" y="T3"/>
                </a:cxn>
                <a:cxn ang="T12">
                  <a:pos x="T4" y="T5"/>
                </a:cxn>
                <a:cxn ang="T13">
                  <a:pos x="T6" y="T7"/>
                </a:cxn>
                <a:cxn ang="T14">
                  <a:pos x="T8" y="T9"/>
                </a:cxn>
              </a:cxnLst>
              <a:rect l="T15" t="T16" r="T17" b="T18"/>
              <a:pathLst>
                <a:path w="27" h="25">
                  <a:moveTo>
                    <a:pt x="7" y="0"/>
                  </a:moveTo>
                  <a:cubicBezTo>
                    <a:pt x="11" y="0"/>
                    <a:pt x="23" y="8"/>
                    <a:pt x="24" y="12"/>
                  </a:cubicBezTo>
                  <a:cubicBezTo>
                    <a:pt x="27" y="17"/>
                    <a:pt x="19" y="25"/>
                    <a:pt x="15" y="25"/>
                  </a:cubicBezTo>
                  <a:cubicBezTo>
                    <a:pt x="11" y="25"/>
                    <a:pt x="2" y="19"/>
                    <a:pt x="1" y="15"/>
                  </a:cubicBezTo>
                  <a:cubicBezTo>
                    <a:pt x="0" y="11"/>
                    <a:pt x="3" y="0"/>
                    <a:pt x="7" y="0"/>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4294" name="Freeform 787"/>
            <p:cNvSpPr>
              <a:spLocks/>
            </p:cNvSpPr>
            <p:nvPr/>
          </p:nvSpPr>
          <p:spPr bwMode="auto">
            <a:xfrm>
              <a:off x="3449" y="3053"/>
              <a:ext cx="41" cy="24"/>
            </a:xfrm>
            <a:custGeom>
              <a:avLst/>
              <a:gdLst>
                <a:gd name="T0" fmla="*/ 4 w 41"/>
                <a:gd name="T1" fmla="*/ 0 h 24"/>
                <a:gd name="T2" fmla="*/ 37 w 41"/>
                <a:gd name="T3" fmla="*/ 13 h 24"/>
                <a:gd name="T4" fmla="*/ 28 w 41"/>
                <a:gd name="T5" fmla="*/ 24 h 24"/>
                <a:gd name="T6" fmla="*/ 12 w 41"/>
                <a:gd name="T7" fmla="*/ 12 h 24"/>
                <a:gd name="T8" fmla="*/ 4 w 41"/>
                <a:gd name="T9" fmla="*/ 0 h 24"/>
                <a:gd name="T10" fmla="*/ 0 60000 65536"/>
                <a:gd name="T11" fmla="*/ 0 60000 65536"/>
                <a:gd name="T12" fmla="*/ 0 60000 65536"/>
                <a:gd name="T13" fmla="*/ 0 60000 65536"/>
                <a:gd name="T14" fmla="*/ 0 60000 65536"/>
                <a:gd name="T15" fmla="*/ 0 w 41"/>
                <a:gd name="T16" fmla="*/ 0 h 24"/>
                <a:gd name="T17" fmla="*/ 41 w 41"/>
                <a:gd name="T18" fmla="*/ 24 h 24"/>
              </a:gdLst>
              <a:ahLst/>
              <a:cxnLst>
                <a:cxn ang="T10">
                  <a:pos x="T0" y="T1"/>
                </a:cxn>
                <a:cxn ang="T11">
                  <a:pos x="T2" y="T3"/>
                </a:cxn>
                <a:cxn ang="T12">
                  <a:pos x="T4" y="T5"/>
                </a:cxn>
                <a:cxn ang="T13">
                  <a:pos x="T6" y="T7"/>
                </a:cxn>
                <a:cxn ang="T14">
                  <a:pos x="T8" y="T9"/>
                </a:cxn>
              </a:cxnLst>
              <a:rect l="T15" t="T16" r="T17" b="T18"/>
              <a:pathLst>
                <a:path w="41" h="24">
                  <a:moveTo>
                    <a:pt x="4" y="0"/>
                  </a:moveTo>
                  <a:cubicBezTo>
                    <a:pt x="8" y="0"/>
                    <a:pt x="33" y="9"/>
                    <a:pt x="37" y="13"/>
                  </a:cubicBezTo>
                  <a:cubicBezTo>
                    <a:pt x="41" y="18"/>
                    <a:pt x="32" y="24"/>
                    <a:pt x="28" y="24"/>
                  </a:cubicBezTo>
                  <a:cubicBezTo>
                    <a:pt x="24" y="24"/>
                    <a:pt x="16" y="16"/>
                    <a:pt x="12" y="12"/>
                  </a:cubicBezTo>
                  <a:cubicBezTo>
                    <a:pt x="8" y="8"/>
                    <a:pt x="0" y="0"/>
                    <a:pt x="4" y="0"/>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4295" name="Freeform 788"/>
            <p:cNvSpPr>
              <a:spLocks/>
            </p:cNvSpPr>
            <p:nvPr/>
          </p:nvSpPr>
          <p:spPr bwMode="auto">
            <a:xfrm>
              <a:off x="3537" y="3100"/>
              <a:ext cx="35" cy="16"/>
            </a:xfrm>
            <a:custGeom>
              <a:avLst/>
              <a:gdLst>
                <a:gd name="T0" fmla="*/ 6 w 35"/>
                <a:gd name="T1" fmla="*/ 1 h 16"/>
                <a:gd name="T2" fmla="*/ 32 w 35"/>
                <a:gd name="T3" fmla="*/ 10 h 16"/>
                <a:gd name="T4" fmla="*/ 17 w 35"/>
                <a:gd name="T5" fmla="*/ 16 h 16"/>
                <a:gd name="T6" fmla="*/ 2 w 35"/>
                <a:gd name="T7" fmla="*/ 13 h 16"/>
                <a:gd name="T8" fmla="*/ 6 w 35"/>
                <a:gd name="T9" fmla="*/ 1 h 16"/>
                <a:gd name="T10" fmla="*/ 0 60000 65536"/>
                <a:gd name="T11" fmla="*/ 0 60000 65536"/>
                <a:gd name="T12" fmla="*/ 0 60000 65536"/>
                <a:gd name="T13" fmla="*/ 0 60000 65536"/>
                <a:gd name="T14" fmla="*/ 0 60000 65536"/>
                <a:gd name="T15" fmla="*/ 0 w 35"/>
                <a:gd name="T16" fmla="*/ 0 h 16"/>
                <a:gd name="T17" fmla="*/ 35 w 35"/>
                <a:gd name="T18" fmla="*/ 16 h 16"/>
              </a:gdLst>
              <a:ahLst/>
              <a:cxnLst>
                <a:cxn ang="T10">
                  <a:pos x="T0" y="T1"/>
                </a:cxn>
                <a:cxn ang="T11">
                  <a:pos x="T2" y="T3"/>
                </a:cxn>
                <a:cxn ang="T12">
                  <a:pos x="T4" y="T5"/>
                </a:cxn>
                <a:cxn ang="T13">
                  <a:pos x="T6" y="T7"/>
                </a:cxn>
                <a:cxn ang="T14">
                  <a:pos x="T8" y="T9"/>
                </a:cxn>
              </a:cxnLst>
              <a:rect l="T15" t="T16" r="T17" b="T18"/>
              <a:pathLst>
                <a:path w="35" h="16">
                  <a:moveTo>
                    <a:pt x="6" y="1"/>
                  </a:moveTo>
                  <a:cubicBezTo>
                    <a:pt x="11" y="0"/>
                    <a:pt x="30" y="8"/>
                    <a:pt x="32" y="10"/>
                  </a:cubicBezTo>
                  <a:cubicBezTo>
                    <a:pt x="35" y="13"/>
                    <a:pt x="22" y="16"/>
                    <a:pt x="17" y="16"/>
                  </a:cubicBezTo>
                  <a:cubicBezTo>
                    <a:pt x="12" y="16"/>
                    <a:pt x="4" y="15"/>
                    <a:pt x="2" y="13"/>
                  </a:cubicBezTo>
                  <a:cubicBezTo>
                    <a:pt x="0" y="11"/>
                    <a:pt x="1" y="2"/>
                    <a:pt x="6" y="1"/>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grpSp>
      <p:grpSp>
        <p:nvGrpSpPr>
          <p:cNvPr id="4100" name="Group 2"/>
          <p:cNvGrpSpPr>
            <a:grpSpLocks/>
          </p:cNvGrpSpPr>
          <p:nvPr/>
        </p:nvGrpSpPr>
        <p:grpSpPr bwMode="auto">
          <a:xfrm>
            <a:off x="6045200" y="5127625"/>
            <a:ext cx="1266825" cy="1447800"/>
            <a:chOff x="3808" y="3230"/>
            <a:chExt cx="798" cy="912"/>
          </a:xfrm>
        </p:grpSpPr>
        <p:sp>
          <p:nvSpPr>
            <p:cNvPr id="4259" name="Freeform 3"/>
            <p:cNvSpPr>
              <a:spLocks/>
            </p:cNvSpPr>
            <p:nvPr/>
          </p:nvSpPr>
          <p:spPr bwMode="auto">
            <a:xfrm>
              <a:off x="3808" y="3230"/>
              <a:ext cx="786" cy="863"/>
            </a:xfrm>
            <a:custGeom>
              <a:avLst/>
              <a:gdLst>
                <a:gd name="T0" fmla="*/ 22 w 786"/>
                <a:gd name="T1" fmla="*/ 246 h 863"/>
                <a:gd name="T2" fmla="*/ 112 w 786"/>
                <a:gd name="T3" fmla="*/ 204 h 863"/>
                <a:gd name="T4" fmla="*/ 160 w 786"/>
                <a:gd name="T5" fmla="*/ 150 h 863"/>
                <a:gd name="T6" fmla="*/ 280 w 786"/>
                <a:gd name="T7" fmla="*/ 142 h 863"/>
                <a:gd name="T8" fmla="*/ 404 w 786"/>
                <a:gd name="T9" fmla="*/ 106 h 863"/>
                <a:gd name="T10" fmla="*/ 590 w 786"/>
                <a:gd name="T11" fmla="*/ 92 h 863"/>
                <a:gd name="T12" fmla="*/ 778 w 786"/>
                <a:gd name="T13" fmla="*/ 44 h 863"/>
                <a:gd name="T14" fmla="*/ 752 w 786"/>
                <a:gd name="T15" fmla="*/ 148 h 863"/>
                <a:gd name="T16" fmla="*/ 697 w 786"/>
                <a:gd name="T17" fmla="*/ 157 h 863"/>
                <a:gd name="T18" fmla="*/ 619 w 786"/>
                <a:gd name="T19" fmla="*/ 138 h 863"/>
                <a:gd name="T20" fmla="*/ 523 w 786"/>
                <a:gd name="T21" fmla="*/ 144 h 863"/>
                <a:gd name="T22" fmla="*/ 460 w 786"/>
                <a:gd name="T23" fmla="*/ 214 h 863"/>
                <a:gd name="T24" fmla="*/ 496 w 786"/>
                <a:gd name="T25" fmla="*/ 273 h 863"/>
                <a:gd name="T26" fmla="*/ 439 w 786"/>
                <a:gd name="T27" fmla="*/ 247 h 863"/>
                <a:gd name="T28" fmla="*/ 469 w 786"/>
                <a:gd name="T29" fmla="*/ 307 h 863"/>
                <a:gd name="T30" fmla="*/ 416 w 786"/>
                <a:gd name="T31" fmla="*/ 282 h 863"/>
                <a:gd name="T32" fmla="*/ 374 w 786"/>
                <a:gd name="T33" fmla="*/ 268 h 863"/>
                <a:gd name="T34" fmla="*/ 325 w 786"/>
                <a:gd name="T35" fmla="*/ 210 h 863"/>
                <a:gd name="T36" fmla="*/ 310 w 786"/>
                <a:gd name="T37" fmla="*/ 283 h 863"/>
                <a:gd name="T38" fmla="*/ 382 w 786"/>
                <a:gd name="T39" fmla="*/ 375 h 863"/>
                <a:gd name="T40" fmla="*/ 397 w 786"/>
                <a:gd name="T41" fmla="*/ 439 h 863"/>
                <a:gd name="T42" fmla="*/ 352 w 786"/>
                <a:gd name="T43" fmla="*/ 393 h 863"/>
                <a:gd name="T44" fmla="*/ 307 w 786"/>
                <a:gd name="T45" fmla="*/ 456 h 863"/>
                <a:gd name="T46" fmla="*/ 341 w 786"/>
                <a:gd name="T47" fmla="*/ 478 h 863"/>
                <a:gd name="T48" fmla="*/ 407 w 786"/>
                <a:gd name="T49" fmla="*/ 528 h 863"/>
                <a:gd name="T50" fmla="*/ 484 w 786"/>
                <a:gd name="T51" fmla="*/ 570 h 863"/>
                <a:gd name="T52" fmla="*/ 488 w 786"/>
                <a:gd name="T53" fmla="*/ 655 h 863"/>
                <a:gd name="T54" fmla="*/ 403 w 786"/>
                <a:gd name="T55" fmla="*/ 624 h 863"/>
                <a:gd name="T56" fmla="*/ 401 w 786"/>
                <a:gd name="T57" fmla="*/ 673 h 863"/>
                <a:gd name="T58" fmla="*/ 386 w 786"/>
                <a:gd name="T59" fmla="*/ 693 h 863"/>
                <a:gd name="T60" fmla="*/ 332 w 786"/>
                <a:gd name="T61" fmla="*/ 682 h 863"/>
                <a:gd name="T62" fmla="*/ 362 w 786"/>
                <a:gd name="T63" fmla="*/ 762 h 863"/>
                <a:gd name="T64" fmla="*/ 379 w 786"/>
                <a:gd name="T65" fmla="*/ 855 h 863"/>
                <a:gd name="T66" fmla="*/ 343 w 786"/>
                <a:gd name="T67" fmla="*/ 796 h 863"/>
                <a:gd name="T68" fmla="*/ 310 w 786"/>
                <a:gd name="T69" fmla="*/ 862 h 863"/>
                <a:gd name="T70" fmla="*/ 287 w 786"/>
                <a:gd name="T71" fmla="*/ 810 h 863"/>
                <a:gd name="T72" fmla="*/ 250 w 786"/>
                <a:gd name="T73" fmla="*/ 768 h 863"/>
                <a:gd name="T74" fmla="*/ 232 w 786"/>
                <a:gd name="T75" fmla="*/ 812 h 863"/>
                <a:gd name="T76" fmla="*/ 204 w 786"/>
                <a:gd name="T77" fmla="*/ 722 h 863"/>
                <a:gd name="T78" fmla="*/ 144 w 786"/>
                <a:gd name="T79" fmla="*/ 658 h 863"/>
                <a:gd name="T80" fmla="*/ 168 w 786"/>
                <a:gd name="T81" fmla="*/ 576 h 863"/>
                <a:gd name="T82" fmla="*/ 331 w 786"/>
                <a:gd name="T83" fmla="*/ 595 h 863"/>
                <a:gd name="T84" fmla="*/ 367 w 786"/>
                <a:gd name="T85" fmla="*/ 580 h 863"/>
                <a:gd name="T86" fmla="*/ 314 w 786"/>
                <a:gd name="T87" fmla="*/ 552 h 863"/>
                <a:gd name="T88" fmla="*/ 235 w 786"/>
                <a:gd name="T89" fmla="*/ 550 h 863"/>
                <a:gd name="T90" fmla="*/ 188 w 786"/>
                <a:gd name="T91" fmla="*/ 538 h 863"/>
                <a:gd name="T92" fmla="*/ 128 w 786"/>
                <a:gd name="T93" fmla="*/ 522 h 863"/>
                <a:gd name="T94" fmla="*/ 88 w 786"/>
                <a:gd name="T95" fmla="*/ 488 h 863"/>
                <a:gd name="T96" fmla="*/ 119 w 786"/>
                <a:gd name="T97" fmla="*/ 448 h 863"/>
                <a:gd name="T98" fmla="*/ 38 w 786"/>
                <a:gd name="T99" fmla="*/ 402 h 863"/>
                <a:gd name="T100" fmla="*/ 0 w 786"/>
                <a:gd name="T101" fmla="*/ 336 h 8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6"/>
                <a:gd name="T154" fmla="*/ 0 h 863"/>
                <a:gd name="T155" fmla="*/ 786 w 786"/>
                <a:gd name="T156" fmla="*/ 863 h 8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6" h="863">
                  <a:moveTo>
                    <a:pt x="0" y="336"/>
                  </a:moveTo>
                  <a:cubicBezTo>
                    <a:pt x="1" y="326"/>
                    <a:pt x="8" y="317"/>
                    <a:pt x="12" y="302"/>
                  </a:cubicBezTo>
                  <a:cubicBezTo>
                    <a:pt x="16" y="287"/>
                    <a:pt x="12" y="256"/>
                    <a:pt x="22" y="246"/>
                  </a:cubicBezTo>
                  <a:cubicBezTo>
                    <a:pt x="32" y="236"/>
                    <a:pt x="56" y="242"/>
                    <a:pt x="70" y="240"/>
                  </a:cubicBezTo>
                  <a:cubicBezTo>
                    <a:pt x="84" y="238"/>
                    <a:pt x="99" y="242"/>
                    <a:pt x="106" y="236"/>
                  </a:cubicBezTo>
                  <a:cubicBezTo>
                    <a:pt x="113" y="230"/>
                    <a:pt x="107" y="213"/>
                    <a:pt x="112" y="204"/>
                  </a:cubicBezTo>
                  <a:cubicBezTo>
                    <a:pt x="117" y="195"/>
                    <a:pt x="133" y="187"/>
                    <a:pt x="136" y="180"/>
                  </a:cubicBezTo>
                  <a:cubicBezTo>
                    <a:pt x="139" y="173"/>
                    <a:pt x="128" y="167"/>
                    <a:pt x="132" y="162"/>
                  </a:cubicBezTo>
                  <a:cubicBezTo>
                    <a:pt x="136" y="157"/>
                    <a:pt x="150" y="155"/>
                    <a:pt x="160" y="150"/>
                  </a:cubicBezTo>
                  <a:cubicBezTo>
                    <a:pt x="170" y="145"/>
                    <a:pt x="182" y="131"/>
                    <a:pt x="194" y="130"/>
                  </a:cubicBezTo>
                  <a:cubicBezTo>
                    <a:pt x="206" y="129"/>
                    <a:pt x="216" y="140"/>
                    <a:pt x="230" y="142"/>
                  </a:cubicBezTo>
                  <a:cubicBezTo>
                    <a:pt x="244" y="144"/>
                    <a:pt x="265" y="145"/>
                    <a:pt x="280" y="142"/>
                  </a:cubicBezTo>
                  <a:cubicBezTo>
                    <a:pt x="295" y="139"/>
                    <a:pt x="307" y="125"/>
                    <a:pt x="322" y="122"/>
                  </a:cubicBezTo>
                  <a:cubicBezTo>
                    <a:pt x="337" y="119"/>
                    <a:pt x="354" y="125"/>
                    <a:pt x="368" y="122"/>
                  </a:cubicBezTo>
                  <a:cubicBezTo>
                    <a:pt x="382" y="119"/>
                    <a:pt x="388" y="109"/>
                    <a:pt x="404" y="106"/>
                  </a:cubicBezTo>
                  <a:cubicBezTo>
                    <a:pt x="420" y="103"/>
                    <a:pt x="447" y="109"/>
                    <a:pt x="466" y="102"/>
                  </a:cubicBezTo>
                  <a:cubicBezTo>
                    <a:pt x="485" y="95"/>
                    <a:pt x="497" y="68"/>
                    <a:pt x="518" y="66"/>
                  </a:cubicBezTo>
                  <a:cubicBezTo>
                    <a:pt x="539" y="64"/>
                    <a:pt x="563" y="96"/>
                    <a:pt x="590" y="92"/>
                  </a:cubicBezTo>
                  <a:cubicBezTo>
                    <a:pt x="617" y="88"/>
                    <a:pt x="658" y="57"/>
                    <a:pt x="680" y="42"/>
                  </a:cubicBezTo>
                  <a:cubicBezTo>
                    <a:pt x="702" y="27"/>
                    <a:pt x="704" y="0"/>
                    <a:pt x="720" y="0"/>
                  </a:cubicBezTo>
                  <a:cubicBezTo>
                    <a:pt x="736" y="0"/>
                    <a:pt x="770" y="28"/>
                    <a:pt x="778" y="44"/>
                  </a:cubicBezTo>
                  <a:cubicBezTo>
                    <a:pt x="786" y="60"/>
                    <a:pt x="775" y="83"/>
                    <a:pt x="770" y="94"/>
                  </a:cubicBezTo>
                  <a:cubicBezTo>
                    <a:pt x="765" y="105"/>
                    <a:pt x="753" y="103"/>
                    <a:pt x="750" y="112"/>
                  </a:cubicBezTo>
                  <a:cubicBezTo>
                    <a:pt x="747" y="121"/>
                    <a:pt x="754" y="138"/>
                    <a:pt x="752" y="148"/>
                  </a:cubicBezTo>
                  <a:lnTo>
                    <a:pt x="736" y="174"/>
                  </a:lnTo>
                  <a:cubicBezTo>
                    <a:pt x="730" y="179"/>
                    <a:pt x="722" y="180"/>
                    <a:pt x="716" y="177"/>
                  </a:cubicBezTo>
                  <a:cubicBezTo>
                    <a:pt x="710" y="174"/>
                    <a:pt x="705" y="160"/>
                    <a:pt x="697" y="157"/>
                  </a:cubicBezTo>
                  <a:cubicBezTo>
                    <a:pt x="689" y="154"/>
                    <a:pt x="676" y="160"/>
                    <a:pt x="670" y="159"/>
                  </a:cubicBezTo>
                  <a:cubicBezTo>
                    <a:pt x="664" y="158"/>
                    <a:pt x="666" y="154"/>
                    <a:pt x="658" y="151"/>
                  </a:cubicBezTo>
                  <a:cubicBezTo>
                    <a:pt x="650" y="148"/>
                    <a:pt x="630" y="142"/>
                    <a:pt x="619" y="138"/>
                  </a:cubicBezTo>
                  <a:cubicBezTo>
                    <a:pt x="608" y="134"/>
                    <a:pt x="606" y="127"/>
                    <a:pt x="593" y="129"/>
                  </a:cubicBezTo>
                  <a:cubicBezTo>
                    <a:pt x="580" y="131"/>
                    <a:pt x="554" y="148"/>
                    <a:pt x="542" y="150"/>
                  </a:cubicBezTo>
                  <a:cubicBezTo>
                    <a:pt x="530" y="152"/>
                    <a:pt x="533" y="140"/>
                    <a:pt x="523" y="144"/>
                  </a:cubicBezTo>
                  <a:cubicBezTo>
                    <a:pt x="513" y="148"/>
                    <a:pt x="497" y="168"/>
                    <a:pt x="482" y="175"/>
                  </a:cubicBezTo>
                  <a:cubicBezTo>
                    <a:pt x="467" y="182"/>
                    <a:pt x="437" y="181"/>
                    <a:pt x="433" y="187"/>
                  </a:cubicBezTo>
                  <a:cubicBezTo>
                    <a:pt x="429" y="193"/>
                    <a:pt x="451" y="208"/>
                    <a:pt x="460" y="214"/>
                  </a:cubicBezTo>
                  <a:cubicBezTo>
                    <a:pt x="469" y="220"/>
                    <a:pt x="477" y="214"/>
                    <a:pt x="487" y="223"/>
                  </a:cubicBezTo>
                  <a:cubicBezTo>
                    <a:pt x="497" y="232"/>
                    <a:pt x="518" y="260"/>
                    <a:pt x="520" y="268"/>
                  </a:cubicBezTo>
                  <a:cubicBezTo>
                    <a:pt x="522" y="276"/>
                    <a:pt x="504" y="276"/>
                    <a:pt x="496" y="273"/>
                  </a:cubicBezTo>
                  <a:cubicBezTo>
                    <a:pt x="488" y="270"/>
                    <a:pt x="481" y="253"/>
                    <a:pt x="472" y="247"/>
                  </a:cubicBezTo>
                  <a:cubicBezTo>
                    <a:pt x="463" y="241"/>
                    <a:pt x="448" y="235"/>
                    <a:pt x="443" y="235"/>
                  </a:cubicBezTo>
                  <a:cubicBezTo>
                    <a:pt x="438" y="235"/>
                    <a:pt x="436" y="241"/>
                    <a:pt x="439" y="247"/>
                  </a:cubicBezTo>
                  <a:cubicBezTo>
                    <a:pt x="442" y="253"/>
                    <a:pt x="457" y="264"/>
                    <a:pt x="463" y="270"/>
                  </a:cubicBezTo>
                  <a:cubicBezTo>
                    <a:pt x="469" y="276"/>
                    <a:pt x="474" y="279"/>
                    <a:pt x="475" y="285"/>
                  </a:cubicBezTo>
                  <a:cubicBezTo>
                    <a:pt x="476" y="291"/>
                    <a:pt x="472" y="305"/>
                    <a:pt x="469" y="307"/>
                  </a:cubicBezTo>
                  <a:cubicBezTo>
                    <a:pt x="466" y="309"/>
                    <a:pt x="467" y="310"/>
                    <a:pt x="455" y="300"/>
                  </a:cubicBezTo>
                  <a:cubicBezTo>
                    <a:pt x="443" y="290"/>
                    <a:pt x="401" y="247"/>
                    <a:pt x="395" y="244"/>
                  </a:cubicBezTo>
                  <a:cubicBezTo>
                    <a:pt x="389" y="241"/>
                    <a:pt x="409" y="270"/>
                    <a:pt x="416" y="282"/>
                  </a:cubicBezTo>
                  <a:cubicBezTo>
                    <a:pt x="423" y="294"/>
                    <a:pt x="441" y="310"/>
                    <a:pt x="437" y="313"/>
                  </a:cubicBezTo>
                  <a:cubicBezTo>
                    <a:pt x="433" y="316"/>
                    <a:pt x="400" y="308"/>
                    <a:pt x="389" y="300"/>
                  </a:cubicBezTo>
                  <a:cubicBezTo>
                    <a:pt x="378" y="292"/>
                    <a:pt x="382" y="278"/>
                    <a:pt x="374" y="268"/>
                  </a:cubicBezTo>
                  <a:cubicBezTo>
                    <a:pt x="366" y="258"/>
                    <a:pt x="346" y="247"/>
                    <a:pt x="340" y="238"/>
                  </a:cubicBezTo>
                  <a:cubicBezTo>
                    <a:pt x="334" y="229"/>
                    <a:pt x="342" y="219"/>
                    <a:pt x="340" y="214"/>
                  </a:cubicBezTo>
                  <a:cubicBezTo>
                    <a:pt x="338" y="209"/>
                    <a:pt x="329" y="209"/>
                    <a:pt x="325" y="210"/>
                  </a:cubicBezTo>
                  <a:cubicBezTo>
                    <a:pt x="321" y="211"/>
                    <a:pt x="315" y="213"/>
                    <a:pt x="314" y="222"/>
                  </a:cubicBezTo>
                  <a:cubicBezTo>
                    <a:pt x="313" y="231"/>
                    <a:pt x="320" y="252"/>
                    <a:pt x="319" y="262"/>
                  </a:cubicBezTo>
                  <a:cubicBezTo>
                    <a:pt x="318" y="272"/>
                    <a:pt x="308" y="272"/>
                    <a:pt x="310" y="283"/>
                  </a:cubicBezTo>
                  <a:cubicBezTo>
                    <a:pt x="312" y="294"/>
                    <a:pt x="326" y="317"/>
                    <a:pt x="334" y="327"/>
                  </a:cubicBezTo>
                  <a:cubicBezTo>
                    <a:pt x="342" y="337"/>
                    <a:pt x="353" y="334"/>
                    <a:pt x="361" y="342"/>
                  </a:cubicBezTo>
                  <a:cubicBezTo>
                    <a:pt x="369" y="350"/>
                    <a:pt x="377" y="366"/>
                    <a:pt x="382" y="375"/>
                  </a:cubicBezTo>
                  <a:cubicBezTo>
                    <a:pt x="387" y="384"/>
                    <a:pt x="384" y="391"/>
                    <a:pt x="389" y="397"/>
                  </a:cubicBezTo>
                  <a:cubicBezTo>
                    <a:pt x="394" y="403"/>
                    <a:pt x="414" y="405"/>
                    <a:pt x="415" y="412"/>
                  </a:cubicBezTo>
                  <a:cubicBezTo>
                    <a:pt x="416" y="419"/>
                    <a:pt x="403" y="436"/>
                    <a:pt x="397" y="439"/>
                  </a:cubicBezTo>
                  <a:cubicBezTo>
                    <a:pt x="391" y="442"/>
                    <a:pt x="384" y="437"/>
                    <a:pt x="380" y="432"/>
                  </a:cubicBezTo>
                  <a:cubicBezTo>
                    <a:pt x="376" y="427"/>
                    <a:pt x="381" y="418"/>
                    <a:pt x="376" y="411"/>
                  </a:cubicBezTo>
                  <a:cubicBezTo>
                    <a:pt x="371" y="404"/>
                    <a:pt x="357" y="392"/>
                    <a:pt x="352" y="393"/>
                  </a:cubicBezTo>
                  <a:cubicBezTo>
                    <a:pt x="347" y="394"/>
                    <a:pt x="344" y="407"/>
                    <a:pt x="343" y="417"/>
                  </a:cubicBezTo>
                  <a:cubicBezTo>
                    <a:pt x="342" y="427"/>
                    <a:pt x="353" y="446"/>
                    <a:pt x="347" y="453"/>
                  </a:cubicBezTo>
                  <a:cubicBezTo>
                    <a:pt x="341" y="460"/>
                    <a:pt x="315" y="453"/>
                    <a:pt x="307" y="456"/>
                  </a:cubicBezTo>
                  <a:cubicBezTo>
                    <a:pt x="299" y="459"/>
                    <a:pt x="295" y="470"/>
                    <a:pt x="298" y="474"/>
                  </a:cubicBezTo>
                  <a:cubicBezTo>
                    <a:pt x="301" y="478"/>
                    <a:pt x="318" y="480"/>
                    <a:pt x="325" y="481"/>
                  </a:cubicBezTo>
                  <a:cubicBezTo>
                    <a:pt x="332" y="482"/>
                    <a:pt x="334" y="474"/>
                    <a:pt x="341" y="478"/>
                  </a:cubicBezTo>
                  <a:cubicBezTo>
                    <a:pt x="348" y="482"/>
                    <a:pt x="357" y="500"/>
                    <a:pt x="364" y="505"/>
                  </a:cubicBezTo>
                  <a:cubicBezTo>
                    <a:pt x="371" y="510"/>
                    <a:pt x="376" y="503"/>
                    <a:pt x="383" y="507"/>
                  </a:cubicBezTo>
                  <a:cubicBezTo>
                    <a:pt x="390" y="511"/>
                    <a:pt x="400" y="524"/>
                    <a:pt x="407" y="528"/>
                  </a:cubicBezTo>
                  <a:cubicBezTo>
                    <a:pt x="414" y="532"/>
                    <a:pt x="422" y="526"/>
                    <a:pt x="428" y="531"/>
                  </a:cubicBezTo>
                  <a:cubicBezTo>
                    <a:pt x="434" y="536"/>
                    <a:pt x="436" y="549"/>
                    <a:pt x="445" y="555"/>
                  </a:cubicBezTo>
                  <a:cubicBezTo>
                    <a:pt x="454" y="561"/>
                    <a:pt x="476" y="559"/>
                    <a:pt x="484" y="570"/>
                  </a:cubicBezTo>
                  <a:cubicBezTo>
                    <a:pt x="492" y="581"/>
                    <a:pt x="492" y="612"/>
                    <a:pt x="494" y="624"/>
                  </a:cubicBezTo>
                  <a:cubicBezTo>
                    <a:pt x="496" y="636"/>
                    <a:pt x="500" y="640"/>
                    <a:pt x="499" y="645"/>
                  </a:cubicBezTo>
                  <a:cubicBezTo>
                    <a:pt x="498" y="650"/>
                    <a:pt x="494" y="658"/>
                    <a:pt x="488" y="655"/>
                  </a:cubicBezTo>
                  <a:cubicBezTo>
                    <a:pt x="482" y="652"/>
                    <a:pt x="472" y="632"/>
                    <a:pt x="463" y="625"/>
                  </a:cubicBezTo>
                  <a:cubicBezTo>
                    <a:pt x="454" y="618"/>
                    <a:pt x="441" y="615"/>
                    <a:pt x="431" y="615"/>
                  </a:cubicBezTo>
                  <a:cubicBezTo>
                    <a:pt x="421" y="615"/>
                    <a:pt x="412" y="622"/>
                    <a:pt x="403" y="624"/>
                  </a:cubicBezTo>
                  <a:cubicBezTo>
                    <a:pt x="394" y="626"/>
                    <a:pt x="378" y="623"/>
                    <a:pt x="377" y="628"/>
                  </a:cubicBezTo>
                  <a:cubicBezTo>
                    <a:pt x="376" y="633"/>
                    <a:pt x="393" y="647"/>
                    <a:pt x="397" y="654"/>
                  </a:cubicBezTo>
                  <a:cubicBezTo>
                    <a:pt x="401" y="661"/>
                    <a:pt x="396" y="667"/>
                    <a:pt x="401" y="673"/>
                  </a:cubicBezTo>
                  <a:cubicBezTo>
                    <a:pt x="406" y="679"/>
                    <a:pt x="431" y="683"/>
                    <a:pt x="430" y="690"/>
                  </a:cubicBezTo>
                  <a:cubicBezTo>
                    <a:pt x="429" y="697"/>
                    <a:pt x="402" y="714"/>
                    <a:pt x="395" y="715"/>
                  </a:cubicBezTo>
                  <a:cubicBezTo>
                    <a:pt x="388" y="716"/>
                    <a:pt x="392" y="698"/>
                    <a:pt x="386" y="693"/>
                  </a:cubicBezTo>
                  <a:cubicBezTo>
                    <a:pt x="380" y="688"/>
                    <a:pt x="367" y="687"/>
                    <a:pt x="359" y="684"/>
                  </a:cubicBezTo>
                  <a:cubicBezTo>
                    <a:pt x="351" y="681"/>
                    <a:pt x="344" y="673"/>
                    <a:pt x="340" y="673"/>
                  </a:cubicBezTo>
                  <a:cubicBezTo>
                    <a:pt x="336" y="673"/>
                    <a:pt x="331" y="674"/>
                    <a:pt x="332" y="682"/>
                  </a:cubicBezTo>
                  <a:cubicBezTo>
                    <a:pt x="333" y="690"/>
                    <a:pt x="339" y="713"/>
                    <a:pt x="344" y="723"/>
                  </a:cubicBezTo>
                  <a:cubicBezTo>
                    <a:pt x="349" y="733"/>
                    <a:pt x="361" y="736"/>
                    <a:pt x="364" y="742"/>
                  </a:cubicBezTo>
                  <a:cubicBezTo>
                    <a:pt x="367" y="748"/>
                    <a:pt x="358" y="748"/>
                    <a:pt x="362" y="762"/>
                  </a:cubicBezTo>
                  <a:cubicBezTo>
                    <a:pt x="366" y="776"/>
                    <a:pt x="383" y="814"/>
                    <a:pt x="389" y="828"/>
                  </a:cubicBezTo>
                  <a:cubicBezTo>
                    <a:pt x="395" y="842"/>
                    <a:pt x="403" y="840"/>
                    <a:pt x="401" y="844"/>
                  </a:cubicBezTo>
                  <a:cubicBezTo>
                    <a:pt x="399" y="848"/>
                    <a:pt x="384" y="856"/>
                    <a:pt x="379" y="855"/>
                  </a:cubicBezTo>
                  <a:cubicBezTo>
                    <a:pt x="374" y="854"/>
                    <a:pt x="378" y="840"/>
                    <a:pt x="373" y="835"/>
                  </a:cubicBezTo>
                  <a:cubicBezTo>
                    <a:pt x="368" y="830"/>
                    <a:pt x="354" y="829"/>
                    <a:pt x="349" y="823"/>
                  </a:cubicBezTo>
                  <a:cubicBezTo>
                    <a:pt x="344" y="817"/>
                    <a:pt x="347" y="797"/>
                    <a:pt x="343" y="796"/>
                  </a:cubicBezTo>
                  <a:cubicBezTo>
                    <a:pt x="339" y="795"/>
                    <a:pt x="328" y="811"/>
                    <a:pt x="326" y="819"/>
                  </a:cubicBezTo>
                  <a:cubicBezTo>
                    <a:pt x="324" y="827"/>
                    <a:pt x="331" y="836"/>
                    <a:pt x="328" y="843"/>
                  </a:cubicBezTo>
                  <a:cubicBezTo>
                    <a:pt x="325" y="850"/>
                    <a:pt x="316" y="863"/>
                    <a:pt x="310" y="862"/>
                  </a:cubicBezTo>
                  <a:cubicBezTo>
                    <a:pt x="304" y="861"/>
                    <a:pt x="291" y="845"/>
                    <a:pt x="289" y="838"/>
                  </a:cubicBezTo>
                  <a:cubicBezTo>
                    <a:pt x="287" y="831"/>
                    <a:pt x="296" y="822"/>
                    <a:pt x="296" y="817"/>
                  </a:cubicBezTo>
                  <a:cubicBezTo>
                    <a:pt x="296" y="812"/>
                    <a:pt x="289" y="814"/>
                    <a:pt x="287" y="810"/>
                  </a:cubicBezTo>
                  <a:cubicBezTo>
                    <a:pt x="285" y="806"/>
                    <a:pt x="289" y="797"/>
                    <a:pt x="286" y="793"/>
                  </a:cubicBezTo>
                  <a:cubicBezTo>
                    <a:pt x="283" y="789"/>
                    <a:pt x="274" y="788"/>
                    <a:pt x="268" y="784"/>
                  </a:cubicBezTo>
                  <a:cubicBezTo>
                    <a:pt x="262" y="780"/>
                    <a:pt x="254" y="766"/>
                    <a:pt x="250" y="768"/>
                  </a:cubicBezTo>
                  <a:cubicBezTo>
                    <a:pt x="246" y="770"/>
                    <a:pt x="241" y="788"/>
                    <a:pt x="242" y="796"/>
                  </a:cubicBezTo>
                  <a:cubicBezTo>
                    <a:pt x="243" y="804"/>
                    <a:pt x="256" y="817"/>
                    <a:pt x="254" y="819"/>
                  </a:cubicBezTo>
                  <a:cubicBezTo>
                    <a:pt x="252" y="821"/>
                    <a:pt x="239" y="819"/>
                    <a:pt x="232" y="812"/>
                  </a:cubicBezTo>
                  <a:cubicBezTo>
                    <a:pt x="225" y="805"/>
                    <a:pt x="218" y="785"/>
                    <a:pt x="212" y="776"/>
                  </a:cubicBezTo>
                  <a:cubicBezTo>
                    <a:pt x="206" y="767"/>
                    <a:pt x="194" y="769"/>
                    <a:pt x="193" y="760"/>
                  </a:cubicBezTo>
                  <a:cubicBezTo>
                    <a:pt x="192" y="751"/>
                    <a:pt x="203" y="731"/>
                    <a:pt x="204" y="722"/>
                  </a:cubicBezTo>
                  <a:lnTo>
                    <a:pt x="200" y="708"/>
                  </a:lnTo>
                  <a:cubicBezTo>
                    <a:pt x="194" y="700"/>
                    <a:pt x="179" y="682"/>
                    <a:pt x="170" y="674"/>
                  </a:cubicBezTo>
                  <a:lnTo>
                    <a:pt x="144" y="658"/>
                  </a:lnTo>
                  <a:cubicBezTo>
                    <a:pt x="139" y="651"/>
                    <a:pt x="133" y="644"/>
                    <a:pt x="137" y="634"/>
                  </a:cubicBezTo>
                  <a:cubicBezTo>
                    <a:pt x="141" y="624"/>
                    <a:pt x="164" y="608"/>
                    <a:pt x="169" y="598"/>
                  </a:cubicBezTo>
                  <a:lnTo>
                    <a:pt x="168" y="576"/>
                  </a:lnTo>
                  <a:cubicBezTo>
                    <a:pt x="184" y="572"/>
                    <a:pt x="242" y="569"/>
                    <a:pt x="266" y="573"/>
                  </a:cubicBezTo>
                  <a:cubicBezTo>
                    <a:pt x="290" y="577"/>
                    <a:pt x="300" y="596"/>
                    <a:pt x="311" y="600"/>
                  </a:cubicBezTo>
                  <a:lnTo>
                    <a:pt x="331" y="595"/>
                  </a:lnTo>
                  <a:cubicBezTo>
                    <a:pt x="341" y="598"/>
                    <a:pt x="360" y="620"/>
                    <a:pt x="370" y="619"/>
                  </a:cubicBezTo>
                  <a:cubicBezTo>
                    <a:pt x="380" y="618"/>
                    <a:pt x="391" y="598"/>
                    <a:pt x="391" y="592"/>
                  </a:cubicBezTo>
                  <a:lnTo>
                    <a:pt x="367" y="580"/>
                  </a:lnTo>
                  <a:lnTo>
                    <a:pt x="350" y="579"/>
                  </a:lnTo>
                  <a:lnTo>
                    <a:pt x="344" y="564"/>
                  </a:lnTo>
                  <a:cubicBezTo>
                    <a:pt x="338" y="560"/>
                    <a:pt x="322" y="554"/>
                    <a:pt x="314" y="552"/>
                  </a:cubicBezTo>
                  <a:lnTo>
                    <a:pt x="295" y="553"/>
                  </a:lnTo>
                  <a:cubicBezTo>
                    <a:pt x="286" y="552"/>
                    <a:pt x="272" y="544"/>
                    <a:pt x="262" y="543"/>
                  </a:cubicBezTo>
                  <a:cubicBezTo>
                    <a:pt x="252" y="542"/>
                    <a:pt x="242" y="551"/>
                    <a:pt x="235" y="550"/>
                  </a:cubicBezTo>
                  <a:cubicBezTo>
                    <a:pt x="228" y="549"/>
                    <a:pt x="223" y="538"/>
                    <a:pt x="217" y="537"/>
                  </a:cubicBezTo>
                  <a:cubicBezTo>
                    <a:pt x="211" y="536"/>
                    <a:pt x="204" y="546"/>
                    <a:pt x="199" y="546"/>
                  </a:cubicBezTo>
                  <a:lnTo>
                    <a:pt x="188" y="538"/>
                  </a:lnTo>
                  <a:cubicBezTo>
                    <a:pt x="184" y="540"/>
                    <a:pt x="185" y="553"/>
                    <a:pt x="176" y="555"/>
                  </a:cubicBezTo>
                  <a:cubicBezTo>
                    <a:pt x="167" y="557"/>
                    <a:pt x="144" y="557"/>
                    <a:pt x="136" y="552"/>
                  </a:cubicBezTo>
                  <a:cubicBezTo>
                    <a:pt x="128" y="547"/>
                    <a:pt x="131" y="528"/>
                    <a:pt x="128" y="522"/>
                  </a:cubicBezTo>
                  <a:lnTo>
                    <a:pt x="116" y="514"/>
                  </a:lnTo>
                  <a:lnTo>
                    <a:pt x="110" y="500"/>
                  </a:lnTo>
                  <a:cubicBezTo>
                    <a:pt x="105" y="496"/>
                    <a:pt x="88" y="494"/>
                    <a:pt x="88" y="488"/>
                  </a:cubicBezTo>
                  <a:cubicBezTo>
                    <a:pt x="88" y="482"/>
                    <a:pt x="101" y="466"/>
                    <a:pt x="110" y="463"/>
                  </a:cubicBezTo>
                  <a:cubicBezTo>
                    <a:pt x="119" y="460"/>
                    <a:pt x="141" y="473"/>
                    <a:pt x="142" y="471"/>
                  </a:cubicBezTo>
                  <a:cubicBezTo>
                    <a:pt x="143" y="469"/>
                    <a:pt x="128" y="451"/>
                    <a:pt x="119" y="448"/>
                  </a:cubicBezTo>
                  <a:cubicBezTo>
                    <a:pt x="110" y="445"/>
                    <a:pt x="94" y="455"/>
                    <a:pt x="85" y="453"/>
                  </a:cubicBezTo>
                  <a:lnTo>
                    <a:pt x="66" y="438"/>
                  </a:lnTo>
                  <a:cubicBezTo>
                    <a:pt x="58" y="430"/>
                    <a:pt x="44" y="411"/>
                    <a:pt x="38" y="402"/>
                  </a:cubicBezTo>
                  <a:lnTo>
                    <a:pt x="30" y="380"/>
                  </a:lnTo>
                  <a:lnTo>
                    <a:pt x="8" y="364"/>
                  </a:lnTo>
                  <a:lnTo>
                    <a:pt x="0" y="336"/>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260" name="Freeform 4"/>
            <p:cNvSpPr>
              <a:spLocks/>
            </p:cNvSpPr>
            <p:nvPr/>
          </p:nvSpPr>
          <p:spPr bwMode="auto">
            <a:xfrm>
              <a:off x="4161" y="3676"/>
              <a:ext cx="180" cy="143"/>
            </a:xfrm>
            <a:custGeom>
              <a:avLst/>
              <a:gdLst>
                <a:gd name="T0" fmla="*/ 6 w 180"/>
                <a:gd name="T1" fmla="*/ 31 h 143"/>
                <a:gd name="T2" fmla="*/ 6 w 180"/>
                <a:gd name="T3" fmla="*/ 19 h 143"/>
                <a:gd name="T4" fmla="*/ 38 w 180"/>
                <a:gd name="T5" fmla="*/ 8 h 143"/>
                <a:gd name="T6" fmla="*/ 50 w 180"/>
                <a:gd name="T7" fmla="*/ 1 h 143"/>
                <a:gd name="T8" fmla="*/ 81 w 180"/>
                <a:gd name="T9" fmla="*/ 14 h 143"/>
                <a:gd name="T10" fmla="*/ 98 w 180"/>
                <a:gd name="T11" fmla="*/ 17 h 143"/>
                <a:gd name="T12" fmla="*/ 119 w 180"/>
                <a:gd name="T13" fmla="*/ 41 h 143"/>
                <a:gd name="T14" fmla="*/ 137 w 180"/>
                <a:gd name="T15" fmla="*/ 43 h 143"/>
                <a:gd name="T16" fmla="*/ 153 w 180"/>
                <a:gd name="T17" fmla="*/ 86 h 143"/>
                <a:gd name="T18" fmla="*/ 170 w 180"/>
                <a:gd name="T19" fmla="*/ 98 h 143"/>
                <a:gd name="T20" fmla="*/ 179 w 180"/>
                <a:gd name="T21" fmla="*/ 130 h 143"/>
                <a:gd name="T22" fmla="*/ 164 w 180"/>
                <a:gd name="T23" fmla="*/ 142 h 143"/>
                <a:gd name="T24" fmla="*/ 155 w 180"/>
                <a:gd name="T25" fmla="*/ 122 h 143"/>
                <a:gd name="T26" fmla="*/ 143 w 180"/>
                <a:gd name="T27" fmla="*/ 118 h 143"/>
                <a:gd name="T28" fmla="*/ 134 w 180"/>
                <a:gd name="T29" fmla="*/ 101 h 143"/>
                <a:gd name="T30" fmla="*/ 119 w 180"/>
                <a:gd name="T31" fmla="*/ 101 h 143"/>
                <a:gd name="T32" fmla="*/ 87 w 180"/>
                <a:gd name="T33" fmla="*/ 83 h 143"/>
                <a:gd name="T34" fmla="*/ 74 w 180"/>
                <a:gd name="T35" fmla="*/ 50 h 143"/>
                <a:gd name="T36" fmla="*/ 56 w 180"/>
                <a:gd name="T37" fmla="*/ 49 h 143"/>
                <a:gd name="T38" fmla="*/ 42 w 180"/>
                <a:gd name="T39" fmla="*/ 34 h 143"/>
                <a:gd name="T40" fmla="*/ 6 w 180"/>
                <a:gd name="T41" fmla="*/ 31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0"/>
                <a:gd name="T64" fmla="*/ 0 h 143"/>
                <a:gd name="T65" fmla="*/ 180 w 180"/>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0" h="143">
                  <a:moveTo>
                    <a:pt x="6" y="31"/>
                  </a:moveTo>
                  <a:cubicBezTo>
                    <a:pt x="0" y="29"/>
                    <a:pt x="1" y="23"/>
                    <a:pt x="6" y="19"/>
                  </a:cubicBezTo>
                  <a:cubicBezTo>
                    <a:pt x="11" y="15"/>
                    <a:pt x="31" y="11"/>
                    <a:pt x="38" y="8"/>
                  </a:cubicBezTo>
                  <a:cubicBezTo>
                    <a:pt x="45" y="5"/>
                    <a:pt x="43" y="0"/>
                    <a:pt x="50" y="1"/>
                  </a:cubicBezTo>
                  <a:cubicBezTo>
                    <a:pt x="57" y="2"/>
                    <a:pt x="73" y="11"/>
                    <a:pt x="81" y="14"/>
                  </a:cubicBezTo>
                  <a:cubicBezTo>
                    <a:pt x="89" y="17"/>
                    <a:pt x="92" y="12"/>
                    <a:pt x="98" y="17"/>
                  </a:cubicBezTo>
                  <a:cubicBezTo>
                    <a:pt x="104" y="22"/>
                    <a:pt x="113" y="37"/>
                    <a:pt x="119" y="41"/>
                  </a:cubicBezTo>
                  <a:cubicBezTo>
                    <a:pt x="125" y="45"/>
                    <a:pt x="131" y="36"/>
                    <a:pt x="137" y="43"/>
                  </a:cubicBezTo>
                  <a:cubicBezTo>
                    <a:pt x="143" y="50"/>
                    <a:pt x="148" y="77"/>
                    <a:pt x="153" y="86"/>
                  </a:cubicBezTo>
                  <a:cubicBezTo>
                    <a:pt x="158" y="95"/>
                    <a:pt x="166" y="91"/>
                    <a:pt x="170" y="98"/>
                  </a:cubicBezTo>
                  <a:cubicBezTo>
                    <a:pt x="174" y="105"/>
                    <a:pt x="180" y="123"/>
                    <a:pt x="179" y="130"/>
                  </a:cubicBezTo>
                  <a:cubicBezTo>
                    <a:pt x="178" y="137"/>
                    <a:pt x="168" y="143"/>
                    <a:pt x="164" y="142"/>
                  </a:cubicBezTo>
                  <a:cubicBezTo>
                    <a:pt x="160" y="141"/>
                    <a:pt x="158" y="126"/>
                    <a:pt x="155" y="122"/>
                  </a:cubicBezTo>
                  <a:cubicBezTo>
                    <a:pt x="152" y="118"/>
                    <a:pt x="146" y="121"/>
                    <a:pt x="143" y="118"/>
                  </a:cubicBezTo>
                  <a:cubicBezTo>
                    <a:pt x="140" y="115"/>
                    <a:pt x="138" y="104"/>
                    <a:pt x="134" y="101"/>
                  </a:cubicBezTo>
                  <a:cubicBezTo>
                    <a:pt x="130" y="98"/>
                    <a:pt x="127" y="104"/>
                    <a:pt x="119" y="101"/>
                  </a:cubicBezTo>
                  <a:cubicBezTo>
                    <a:pt x="111" y="98"/>
                    <a:pt x="94" y="91"/>
                    <a:pt x="87" y="83"/>
                  </a:cubicBezTo>
                  <a:cubicBezTo>
                    <a:pt x="80" y="75"/>
                    <a:pt x="79" y="56"/>
                    <a:pt x="74" y="50"/>
                  </a:cubicBezTo>
                  <a:cubicBezTo>
                    <a:pt x="69" y="44"/>
                    <a:pt x="61" y="52"/>
                    <a:pt x="56" y="49"/>
                  </a:cubicBezTo>
                  <a:cubicBezTo>
                    <a:pt x="51" y="46"/>
                    <a:pt x="50" y="37"/>
                    <a:pt x="42" y="34"/>
                  </a:cubicBezTo>
                  <a:cubicBezTo>
                    <a:pt x="34" y="31"/>
                    <a:pt x="11" y="33"/>
                    <a:pt x="6" y="31"/>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261" name="Freeform 5"/>
            <p:cNvSpPr>
              <a:spLocks/>
            </p:cNvSpPr>
            <p:nvPr/>
          </p:nvSpPr>
          <p:spPr bwMode="auto">
            <a:xfrm>
              <a:off x="4374" y="3812"/>
              <a:ext cx="63" cy="67"/>
            </a:xfrm>
            <a:custGeom>
              <a:avLst/>
              <a:gdLst>
                <a:gd name="T0" fmla="*/ 39 w 63"/>
                <a:gd name="T1" fmla="*/ 13 h 67"/>
                <a:gd name="T2" fmla="*/ 60 w 63"/>
                <a:gd name="T3" fmla="*/ 49 h 67"/>
                <a:gd name="T4" fmla="*/ 56 w 63"/>
                <a:gd name="T5" fmla="*/ 66 h 67"/>
                <a:gd name="T6" fmla="*/ 35 w 63"/>
                <a:gd name="T7" fmla="*/ 45 h 67"/>
                <a:gd name="T8" fmla="*/ 3 w 63"/>
                <a:gd name="T9" fmla="*/ 39 h 67"/>
                <a:gd name="T10" fmla="*/ 15 w 63"/>
                <a:gd name="T11" fmla="*/ 19 h 67"/>
                <a:gd name="T12" fmla="*/ 15 w 63"/>
                <a:gd name="T13" fmla="*/ 1 h 67"/>
                <a:gd name="T14" fmla="*/ 39 w 63"/>
                <a:gd name="T15" fmla="*/ 13 h 67"/>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67"/>
                <a:gd name="T26" fmla="*/ 63 w 63"/>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67">
                  <a:moveTo>
                    <a:pt x="39" y="13"/>
                  </a:moveTo>
                  <a:cubicBezTo>
                    <a:pt x="46" y="21"/>
                    <a:pt x="57" y="40"/>
                    <a:pt x="60" y="49"/>
                  </a:cubicBezTo>
                  <a:cubicBezTo>
                    <a:pt x="63" y="58"/>
                    <a:pt x="60" y="67"/>
                    <a:pt x="56" y="66"/>
                  </a:cubicBezTo>
                  <a:cubicBezTo>
                    <a:pt x="52" y="65"/>
                    <a:pt x="44" y="49"/>
                    <a:pt x="35" y="45"/>
                  </a:cubicBezTo>
                  <a:cubicBezTo>
                    <a:pt x="26" y="41"/>
                    <a:pt x="6" y="43"/>
                    <a:pt x="3" y="39"/>
                  </a:cubicBezTo>
                  <a:cubicBezTo>
                    <a:pt x="0" y="35"/>
                    <a:pt x="13" y="25"/>
                    <a:pt x="15" y="19"/>
                  </a:cubicBezTo>
                  <a:cubicBezTo>
                    <a:pt x="17" y="13"/>
                    <a:pt x="11" y="2"/>
                    <a:pt x="15" y="1"/>
                  </a:cubicBezTo>
                  <a:cubicBezTo>
                    <a:pt x="19" y="0"/>
                    <a:pt x="32" y="5"/>
                    <a:pt x="39" y="13"/>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262" name="Freeform 6"/>
            <p:cNvSpPr>
              <a:spLocks/>
            </p:cNvSpPr>
            <p:nvPr/>
          </p:nvSpPr>
          <p:spPr bwMode="auto">
            <a:xfrm>
              <a:off x="4439" y="3873"/>
              <a:ext cx="30" cy="22"/>
            </a:xfrm>
            <a:custGeom>
              <a:avLst/>
              <a:gdLst>
                <a:gd name="T0" fmla="*/ 14 w 30"/>
                <a:gd name="T1" fmla="*/ 0 h 22"/>
                <a:gd name="T2" fmla="*/ 29 w 30"/>
                <a:gd name="T3" fmla="*/ 12 h 22"/>
                <a:gd name="T4" fmla="*/ 19 w 30"/>
                <a:gd name="T5" fmla="*/ 22 h 22"/>
                <a:gd name="T6" fmla="*/ 1 w 30"/>
                <a:gd name="T7" fmla="*/ 12 h 22"/>
                <a:gd name="T8" fmla="*/ 14 w 30"/>
                <a:gd name="T9" fmla="*/ 0 h 22"/>
                <a:gd name="T10" fmla="*/ 0 60000 65536"/>
                <a:gd name="T11" fmla="*/ 0 60000 65536"/>
                <a:gd name="T12" fmla="*/ 0 60000 65536"/>
                <a:gd name="T13" fmla="*/ 0 60000 65536"/>
                <a:gd name="T14" fmla="*/ 0 60000 65536"/>
                <a:gd name="T15" fmla="*/ 0 w 30"/>
                <a:gd name="T16" fmla="*/ 0 h 22"/>
                <a:gd name="T17" fmla="*/ 30 w 30"/>
                <a:gd name="T18" fmla="*/ 22 h 22"/>
              </a:gdLst>
              <a:ahLst/>
              <a:cxnLst>
                <a:cxn ang="T10">
                  <a:pos x="T0" y="T1"/>
                </a:cxn>
                <a:cxn ang="T11">
                  <a:pos x="T2" y="T3"/>
                </a:cxn>
                <a:cxn ang="T12">
                  <a:pos x="T4" y="T5"/>
                </a:cxn>
                <a:cxn ang="T13">
                  <a:pos x="T6" y="T7"/>
                </a:cxn>
                <a:cxn ang="T14">
                  <a:pos x="T8" y="T9"/>
                </a:cxn>
              </a:cxnLst>
              <a:rect l="T15" t="T16" r="T17" b="T18"/>
              <a:pathLst>
                <a:path w="30" h="22">
                  <a:moveTo>
                    <a:pt x="14" y="0"/>
                  </a:moveTo>
                  <a:cubicBezTo>
                    <a:pt x="19" y="0"/>
                    <a:pt x="28" y="8"/>
                    <a:pt x="29" y="12"/>
                  </a:cubicBezTo>
                  <a:cubicBezTo>
                    <a:pt x="30" y="16"/>
                    <a:pt x="24" y="22"/>
                    <a:pt x="19" y="22"/>
                  </a:cubicBezTo>
                  <a:cubicBezTo>
                    <a:pt x="14" y="22"/>
                    <a:pt x="2" y="16"/>
                    <a:pt x="1" y="12"/>
                  </a:cubicBezTo>
                  <a:cubicBezTo>
                    <a:pt x="0" y="8"/>
                    <a:pt x="11" y="2"/>
                    <a:pt x="14"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4263" name="Freeform 7"/>
            <p:cNvSpPr>
              <a:spLocks/>
            </p:cNvSpPr>
            <p:nvPr/>
          </p:nvSpPr>
          <p:spPr bwMode="auto">
            <a:xfrm>
              <a:off x="4342" y="3909"/>
              <a:ext cx="19" cy="24"/>
            </a:xfrm>
            <a:custGeom>
              <a:avLst/>
              <a:gdLst>
                <a:gd name="T0" fmla="*/ 3 w 19"/>
                <a:gd name="T1" fmla="*/ 0 h 24"/>
                <a:gd name="T2" fmla="*/ 18 w 19"/>
                <a:gd name="T3" fmla="*/ 12 h 24"/>
                <a:gd name="T4" fmla="*/ 10 w 19"/>
                <a:gd name="T5" fmla="*/ 24 h 24"/>
                <a:gd name="T6" fmla="*/ 1 w 19"/>
                <a:gd name="T7" fmla="*/ 11 h 24"/>
                <a:gd name="T8" fmla="*/ 3 w 19"/>
                <a:gd name="T9" fmla="*/ 0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3" y="0"/>
                  </a:moveTo>
                  <a:cubicBezTo>
                    <a:pt x="8" y="0"/>
                    <a:pt x="17" y="8"/>
                    <a:pt x="18" y="12"/>
                  </a:cubicBezTo>
                  <a:cubicBezTo>
                    <a:pt x="19" y="16"/>
                    <a:pt x="13" y="24"/>
                    <a:pt x="10" y="24"/>
                  </a:cubicBezTo>
                  <a:cubicBezTo>
                    <a:pt x="7" y="24"/>
                    <a:pt x="2" y="15"/>
                    <a:pt x="1" y="11"/>
                  </a:cubicBezTo>
                  <a:cubicBezTo>
                    <a:pt x="0" y="7"/>
                    <a:pt x="3" y="2"/>
                    <a:pt x="3"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4264" name="Freeform 8"/>
            <p:cNvSpPr>
              <a:spLocks/>
            </p:cNvSpPr>
            <p:nvPr/>
          </p:nvSpPr>
          <p:spPr bwMode="auto">
            <a:xfrm>
              <a:off x="4365" y="3923"/>
              <a:ext cx="18" cy="29"/>
            </a:xfrm>
            <a:custGeom>
              <a:avLst/>
              <a:gdLst>
                <a:gd name="T0" fmla="*/ 6 w 18"/>
                <a:gd name="T1" fmla="*/ 1 h 29"/>
                <a:gd name="T2" fmla="*/ 18 w 18"/>
                <a:gd name="T3" fmla="*/ 10 h 29"/>
                <a:gd name="T4" fmla="*/ 9 w 18"/>
                <a:gd name="T5" fmla="*/ 28 h 29"/>
                <a:gd name="T6" fmla="*/ 0 w 18"/>
                <a:gd name="T7" fmla="*/ 18 h 29"/>
                <a:gd name="T8" fmla="*/ 6 w 18"/>
                <a:gd name="T9" fmla="*/ 1 h 29"/>
                <a:gd name="T10" fmla="*/ 0 60000 65536"/>
                <a:gd name="T11" fmla="*/ 0 60000 65536"/>
                <a:gd name="T12" fmla="*/ 0 60000 65536"/>
                <a:gd name="T13" fmla="*/ 0 60000 65536"/>
                <a:gd name="T14" fmla="*/ 0 60000 65536"/>
                <a:gd name="T15" fmla="*/ 0 w 18"/>
                <a:gd name="T16" fmla="*/ 0 h 29"/>
                <a:gd name="T17" fmla="*/ 18 w 18"/>
                <a:gd name="T18" fmla="*/ 29 h 29"/>
              </a:gdLst>
              <a:ahLst/>
              <a:cxnLst>
                <a:cxn ang="T10">
                  <a:pos x="T0" y="T1"/>
                </a:cxn>
                <a:cxn ang="T11">
                  <a:pos x="T2" y="T3"/>
                </a:cxn>
                <a:cxn ang="T12">
                  <a:pos x="T4" y="T5"/>
                </a:cxn>
                <a:cxn ang="T13">
                  <a:pos x="T6" y="T7"/>
                </a:cxn>
                <a:cxn ang="T14">
                  <a:pos x="T8" y="T9"/>
                </a:cxn>
              </a:cxnLst>
              <a:rect l="T15" t="T16" r="T17" b="T18"/>
              <a:pathLst>
                <a:path w="18" h="29">
                  <a:moveTo>
                    <a:pt x="6" y="1"/>
                  </a:moveTo>
                  <a:cubicBezTo>
                    <a:pt x="9" y="0"/>
                    <a:pt x="18" y="6"/>
                    <a:pt x="18" y="10"/>
                  </a:cubicBezTo>
                  <a:cubicBezTo>
                    <a:pt x="18" y="14"/>
                    <a:pt x="12" y="27"/>
                    <a:pt x="9" y="28"/>
                  </a:cubicBezTo>
                  <a:cubicBezTo>
                    <a:pt x="6" y="29"/>
                    <a:pt x="0" y="22"/>
                    <a:pt x="0" y="18"/>
                  </a:cubicBezTo>
                  <a:cubicBezTo>
                    <a:pt x="0" y="14"/>
                    <a:pt x="3" y="1"/>
                    <a:pt x="6" y="1"/>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4265" name="Freeform 9"/>
            <p:cNvSpPr>
              <a:spLocks/>
            </p:cNvSpPr>
            <p:nvPr/>
          </p:nvSpPr>
          <p:spPr bwMode="auto">
            <a:xfrm>
              <a:off x="4340" y="4018"/>
              <a:ext cx="36" cy="35"/>
            </a:xfrm>
            <a:custGeom>
              <a:avLst/>
              <a:gdLst>
                <a:gd name="T0" fmla="*/ 12 w 36"/>
                <a:gd name="T1" fmla="*/ 2 h 35"/>
                <a:gd name="T2" fmla="*/ 33 w 36"/>
                <a:gd name="T3" fmla="*/ 5 h 35"/>
                <a:gd name="T4" fmla="*/ 28 w 36"/>
                <a:gd name="T5" fmla="*/ 22 h 35"/>
                <a:gd name="T6" fmla="*/ 9 w 36"/>
                <a:gd name="T7" fmla="*/ 34 h 35"/>
                <a:gd name="T8" fmla="*/ 1 w 36"/>
                <a:gd name="T9" fmla="*/ 17 h 35"/>
                <a:gd name="T10" fmla="*/ 12 w 36"/>
                <a:gd name="T11" fmla="*/ 2 h 35"/>
                <a:gd name="T12" fmla="*/ 0 60000 65536"/>
                <a:gd name="T13" fmla="*/ 0 60000 65536"/>
                <a:gd name="T14" fmla="*/ 0 60000 65536"/>
                <a:gd name="T15" fmla="*/ 0 60000 65536"/>
                <a:gd name="T16" fmla="*/ 0 60000 65536"/>
                <a:gd name="T17" fmla="*/ 0 60000 65536"/>
                <a:gd name="T18" fmla="*/ 0 w 36"/>
                <a:gd name="T19" fmla="*/ 0 h 35"/>
                <a:gd name="T20" fmla="*/ 36 w 3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6" h="35">
                  <a:moveTo>
                    <a:pt x="12" y="2"/>
                  </a:moveTo>
                  <a:cubicBezTo>
                    <a:pt x="17" y="0"/>
                    <a:pt x="30" y="2"/>
                    <a:pt x="33" y="5"/>
                  </a:cubicBezTo>
                  <a:cubicBezTo>
                    <a:pt x="36" y="8"/>
                    <a:pt x="32" y="17"/>
                    <a:pt x="28" y="22"/>
                  </a:cubicBezTo>
                  <a:cubicBezTo>
                    <a:pt x="24" y="27"/>
                    <a:pt x="13" y="35"/>
                    <a:pt x="9" y="34"/>
                  </a:cubicBezTo>
                  <a:cubicBezTo>
                    <a:pt x="5" y="33"/>
                    <a:pt x="0" y="22"/>
                    <a:pt x="1" y="17"/>
                  </a:cubicBezTo>
                  <a:cubicBezTo>
                    <a:pt x="2" y="12"/>
                    <a:pt x="7" y="2"/>
                    <a:pt x="12" y="2"/>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4266" name="Freeform 10"/>
            <p:cNvSpPr>
              <a:spLocks/>
            </p:cNvSpPr>
            <p:nvPr/>
          </p:nvSpPr>
          <p:spPr bwMode="auto">
            <a:xfrm>
              <a:off x="4362" y="3986"/>
              <a:ext cx="22" cy="26"/>
            </a:xfrm>
            <a:custGeom>
              <a:avLst/>
              <a:gdLst>
                <a:gd name="T0" fmla="*/ 9 w 22"/>
                <a:gd name="T1" fmla="*/ 0 h 26"/>
                <a:gd name="T2" fmla="*/ 18 w 22"/>
                <a:gd name="T3" fmla="*/ 12 h 26"/>
                <a:gd name="T4" fmla="*/ 19 w 22"/>
                <a:gd name="T5" fmla="*/ 20 h 26"/>
                <a:gd name="T6" fmla="*/ 3 w 22"/>
                <a:gd name="T7" fmla="*/ 24 h 26"/>
                <a:gd name="T8" fmla="*/ 1 w 22"/>
                <a:gd name="T9" fmla="*/ 10 h 26"/>
                <a:gd name="T10" fmla="*/ 9 w 22"/>
                <a:gd name="T11" fmla="*/ 0 h 26"/>
                <a:gd name="T12" fmla="*/ 0 60000 65536"/>
                <a:gd name="T13" fmla="*/ 0 60000 65536"/>
                <a:gd name="T14" fmla="*/ 0 60000 65536"/>
                <a:gd name="T15" fmla="*/ 0 60000 65536"/>
                <a:gd name="T16" fmla="*/ 0 60000 65536"/>
                <a:gd name="T17" fmla="*/ 0 60000 65536"/>
                <a:gd name="T18" fmla="*/ 0 w 22"/>
                <a:gd name="T19" fmla="*/ 0 h 26"/>
                <a:gd name="T20" fmla="*/ 22 w 22"/>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2" h="26">
                  <a:moveTo>
                    <a:pt x="9" y="0"/>
                  </a:moveTo>
                  <a:cubicBezTo>
                    <a:pt x="12" y="0"/>
                    <a:pt x="16" y="9"/>
                    <a:pt x="18" y="12"/>
                  </a:cubicBezTo>
                  <a:cubicBezTo>
                    <a:pt x="20" y="15"/>
                    <a:pt x="22" y="18"/>
                    <a:pt x="19" y="20"/>
                  </a:cubicBezTo>
                  <a:cubicBezTo>
                    <a:pt x="16" y="22"/>
                    <a:pt x="6" y="26"/>
                    <a:pt x="3" y="24"/>
                  </a:cubicBezTo>
                  <a:cubicBezTo>
                    <a:pt x="0" y="22"/>
                    <a:pt x="0" y="14"/>
                    <a:pt x="1" y="10"/>
                  </a:cubicBezTo>
                  <a:cubicBezTo>
                    <a:pt x="2" y="6"/>
                    <a:pt x="6" y="0"/>
                    <a:pt x="9"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4267" name="Freeform 11"/>
            <p:cNvSpPr>
              <a:spLocks/>
            </p:cNvSpPr>
            <p:nvPr/>
          </p:nvSpPr>
          <p:spPr bwMode="auto">
            <a:xfrm>
              <a:off x="4415" y="4035"/>
              <a:ext cx="26" cy="17"/>
            </a:xfrm>
            <a:custGeom>
              <a:avLst/>
              <a:gdLst>
                <a:gd name="T0" fmla="*/ 10 w 26"/>
                <a:gd name="T1" fmla="*/ 0 h 17"/>
                <a:gd name="T2" fmla="*/ 25 w 26"/>
                <a:gd name="T3" fmla="*/ 7 h 17"/>
                <a:gd name="T4" fmla="*/ 15 w 26"/>
                <a:gd name="T5" fmla="*/ 17 h 17"/>
                <a:gd name="T6" fmla="*/ 1 w 26"/>
                <a:gd name="T7" fmla="*/ 6 h 17"/>
                <a:gd name="T8" fmla="*/ 1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10" y="0"/>
                  </a:moveTo>
                  <a:cubicBezTo>
                    <a:pt x="15" y="0"/>
                    <a:pt x="24" y="4"/>
                    <a:pt x="25" y="7"/>
                  </a:cubicBezTo>
                  <a:cubicBezTo>
                    <a:pt x="26" y="11"/>
                    <a:pt x="19" y="17"/>
                    <a:pt x="15" y="17"/>
                  </a:cubicBezTo>
                  <a:cubicBezTo>
                    <a:pt x="11" y="17"/>
                    <a:pt x="2" y="9"/>
                    <a:pt x="1" y="6"/>
                  </a:cubicBezTo>
                  <a:cubicBezTo>
                    <a:pt x="0" y="3"/>
                    <a:pt x="8" y="1"/>
                    <a:pt x="10"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4268" name="Freeform 12"/>
            <p:cNvSpPr>
              <a:spLocks/>
            </p:cNvSpPr>
            <p:nvPr/>
          </p:nvSpPr>
          <p:spPr bwMode="auto">
            <a:xfrm>
              <a:off x="4161" y="4093"/>
              <a:ext cx="38" cy="41"/>
            </a:xfrm>
            <a:custGeom>
              <a:avLst/>
              <a:gdLst>
                <a:gd name="T0" fmla="*/ 20 w 38"/>
                <a:gd name="T1" fmla="*/ 4 h 41"/>
                <a:gd name="T2" fmla="*/ 36 w 38"/>
                <a:gd name="T3" fmla="*/ 2 h 41"/>
                <a:gd name="T4" fmla="*/ 33 w 38"/>
                <a:gd name="T5" fmla="*/ 19 h 41"/>
                <a:gd name="T6" fmla="*/ 33 w 38"/>
                <a:gd name="T7" fmla="*/ 37 h 41"/>
                <a:gd name="T8" fmla="*/ 14 w 38"/>
                <a:gd name="T9" fmla="*/ 38 h 41"/>
                <a:gd name="T10" fmla="*/ 9 w 38"/>
                <a:gd name="T11" fmla="*/ 20 h 41"/>
                <a:gd name="T12" fmla="*/ 2 w 38"/>
                <a:gd name="T13" fmla="*/ 4 h 41"/>
                <a:gd name="T14" fmla="*/ 20 w 38"/>
                <a:gd name="T15" fmla="*/ 4 h 41"/>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41"/>
                <a:gd name="T26" fmla="*/ 38 w 38"/>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41">
                  <a:moveTo>
                    <a:pt x="20" y="4"/>
                  </a:moveTo>
                  <a:cubicBezTo>
                    <a:pt x="26" y="4"/>
                    <a:pt x="34" y="0"/>
                    <a:pt x="36" y="2"/>
                  </a:cubicBezTo>
                  <a:cubicBezTo>
                    <a:pt x="38" y="4"/>
                    <a:pt x="33" y="13"/>
                    <a:pt x="33" y="19"/>
                  </a:cubicBezTo>
                  <a:cubicBezTo>
                    <a:pt x="33" y="25"/>
                    <a:pt x="36" y="34"/>
                    <a:pt x="33" y="37"/>
                  </a:cubicBezTo>
                  <a:cubicBezTo>
                    <a:pt x="30" y="40"/>
                    <a:pt x="18" y="41"/>
                    <a:pt x="14" y="38"/>
                  </a:cubicBezTo>
                  <a:cubicBezTo>
                    <a:pt x="10" y="35"/>
                    <a:pt x="11" y="26"/>
                    <a:pt x="9" y="20"/>
                  </a:cubicBezTo>
                  <a:cubicBezTo>
                    <a:pt x="7" y="14"/>
                    <a:pt x="0" y="7"/>
                    <a:pt x="2" y="4"/>
                  </a:cubicBezTo>
                  <a:cubicBezTo>
                    <a:pt x="4" y="1"/>
                    <a:pt x="14" y="4"/>
                    <a:pt x="20" y="4"/>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4269" name="Freeform 13"/>
            <p:cNvSpPr>
              <a:spLocks/>
            </p:cNvSpPr>
            <p:nvPr/>
          </p:nvSpPr>
          <p:spPr bwMode="auto">
            <a:xfrm>
              <a:off x="4481" y="3945"/>
              <a:ext cx="34" cy="35"/>
            </a:xfrm>
            <a:custGeom>
              <a:avLst/>
              <a:gdLst>
                <a:gd name="T0" fmla="*/ 15 w 34"/>
                <a:gd name="T1" fmla="*/ 2 h 35"/>
                <a:gd name="T2" fmla="*/ 33 w 34"/>
                <a:gd name="T3" fmla="*/ 17 h 35"/>
                <a:gd name="T4" fmla="*/ 19 w 34"/>
                <a:gd name="T5" fmla="*/ 27 h 35"/>
                <a:gd name="T6" fmla="*/ 9 w 34"/>
                <a:gd name="T7" fmla="*/ 35 h 35"/>
                <a:gd name="T8" fmla="*/ 1 w 34"/>
                <a:gd name="T9" fmla="*/ 27 h 35"/>
                <a:gd name="T10" fmla="*/ 15 w 34"/>
                <a:gd name="T11" fmla="*/ 2 h 35"/>
                <a:gd name="T12" fmla="*/ 0 60000 65536"/>
                <a:gd name="T13" fmla="*/ 0 60000 65536"/>
                <a:gd name="T14" fmla="*/ 0 60000 65536"/>
                <a:gd name="T15" fmla="*/ 0 60000 65536"/>
                <a:gd name="T16" fmla="*/ 0 60000 65536"/>
                <a:gd name="T17" fmla="*/ 0 60000 65536"/>
                <a:gd name="T18" fmla="*/ 0 w 34"/>
                <a:gd name="T19" fmla="*/ 0 h 35"/>
                <a:gd name="T20" fmla="*/ 34 w 3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4" h="35">
                  <a:moveTo>
                    <a:pt x="15" y="2"/>
                  </a:moveTo>
                  <a:cubicBezTo>
                    <a:pt x="20" y="0"/>
                    <a:pt x="32" y="13"/>
                    <a:pt x="33" y="17"/>
                  </a:cubicBezTo>
                  <a:cubicBezTo>
                    <a:pt x="34" y="21"/>
                    <a:pt x="23" y="24"/>
                    <a:pt x="19" y="27"/>
                  </a:cubicBezTo>
                  <a:cubicBezTo>
                    <a:pt x="15" y="30"/>
                    <a:pt x="12" y="35"/>
                    <a:pt x="9" y="35"/>
                  </a:cubicBezTo>
                  <a:cubicBezTo>
                    <a:pt x="6" y="35"/>
                    <a:pt x="0" y="32"/>
                    <a:pt x="1" y="27"/>
                  </a:cubicBezTo>
                  <a:cubicBezTo>
                    <a:pt x="2" y="22"/>
                    <a:pt x="10" y="4"/>
                    <a:pt x="15" y="2"/>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4270" name="Freeform 14"/>
            <p:cNvSpPr>
              <a:spLocks/>
            </p:cNvSpPr>
            <p:nvPr/>
          </p:nvSpPr>
          <p:spPr bwMode="auto">
            <a:xfrm>
              <a:off x="4576" y="4038"/>
              <a:ext cx="23" cy="24"/>
            </a:xfrm>
            <a:custGeom>
              <a:avLst/>
              <a:gdLst>
                <a:gd name="T0" fmla="*/ 11 w 23"/>
                <a:gd name="T1" fmla="*/ 0 h 24"/>
                <a:gd name="T2" fmla="*/ 22 w 23"/>
                <a:gd name="T3" fmla="*/ 17 h 24"/>
                <a:gd name="T4" fmla="*/ 17 w 23"/>
                <a:gd name="T5" fmla="*/ 24 h 24"/>
                <a:gd name="T6" fmla="*/ 1 w 23"/>
                <a:gd name="T7" fmla="*/ 15 h 24"/>
                <a:gd name="T8" fmla="*/ 11 w 23"/>
                <a:gd name="T9" fmla="*/ 0 h 24"/>
                <a:gd name="T10" fmla="*/ 0 60000 65536"/>
                <a:gd name="T11" fmla="*/ 0 60000 65536"/>
                <a:gd name="T12" fmla="*/ 0 60000 65536"/>
                <a:gd name="T13" fmla="*/ 0 60000 65536"/>
                <a:gd name="T14" fmla="*/ 0 60000 65536"/>
                <a:gd name="T15" fmla="*/ 0 w 23"/>
                <a:gd name="T16" fmla="*/ 0 h 24"/>
                <a:gd name="T17" fmla="*/ 23 w 23"/>
                <a:gd name="T18" fmla="*/ 24 h 24"/>
              </a:gdLst>
              <a:ahLst/>
              <a:cxnLst>
                <a:cxn ang="T10">
                  <a:pos x="T0" y="T1"/>
                </a:cxn>
                <a:cxn ang="T11">
                  <a:pos x="T2" y="T3"/>
                </a:cxn>
                <a:cxn ang="T12">
                  <a:pos x="T4" y="T5"/>
                </a:cxn>
                <a:cxn ang="T13">
                  <a:pos x="T6" y="T7"/>
                </a:cxn>
                <a:cxn ang="T14">
                  <a:pos x="T8" y="T9"/>
                </a:cxn>
              </a:cxnLst>
              <a:rect l="T15" t="T16" r="T17" b="T18"/>
              <a:pathLst>
                <a:path w="23" h="24">
                  <a:moveTo>
                    <a:pt x="11" y="0"/>
                  </a:moveTo>
                  <a:cubicBezTo>
                    <a:pt x="14" y="0"/>
                    <a:pt x="21" y="13"/>
                    <a:pt x="22" y="17"/>
                  </a:cubicBezTo>
                  <a:cubicBezTo>
                    <a:pt x="23" y="21"/>
                    <a:pt x="20" y="24"/>
                    <a:pt x="17" y="24"/>
                  </a:cubicBezTo>
                  <a:cubicBezTo>
                    <a:pt x="14" y="24"/>
                    <a:pt x="2" y="19"/>
                    <a:pt x="1" y="15"/>
                  </a:cubicBezTo>
                  <a:cubicBezTo>
                    <a:pt x="0" y="11"/>
                    <a:pt x="9" y="3"/>
                    <a:pt x="11"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4271" name="Freeform 15"/>
            <p:cNvSpPr>
              <a:spLocks/>
            </p:cNvSpPr>
            <p:nvPr/>
          </p:nvSpPr>
          <p:spPr bwMode="auto">
            <a:xfrm>
              <a:off x="4538" y="3983"/>
              <a:ext cx="26" cy="33"/>
            </a:xfrm>
            <a:custGeom>
              <a:avLst/>
              <a:gdLst>
                <a:gd name="T0" fmla="*/ 16 w 26"/>
                <a:gd name="T1" fmla="*/ 1 h 33"/>
                <a:gd name="T2" fmla="*/ 24 w 26"/>
                <a:gd name="T3" fmla="*/ 10 h 33"/>
                <a:gd name="T4" fmla="*/ 6 w 26"/>
                <a:gd name="T5" fmla="*/ 31 h 33"/>
                <a:gd name="T6" fmla="*/ 1 w 26"/>
                <a:gd name="T7" fmla="*/ 19 h 33"/>
                <a:gd name="T8" fmla="*/ 9 w 26"/>
                <a:gd name="T9" fmla="*/ 3 h 33"/>
                <a:gd name="T10" fmla="*/ 16 w 26"/>
                <a:gd name="T11" fmla="*/ 1 h 33"/>
                <a:gd name="T12" fmla="*/ 0 60000 65536"/>
                <a:gd name="T13" fmla="*/ 0 60000 65536"/>
                <a:gd name="T14" fmla="*/ 0 60000 65536"/>
                <a:gd name="T15" fmla="*/ 0 60000 65536"/>
                <a:gd name="T16" fmla="*/ 0 60000 65536"/>
                <a:gd name="T17" fmla="*/ 0 60000 65536"/>
                <a:gd name="T18" fmla="*/ 0 w 26"/>
                <a:gd name="T19" fmla="*/ 0 h 33"/>
                <a:gd name="T20" fmla="*/ 26 w 2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6" h="33">
                  <a:moveTo>
                    <a:pt x="16" y="1"/>
                  </a:moveTo>
                  <a:cubicBezTo>
                    <a:pt x="18" y="1"/>
                    <a:pt x="26" y="5"/>
                    <a:pt x="24" y="10"/>
                  </a:cubicBezTo>
                  <a:cubicBezTo>
                    <a:pt x="24" y="15"/>
                    <a:pt x="10" y="29"/>
                    <a:pt x="6" y="31"/>
                  </a:cubicBezTo>
                  <a:cubicBezTo>
                    <a:pt x="2" y="33"/>
                    <a:pt x="0" y="24"/>
                    <a:pt x="1" y="19"/>
                  </a:cubicBezTo>
                  <a:cubicBezTo>
                    <a:pt x="2" y="14"/>
                    <a:pt x="6" y="6"/>
                    <a:pt x="9" y="3"/>
                  </a:cubicBezTo>
                  <a:cubicBezTo>
                    <a:pt x="12" y="0"/>
                    <a:pt x="15" y="1"/>
                    <a:pt x="16" y="1"/>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4272" name="Freeform 16"/>
            <p:cNvSpPr>
              <a:spLocks/>
            </p:cNvSpPr>
            <p:nvPr/>
          </p:nvSpPr>
          <p:spPr bwMode="auto">
            <a:xfrm>
              <a:off x="4488" y="4027"/>
              <a:ext cx="20" cy="20"/>
            </a:xfrm>
            <a:custGeom>
              <a:avLst/>
              <a:gdLst>
                <a:gd name="T0" fmla="*/ 6 w 20"/>
                <a:gd name="T1" fmla="*/ 1 h 20"/>
                <a:gd name="T2" fmla="*/ 20 w 20"/>
                <a:gd name="T3" fmla="*/ 7 h 20"/>
                <a:gd name="T4" fmla="*/ 9 w 20"/>
                <a:gd name="T5" fmla="*/ 19 h 20"/>
                <a:gd name="T6" fmla="*/ 0 w 20"/>
                <a:gd name="T7" fmla="*/ 13 h 20"/>
                <a:gd name="T8" fmla="*/ 6 w 20"/>
                <a:gd name="T9" fmla="*/ 1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6" y="1"/>
                  </a:moveTo>
                  <a:cubicBezTo>
                    <a:pt x="10" y="0"/>
                    <a:pt x="20" y="4"/>
                    <a:pt x="20" y="7"/>
                  </a:cubicBezTo>
                  <a:cubicBezTo>
                    <a:pt x="20" y="10"/>
                    <a:pt x="12" y="18"/>
                    <a:pt x="9" y="19"/>
                  </a:cubicBezTo>
                  <a:cubicBezTo>
                    <a:pt x="6" y="20"/>
                    <a:pt x="0" y="16"/>
                    <a:pt x="0" y="13"/>
                  </a:cubicBezTo>
                  <a:cubicBezTo>
                    <a:pt x="0" y="10"/>
                    <a:pt x="5" y="3"/>
                    <a:pt x="6" y="1"/>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4273" name="Freeform 17"/>
            <p:cNvSpPr>
              <a:spLocks/>
            </p:cNvSpPr>
            <p:nvPr/>
          </p:nvSpPr>
          <p:spPr bwMode="auto">
            <a:xfrm>
              <a:off x="4352" y="3662"/>
              <a:ext cx="44" cy="45"/>
            </a:xfrm>
            <a:custGeom>
              <a:avLst/>
              <a:gdLst>
                <a:gd name="T0" fmla="*/ 7 w 44"/>
                <a:gd name="T1" fmla="*/ 3 h 45"/>
                <a:gd name="T2" fmla="*/ 42 w 44"/>
                <a:gd name="T3" fmla="*/ 31 h 45"/>
                <a:gd name="T4" fmla="*/ 31 w 44"/>
                <a:gd name="T5" fmla="*/ 43 h 45"/>
                <a:gd name="T6" fmla="*/ 15 w 44"/>
                <a:gd name="T7" fmla="*/ 21 h 45"/>
                <a:gd name="T8" fmla="*/ 1 w 44"/>
                <a:gd name="T9" fmla="*/ 15 h 45"/>
                <a:gd name="T10" fmla="*/ 7 w 44"/>
                <a:gd name="T11" fmla="*/ 3 h 45"/>
                <a:gd name="T12" fmla="*/ 0 60000 65536"/>
                <a:gd name="T13" fmla="*/ 0 60000 65536"/>
                <a:gd name="T14" fmla="*/ 0 60000 65536"/>
                <a:gd name="T15" fmla="*/ 0 60000 65536"/>
                <a:gd name="T16" fmla="*/ 0 60000 65536"/>
                <a:gd name="T17" fmla="*/ 0 60000 65536"/>
                <a:gd name="T18" fmla="*/ 0 w 44"/>
                <a:gd name="T19" fmla="*/ 0 h 45"/>
                <a:gd name="T20" fmla="*/ 44 w 4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44" h="45">
                  <a:moveTo>
                    <a:pt x="7" y="3"/>
                  </a:moveTo>
                  <a:cubicBezTo>
                    <a:pt x="14" y="6"/>
                    <a:pt x="38" y="24"/>
                    <a:pt x="42" y="31"/>
                  </a:cubicBezTo>
                  <a:cubicBezTo>
                    <a:pt x="44" y="38"/>
                    <a:pt x="35" y="45"/>
                    <a:pt x="31" y="43"/>
                  </a:cubicBezTo>
                  <a:cubicBezTo>
                    <a:pt x="27" y="41"/>
                    <a:pt x="20" y="26"/>
                    <a:pt x="15" y="21"/>
                  </a:cubicBezTo>
                  <a:cubicBezTo>
                    <a:pt x="10" y="16"/>
                    <a:pt x="2" y="18"/>
                    <a:pt x="1" y="15"/>
                  </a:cubicBezTo>
                  <a:cubicBezTo>
                    <a:pt x="0" y="12"/>
                    <a:pt x="0" y="0"/>
                    <a:pt x="7" y="3"/>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4274" name="Freeform 18"/>
            <p:cNvSpPr>
              <a:spLocks/>
            </p:cNvSpPr>
            <p:nvPr/>
          </p:nvSpPr>
          <p:spPr bwMode="auto">
            <a:xfrm>
              <a:off x="4524" y="3716"/>
              <a:ext cx="35" cy="86"/>
            </a:xfrm>
            <a:custGeom>
              <a:avLst/>
              <a:gdLst>
                <a:gd name="T0" fmla="*/ 6 w 35"/>
                <a:gd name="T1" fmla="*/ 6 h 86"/>
                <a:gd name="T2" fmla="*/ 26 w 35"/>
                <a:gd name="T3" fmla="*/ 3 h 86"/>
                <a:gd name="T4" fmla="*/ 33 w 35"/>
                <a:gd name="T5" fmla="*/ 24 h 86"/>
                <a:gd name="T6" fmla="*/ 27 w 35"/>
                <a:gd name="T7" fmla="*/ 46 h 86"/>
                <a:gd name="T8" fmla="*/ 32 w 35"/>
                <a:gd name="T9" fmla="*/ 66 h 86"/>
                <a:gd name="T10" fmla="*/ 9 w 35"/>
                <a:gd name="T11" fmla="*/ 84 h 86"/>
                <a:gd name="T12" fmla="*/ 0 w 35"/>
                <a:gd name="T13" fmla="*/ 55 h 86"/>
                <a:gd name="T14" fmla="*/ 11 w 35"/>
                <a:gd name="T15" fmla="*/ 45 h 86"/>
                <a:gd name="T16" fmla="*/ 8 w 35"/>
                <a:gd name="T17" fmla="*/ 34 h 86"/>
                <a:gd name="T18" fmla="*/ 14 w 35"/>
                <a:gd name="T19" fmla="*/ 22 h 86"/>
                <a:gd name="T20" fmla="*/ 6 w 35"/>
                <a:gd name="T21" fmla="*/ 6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86"/>
                <a:gd name="T35" fmla="*/ 35 w 35"/>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86">
                  <a:moveTo>
                    <a:pt x="6" y="6"/>
                  </a:moveTo>
                  <a:cubicBezTo>
                    <a:pt x="8" y="3"/>
                    <a:pt x="22" y="0"/>
                    <a:pt x="26" y="3"/>
                  </a:cubicBezTo>
                  <a:cubicBezTo>
                    <a:pt x="30" y="6"/>
                    <a:pt x="33" y="17"/>
                    <a:pt x="33" y="24"/>
                  </a:cubicBezTo>
                  <a:cubicBezTo>
                    <a:pt x="33" y="31"/>
                    <a:pt x="27" y="39"/>
                    <a:pt x="27" y="46"/>
                  </a:cubicBezTo>
                  <a:cubicBezTo>
                    <a:pt x="27" y="53"/>
                    <a:pt x="35" y="60"/>
                    <a:pt x="32" y="66"/>
                  </a:cubicBezTo>
                  <a:cubicBezTo>
                    <a:pt x="29" y="72"/>
                    <a:pt x="14" y="86"/>
                    <a:pt x="9" y="84"/>
                  </a:cubicBezTo>
                  <a:cubicBezTo>
                    <a:pt x="4" y="82"/>
                    <a:pt x="0" y="61"/>
                    <a:pt x="0" y="55"/>
                  </a:cubicBezTo>
                  <a:cubicBezTo>
                    <a:pt x="0" y="49"/>
                    <a:pt x="10" y="48"/>
                    <a:pt x="11" y="45"/>
                  </a:cubicBezTo>
                  <a:cubicBezTo>
                    <a:pt x="12" y="42"/>
                    <a:pt x="8" y="38"/>
                    <a:pt x="8" y="34"/>
                  </a:cubicBezTo>
                  <a:cubicBezTo>
                    <a:pt x="8" y="30"/>
                    <a:pt x="14" y="27"/>
                    <a:pt x="14" y="22"/>
                  </a:cubicBezTo>
                  <a:cubicBezTo>
                    <a:pt x="14" y="17"/>
                    <a:pt x="4" y="5"/>
                    <a:pt x="6" y="6"/>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4275" name="Freeform 19"/>
            <p:cNvSpPr>
              <a:spLocks/>
            </p:cNvSpPr>
            <p:nvPr/>
          </p:nvSpPr>
          <p:spPr bwMode="auto">
            <a:xfrm>
              <a:off x="4504" y="3606"/>
              <a:ext cx="102" cy="60"/>
            </a:xfrm>
            <a:custGeom>
              <a:avLst/>
              <a:gdLst>
                <a:gd name="T0" fmla="*/ 67 w 102"/>
                <a:gd name="T1" fmla="*/ 0 h 60"/>
                <a:gd name="T2" fmla="*/ 79 w 102"/>
                <a:gd name="T3" fmla="*/ 17 h 60"/>
                <a:gd name="T4" fmla="*/ 101 w 102"/>
                <a:gd name="T5" fmla="*/ 33 h 60"/>
                <a:gd name="T6" fmla="*/ 85 w 102"/>
                <a:gd name="T7" fmla="*/ 60 h 60"/>
                <a:gd name="T8" fmla="*/ 53 w 102"/>
                <a:gd name="T9" fmla="*/ 36 h 60"/>
                <a:gd name="T10" fmla="*/ 59 w 102"/>
                <a:gd name="T11" fmla="*/ 27 h 60"/>
                <a:gd name="T12" fmla="*/ 50 w 102"/>
                <a:gd name="T13" fmla="*/ 17 h 60"/>
                <a:gd name="T14" fmla="*/ 19 w 102"/>
                <a:gd name="T15" fmla="*/ 30 h 60"/>
                <a:gd name="T16" fmla="*/ 8 w 102"/>
                <a:gd name="T17" fmla="*/ 14 h 60"/>
                <a:gd name="T18" fmla="*/ 67 w 102"/>
                <a:gd name="T19" fmla="*/ 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60"/>
                <a:gd name="T32" fmla="*/ 102 w 102"/>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60">
                  <a:moveTo>
                    <a:pt x="67" y="0"/>
                  </a:moveTo>
                  <a:cubicBezTo>
                    <a:pt x="79" y="0"/>
                    <a:pt x="73" y="12"/>
                    <a:pt x="79" y="17"/>
                  </a:cubicBezTo>
                  <a:cubicBezTo>
                    <a:pt x="85" y="22"/>
                    <a:pt x="100" y="26"/>
                    <a:pt x="101" y="33"/>
                  </a:cubicBezTo>
                  <a:cubicBezTo>
                    <a:pt x="102" y="40"/>
                    <a:pt x="93" y="60"/>
                    <a:pt x="85" y="60"/>
                  </a:cubicBezTo>
                  <a:cubicBezTo>
                    <a:pt x="77" y="60"/>
                    <a:pt x="57" y="42"/>
                    <a:pt x="53" y="36"/>
                  </a:cubicBezTo>
                  <a:cubicBezTo>
                    <a:pt x="49" y="30"/>
                    <a:pt x="59" y="30"/>
                    <a:pt x="59" y="27"/>
                  </a:cubicBezTo>
                  <a:cubicBezTo>
                    <a:pt x="59" y="24"/>
                    <a:pt x="57" y="16"/>
                    <a:pt x="50" y="17"/>
                  </a:cubicBezTo>
                  <a:cubicBezTo>
                    <a:pt x="43" y="18"/>
                    <a:pt x="26" y="30"/>
                    <a:pt x="19" y="30"/>
                  </a:cubicBezTo>
                  <a:cubicBezTo>
                    <a:pt x="12" y="30"/>
                    <a:pt x="0" y="19"/>
                    <a:pt x="8" y="14"/>
                  </a:cubicBezTo>
                  <a:cubicBezTo>
                    <a:pt x="16" y="9"/>
                    <a:pt x="55" y="0"/>
                    <a:pt x="67"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4276" name="Freeform 20"/>
            <p:cNvSpPr>
              <a:spLocks/>
            </p:cNvSpPr>
            <p:nvPr/>
          </p:nvSpPr>
          <p:spPr bwMode="auto">
            <a:xfrm>
              <a:off x="4403" y="3515"/>
              <a:ext cx="58" cy="42"/>
            </a:xfrm>
            <a:custGeom>
              <a:avLst/>
              <a:gdLst>
                <a:gd name="T0" fmla="*/ 21 w 58"/>
                <a:gd name="T1" fmla="*/ 1 h 42"/>
                <a:gd name="T2" fmla="*/ 36 w 58"/>
                <a:gd name="T3" fmla="*/ 9 h 42"/>
                <a:gd name="T4" fmla="*/ 51 w 58"/>
                <a:gd name="T5" fmla="*/ 3 h 42"/>
                <a:gd name="T6" fmla="*/ 57 w 58"/>
                <a:gd name="T7" fmla="*/ 25 h 42"/>
                <a:gd name="T8" fmla="*/ 42 w 58"/>
                <a:gd name="T9" fmla="*/ 28 h 42"/>
                <a:gd name="T10" fmla="*/ 19 w 58"/>
                <a:gd name="T11" fmla="*/ 42 h 42"/>
                <a:gd name="T12" fmla="*/ 19 w 58"/>
                <a:gd name="T13" fmla="*/ 27 h 42"/>
                <a:gd name="T14" fmla="*/ 0 w 58"/>
                <a:gd name="T15" fmla="*/ 12 h 42"/>
                <a:gd name="T16" fmla="*/ 21 w 58"/>
                <a:gd name="T17" fmla="*/ 1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42"/>
                <a:gd name="T29" fmla="*/ 58 w 58"/>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42">
                  <a:moveTo>
                    <a:pt x="21" y="1"/>
                  </a:moveTo>
                  <a:cubicBezTo>
                    <a:pt x="27" y="1"/>
                    <a:pt x="31" y="9"/>
                    <a:pt x="36" y="9"/>
                  </a:cubicBezTo>
                  <a:cubicBezTo>
                    <a:pt x="41" y="9"/>
                    <a:pt x="47" y="0"/>
                    <a:pt x="51" y="3"/>
                  </a:cubicBezTo>
                  <a:cubicBezTo>
                    <a:pt x="55" y="6"/>
                    <a:pt x="58" y="21"/>
                    <a:pt x="57" y="25"/>
                  </a:cubicBezTo>
                  <a:cubicBezTo>
                    <a:pt x="56" y="29"/>
                    <a:pt x="48" y="25"/>
                    <a:pt x="42" y="28"/>
                  </a:cubicBezTo>
                  <a:cubicBezTo>
                    <a:pt x="36" y="31"/>
                    <a:pt x="23" y="42"/>
                    <a:pt x="19" y="42"/>
                  </a:cubicBezTo>
                  <a:cubicBezTo>
                    <a:pt x="15" y="42"/>
                    <a:pt x="22" y="32"/>
                    <a:pt x="19" y="27"/>
                  </a:cubicBezTo>
                  <a:cubicBezTo>
                    <a:pt x="16" y="22"/>
                    <a:pt x="0" y="16"/>
                    <a:pt x="0" y="12"/>
                  </a:cubicBezTo>
                  <a:cubicBezTo>
                    <a:pt x="0" y="8"/>
                    <a:pt x="15" y="1"/>
                    <a:pt x="21" y="1"/>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4277" name="Freeform 21"/>
            <p:cNvSpPr>
              <a:spLocks/>
            </p:cNvSpPr>
            <p:nvPr/>
          </p:nvSpPr>
          <p:spPr bwMode="auto">
            <a:xfrm>
              <a:off x="4249" y="3646"/>
              <a:ext cx="20" cy="22"/>
            </a:xfrm>
            <a:custGeom>
              <a:avLst/>
              <a:gdLst>
                <a:gd name="T0" fmla="*/ 4 w 20"/>
                <a:gd name="T1" fmla="*/ 0 h 22"/>
                <a:gd name="T2" fmla="*/ 19 w 20"/>
                <a:gd name="T3" fmla="*/ 12 h 22"/>
                <a:gd name="T4" fmla="*/ 9 w 20"/>
                <a:gd name="T5" fmla="*/ 22 h 22"/>
                <a:gd name="T6" fmla="*/ 1 w 20"/>
                <a:gd name="T7" fmla="*/ 11 h 22"/>
                <a:gd name="T8" fmla="*/ 4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4" y="0"/>
                  </a:moveTo>
                  <a:cubicBezTo>
                    <a:pt x="9" y="0"/>
                    <a:pt x="18" y="8"/>
                    <a:pt x="19" y="12"/>
                  </a:cubicBezTo>
                  <a:cubicBezTo>
                    <a:pt x="20" y="16"/>
                    <a:pt x="12" y="22"/>
                    <a:pt x="9" y="22"/>
                  </a:cubicBezTo>
                  <a:cubicBezTo>
                    <a:pt x="6" y="22"/>
                    <a:pt x="2" y="15"/>
                    <a:pt x="1" y="11"/>
                  </a:cubicBezTo>
                  <a:cubicBezTo>
                    <a:pt x="0" y="7"/>
                    <a:pt x="3" y="2"/>
                    <a:pt x="4"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4278" name="Freeform 22"/>
            <p:cNvSpPr>
              <a:spLocks/>
            </p:cNvSpPr>
            <p:nvPr/>
          </p:nvSpPr>
          <p:spPr bwMode="auto">
            <a:xfrm>
              <a:off x="4281" y="3637"/>
              <a:ext cx="14" cy="23"/>
            </a:xfrm>
            <a:custGeom>
              <a:avLst/>
              <a:gdLst>
                <a:gd name="T0" fmla="*/ 8 w 14"/>
                <a:gd name="T1" fmla="*/ 0 h 23"/>
                <a:gd name="T2" fmla="*/ 14 w 14"/>
                <a:gd name="T3" fmla="*/ 13 h 23"/>
                <a:gd name="T4" fmla="*/ 6 w 14"/>
                <a:gd name="T5" fmla="*/ 23 h 23"/>
                <a:gd name="T6" fmla="*/ 0 w 14"/>
                <a:gd name="T7" fmla="*/ 10 h 23"/>
                <a:gd name="T8" fmla="*/ 8 w 14"/>
                <a:gd name="T9" fmla="*/ 0 h 23"/>
                <a:gd name="T10" fmla="*/ 0 60000 65536"/>
                <a:gd name="T11" fmla="*/ 0 60000 65536"/>
                <a:gd name="T12" fmla="*/ 0 60000 65536"/>
                <a:gd name="T13" fmla="*/ 0 60000 65536"/>
                <a:gd name="T14" fmla="*/ 0 60000 65536"/>
                <a:gd name="T15" fmla="*/ 0 w 14"/>
                <a:gd name="T16" fmla="*/ 0 h 23"/>
                <a:gd name="T17" fmla="*/ 14 w 14"/>
                <a:gd name="T18" fmla="*/ 23 h 23"/>
              </a:gdLst>
              <a:ahLst/>
              <a:cxnLst>
                <a:cxn ang="T10">
                  <a:pos x="T0" y="T1"/>
                </a:cxn>
                <a:cxn ang="T11">
                  <a:pos x="T2" y="T3"/>
                </a:cxn>
                <a:cxn ang="T12">
                  <a:pos x="T4" y="T5"/>
                </a:cxn>
                <a:cxn ang="T13">
                  <a:pos x="T6" y="T7"/>
                </a:cxn>
                <a:cxn ang="T14">
                  <a:pos x="T8" y="T9"/>
                </a:cxn>
              </a:cxnLst>
              <a:rect l="T15" t="T16" r="T17" b="T18"/>
              <a:pathLst>
                <a:path w="14" h="23">
                  <a:moveTo>
                    <a:pt x="8" y="0"/>
                  </a:moveTo>
                  <a:cubicBezTo>
                    <a:pt x="11" y="0"/>
                    <a:pt x="14" y="9"/>
                    <a:pt x="14" y="13"/>
                  </a:cubicBezTo>
                  <a:cubicBezTo>
                    <a:pt x="14" y="17"/>
                    <a:pt x="8" y="23"/>
                    <a:pt x="6" y="23"/>
                  </a:cubicBezTo>
                  <a:cubicBezTo>
                    <a:pt x="4" y="23"/>
                    <a:pt x="0" y="14"/>
                    <a:pt x="0" y="10"/>
                  </a:cubicBezTo>
                  <a:cubicBezTo>
                    <a:pt x="0" y="6"/>
                    <a:pt x="6" y="2"/>
                    <a:pt x="8"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4279" name="Freeform 23"/>
            <p:cNvSpPr>
              <a:spLocks/>
            </p:cNvSpPr>
            <p:nvPr/>
          </p:nvSpPr>
          <p:spPr bwMode="auto">
            <a:xfrm>
              <a:off x="4478" y="3476"/>
              <a:ext cx="42" cy="28"/>
            </a:xfrm>
            <a:custGeom>
              <a:avLst/>
              <a:gdLst>
                <a:gd name="T0" fmla="*/ 34 w 42"/>
                <a:gd name="T1" fmla="*/ 0 h 28"/>
                <a:gd name="T2" fmla="*/ 38 w 42"/>
                <a:gd name="T3" fmla="*/ 13 h 28"/>
                <a:gd name="T4" fmla="*/ 12 w 42"/>
                <a:gd name="T5" fmla="*/ 22 h 28"/>
                <a:gd name="T6" fmla="*/ 12 w 42"/>
                <a:gd name="T7" fmla="*/ 27 h 28"/>
                <a:gd name="T8" fmla="*/ 4 w 42"/>
                <a:gd name="T9" fmla="*/ 13 h 28"/>
                <a:gd name="T10" fmla="*/ 34 w 42"/>
                <a:gd name="T11" fmla="*/ 0 h 28"/>
                <a:gd name="T12" fmla="*/ 0 60000 65536"/>
                <a:gd name="T13" fmla="*/ 0 60000 65536"/>
                <a:gd name="T14" fmla="*/ 0 60000 65536"/>
                <a:gd name="T15" fmla="*/ 0 60000 65536"/>
                <a:gd name="T16" fmla="*/ 0 60000 65536"/>
                <a:gd name="T17" fmla="*/ 0 60000 65536"/>
                <a:gd name="T18" fmla="*/ 0 w 42"/>
                <a:gd name="T19" fmla="*/ 0 h 28"/>
                <a:gd name="T20" fmla="*/ 42 w 42"/>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2" h="28">
                  <a:moveTo>
                    <a:pt x="34" y="0"/>
                  </a:moveTo>
                  <a:cubicBezTo>
                    <a:pt x="40" y="0"/>
                    <a:pt x="42" y="9"/>
                    <a:pt x="38" y="13"/>
                  </a:cubicBezTo>
                  <a:cubicBezTo>
                    <a:pt x="34" y="17"/>
                    <a:pt x="16" y="20"/>
                    <a:pt x="12" y="22"/>
                  </a:cubicBezTo>
                  <a:cubicBezTo>
                    <a:pt x="8" y="24"/>
                    <a:pt x="13" y="28"/>
                    <a:pt x="12" y="27"/>
                  </a:cubicBezTo>
                  <a:cubicBezTo>
                    <a:pt x="11" y="26"/>
                    <a:pt x="0" y="17"/>
                    <a:pt x="4" y="13"/>
                  </a:cubicBezTo>
                  <a:cubicBezTo>
                    <a:pt x="8" y="9"/>
                    <a:pt x="28" y="0"/>
                    <a:pt x="34"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4280" name="Freeform 24"/>
            <p:cNvSpPr>
              <a:spLocks/>
            </p:cNvSpPr>
            <p:nvPr/>
          </p:nvSpPr>
          <p:spPr bwMode="auto">
            <a:xfrm>
              <a:off x="4452" y="3426"/>
              <a:ext cx="40" cy="24"/>
            </a:xfrm>
            <a:custGeom>
              <a:avLst/>
              <a:gdLst>
                <a:gd name="T0" fmla="*/ 9 w 40"/>
                <a:gd name="T1" fmla="*/ 0 h 24"/>
                <a:gd name="T2" fmla="*/ 39 w 40"/>
                <a:gd name="T3" fmla="*/ 11 h 24"/>
                <a:gd name="T4" fmla="*/ 20 w 40"/>
                <a:gd name="T5" fmla="*/ 24 h 24"/>
                <a:gd name="T6" fmla="*/ 2 w 40"/>
                <a:gd name="T7" fmla="*/ 14 h 24"/>
                <a:gd name="T8" fmla="*/ 9 w 40"/>
                <a:gd name="T9" fmla="*/ 0 h 24"/>
                <a:gd name="T10" fmla="*/ 0 60000 65536"/>
                <a:gd name="T11" fmla="*/ 0 60000 65536"/>
                <a:gd name="T12" fmla="*/ 0 60000 65536"/>
                <a:gd name="T13" fmla="*/ 0 60000 65536"/>
                <a:gd name="T14" fmla="*/ 0 60000 65536"/>
                <a:gd name="T15" fmla="*/ 0 w 40"/>
                <a:gd name="T16" fmla="*/ 0 h 24"/>
                <a:gd name="T17" fmla="*/ 40 w 40"/>
                <a:gd name="T18" fmla="*/ 24 h 24"/>
              </a:gdLst>
              <a:ahLst/>
              <a:cxnLst>
                <a:cxn ang="T10">
                  <a:pos x="T0" y="T1"/>
                </a:cxn>
                <a:cxn ang="T11">
                  <a:pos x="T2" y="T3"/>
                </a:cxn>
                <a:cxn ang="T12">
                  <a:pos x="T4" y="T5"/>
                </a:cxn>
                <a:cxn ang="T13">
                  <a:pos x="T6" y="T7"/>
                </a:cxn>
                <a:cxn ang="T14">
                  <a:pos x="T8" y="T9"/>
                </a:cxn>
              </a:cxnLst>
              <a:rect l="T15" t="T16" r="T17" b="T18"/>
              <a:pathLst>
                <a:path w="40" h="24">
                  <a:moveTo>
                    <a:pt x="9" y="0"/>
                  </a:moveTo>
                  <a:cubicBezTo>
                    <a:pt x="15" y="0"/>
                    <a:pt x="37" y="7"/>
                    <a:pt x="39" y="11"/>
                  </a:cubicBezTo>
                  <a:cubicBezTo>
                    <a:pt x="40" y="15"/>
                    <a:pt x="26" y="24"/>
                    <a:pt x="20" y="24"/>
                  </a:cubicBezTo>
                  <a:cubicBezTo>
                    <a:pt x="14" y="24"/>
                    <a:pt x="4" y="18"/>
                    <a:pt x="2" y="14"/>
                  </a:cubicBezTo>
                  <a:cubicBezTo>
                    <a:pt x="0" y="10"/>
                    <a:pt x="3" y="0"/>
                    <a:pt x="9"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4281" name="Freeform 25"/>
            <p:cNvSpPr>
              <a:spLocks/>
            </p:cNvSpPr>
            <p:nvPr/>
          </p:nvSpPr>
          <p:spPr bwMode="auto">
            <a:xfrm>
              <a:off x="4338" y="3392"/>
              <a:ext cx="44" cy="44"/>
            </a:xfrm>
            <a:custGeom>
              <a:avLst/>
              <a:gdLst>
                <a:gd name="T0" fmla="*/ 27 w 44"/>
                <a:gd name="T1" fmla="*/ 3 h 44"/>
                <a:gd name="T2" fmla="*/ 44 w 44"/>
                <a:gd name="T3" fmla="*/ 25 h 44"/>
                <a:gd name="T4" fmla="*/ 27 w 44"/>
                <a:gd name="T5" fmla="*/ 35 h 44"/>
                <a:gd name="T6" fmla="*/ 3 w 44"/>
                <a:gd name="T7" fmla="*/ 42 h 44"/>
                <a:gd name="T8" fmla="*/ 8 w 44"/>
                <a:gd name="T9" fmla="*/ 24 h 44"/>
                <a:gd name="T10" fmla="*/ 5 w 44"/>
                <a:gd name="T11" fmla="*/ 7 h 44"/>
                <a:gd name="T12" fmla="*/ 27 w 44"/>
                <a:gd name="T13" fmla="*/ 3 h 44"/>
                <a:gd name="T14" fmla="*/ 0 60000 65536"/>
                <a:gd name="T15" fmla="*/ 0 60000 65536"/>
                <a:gd name="T16" fmla="*/ 0 60000 65536"/>
                <a:gd name="T17" fmla="*/ 0 60000 65536"/>
                <a:gd name="T18" fmla="*/ 0 60000 65536"/>
                <a:gd name="T19" fmla="*/ 0 60000 65536"/>
                <a:gd name="T20" fmla="*/ 0 60000 65536"/>
                <a:gd name="T21" fmla="*/ 0 w 44"/>
                <a:gd name="T22" fmla="*/ 0 h 44"/>
                <a:gd name="T23" fmla="*/ 44 w 44"/>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44">
                  <a:moveTo>
                    <a:pt x="27" y="3"/>
                  </a:moveTo>
                  <a:cubicBezTo>
                    <a:pt x="33" y="6"/>
                    <a:pt x="44" y="20"/>
                    <a:pt x="44" y="25"/>
                  </a:cubicBezTo>
                  <a:cubicBezTo>
                    <a:pt x="44" y="30"/>
                    <a:pt x="34" y="32"/>
                    <a:pt x="27" y="35"/>
                  </a:cubicBezTo>
                  <a:cubicBezTo>
                    <a:pt x="20" y="38"/>
                    <a:pt x="6" y="44"/>
                    <a:pt x="3" y="42"/>
                  </a:cubicBezTo>
                  <a:cubicBezTo>
                    <a:pt x="0" y="40"/>
                    <a:pt x="8" y="30"/>
                    <a:pt x="8" y="24"/>
                  </a:cubicBezTo>
                  <a:cubicBezTo>
                    <a:pt x="8" y="18"/>
                    <a:pt x="2" y="10"/>
                    <a:pt x="5" y="7"/>
                  </a:cubicBezTo>
                  <a:cubicBezTo>
                    <a:pt x="8" y="4"/>
                    <a:pt x="22" y="0"/>
                    <a:pt x="27" y="3"/>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4282" name="Freeform 26"/>
            <p:cNvSpPr>
              <a:spLocks/>
            </p:cNvSpPr>
            <p:nvPr/>
          </p:nvSpPr>
          <p:spPr bwMode="auto">
            <a:xfrm>
              <a:off x="4447" y="3952"/>
              <a:ext cx="30" cy="18"/>
            </a:xfrm>
            <a:custGeom>
              <a:avLst/>
              <a:gdLst>
                <a:gd name="T0" fmla="*/ 17 w 30"/>
                <a:gd name="T1" fmla="*/ 4 h 18"/>
                <a:gd name="T2" fmla="*/ 29 w 30"/>
                <a:gd name="T3" fmla="*/ 10 h 18"/>
                <a:gd name="T4" fmla="*/ 12 w 30"/>
                <a:gd name="T5" fmla="*/ 17 h 18"/>
                <a:gd name="T6" fmla="*/ 1 w 30"/>
                <a:gd name="T7" fmla="*/ 2 h 18"/>
                <a:gd name="T8" fmla="*/ 17 w 30"/>
                <a:gd name="T9" fmla="*/ 4 h 18"/>
                <a:gd name="T10" fmla="*/ 0 60000 65536"/>
                <a:gd name="T11" fmla="*/ 0 60000 65536"/>
                <a:gd name="T12" fmla="*/ 0 60000 65536"/>
                <a:gd name="T13" fmla="*/ 0 60000 65536"/>
                <a:gd name="T14" fmla="*/ 0 60000 65536"/>
                <a:gd name="T15" fmla="*/ 0 w 30"/>
                <a:gd name="T16" fmla="*/ 0 h 18"/>
                <a:gd name="T17" fmla="*/ 30 w 30"/>
                <a:gd name="T18" fmla="*/ 18 h 18"/>
              </a:gdLst>
              <a:ahLst/>
              <a:cxnLst>
                <a:cxn ang="T10">
                  <a:pos x="T0" y="T1"/>
                </a:cxn>
                <a:cxn ang="T11">
                  <a:pos x="T2" y="T3"/>
                </a:cxn>
                <a:cxn ang="T12">
                  <a:pos x="T4" y="T5"/>
                </a:cxn>
                <a:cxn ang="T13">
                  <a:pos x="T6" y="T7"/>
                </a:cxn>
                <a:cxn ang="T14">
                  <a:pos x="T8" y="T9"/>
                </a:cxn>
              </a:cxnLst>
              <a:rect l="T15" t="T16" r="T17" b="T18"/>
              <a:pathLst>
                <a:path w="30" h="18">
                  <a:moveTo>
                    <a:pt x="17" y="4"/>
                  </a:moveTo>
                  <a:cubicBezTo>
                    <a:pt x="22" y="5"/>
                    <a:pt x="30" y="8"/>
                    <a:pt x="29" y="10"/>
                  </a:cubicBezTo>
                  <a:cubicBezTo>
                    <a:pt x="30" y="14"/>
                    <a:pt x="17" y="18"/>
                    <a:pt x="12" y="17"/>
                  </a:cubicBezTo>
                  <a:cubicBezTo>
                    <a:pt x="7" y="16"/>
                    <a:pt x="0" y="4"/>
                    <a:pt x="1" y="2"/>
                  </a:cubicBezTo>
                  <a:cubicBezTo>
                    <a:pt x="2" y="0"/>
                    <a:pt x="12" y="3"/>
                    <a:pt x="17" y="4"/>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4283" name="Freeform 27"/>
            <p:cNvSpPr>
              <a:spLocks/>
            </p:cNvSpPr>
            <p:nvPr/>
          </p:nvSpPr>
          <p:spPr bwMode="auto">
            <a:xfrm>
              <a:off x="4394" y="3924"/>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4284" name="Freeform 28"/>
            <p:cNvSpPr>
              <a:spLocks/>
            </p:cNvSpPr>
            <p:nvPr/>
          </p:nvSpPr>
          <p:spPr bwMode="auto">
            <a:xfrm>
              <a:off x="4490" y="3996"/>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4285" name="Freeform 29"/>
            <p:cNvSpPr>
              <a:spLocks/>
            </p:cNvSpPr>
            <p:nvPr/>
          </p:nvSpPr>
          <p:spPr bwMode="auto">
            <a:xfrm>
              <a:off x="4488" y="4065"/>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4286" name="Freeform 30"/>
            <p:cNvSpPr>
              <a:spLocks/>
            </p:cNvSpPr>
            <p:nvPr/>
          </p:nvSpPr>
          <p:spPr bwMode="auto">
            <a:xfrm>
              <a:off x="4464" y="4016"/>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4287" name="Freeform 31"/>
            <p:cNvSpPr>
              <a:spLocks/>
            </p:cNvSpPr>
            <p:nvPr/>
          </p:nvSpPr>
          <p:spPr bwMode="auto">
            <a:xfrm>
              <a:off x="4302" y="4126"/>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4288" name="Freeform 32"/>
            <p:cNvSpPr>
              <a:spLocks/>
            </p:cNvSpPr>
            <p:nvPr/>
          </p:nvSpPr>
          <p:spPr bwMode="auto">
            <a:xfrm>
              <a:off x="4355" y="3953"/>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grpSp>
      <p:sp>
        <p:nvSpPr>
          <p:cNvPr id="3105" name="Freeform 33" descr="Dark upward diagonal"/>
          <p:cNvSpPr>
            <a:spLocks/>
          </p:cNvSpPr>
          <p:nvPr/>
        </p:nvSpPr>
        <p:spPr bwMode="auto">
          <a:xfrm>
            <a:off x="133350" y="5981700"/>
            <a:ext cx="4219575" cy="850900"/>
          </a:xfrm>
          <a:custGeom>
            <a:avLst/>
            <a:gdLst>
              <a:gd name="T0" fmla="*/ 31750 w 2658"/>
              <a:gd name="T1" fmla="*/ 514350 h 536"/>
              <a:gd name="T2" fmla="*/ 112713 w 2658"/>
              <a:gd name="T3" fmla="*/ 412750 h 536"/>
              <a:gd name="T4" fmla="*/ 207963 w 2658"/>
              <a:gd name="T5" fmla="*/ 366712 h 536"/>
              <a:gd name="T6" fmla="*/ 276225 w 2658"/>
              <a:gd name="T7" fmla="*/ 309562 h 536"/>
              <a:gd name="T8" fmla="*/ 360362 w 2658"/>
              <a:gd name="T9" fmla="*/ 276225 h 536"/>
              <a:gd name="T10" fmla="*/ 428625 w 2658"/>
              <a:gd name="T11" fmla="*/ 255587 h 536"/>
              <a:gd name="T12" fmla="*/ 571500 w 2658"/>
              <a:gd name="T13" fmla="*/ 223837 h 536"/>
              <a:gd name="T14" fmla="*/ 641350 w 2658"/>
              <a:gd name="T15" fmla="*/ 165100 h 536"/>
              <a:gd name="T16" fmla="*/ 719137 w 2658"/>
              <a:gd name="T17" fmla="*/ 80962 h 536"/>
              <a:gd name="T18" fmla="*/ 785812 w 2658"/>
              <a:gd name="T19" fmla="*/ 0 h 536"/>
              <a:gd name="T20" fmla="*/ 938213 w 2658"/>
              <a:gd name="T21" fmla="*/ 98425 h 536"/>
              <a:gd name="T22" fmla="*/ 1181100 w 2658"/>
              <a:gd name="T23" fmla="*/ 188912 h 536"/>
              <a:gd name="T24" fmla="*/ 1503362 w 2658"/>
              <a:gd name="T25" fmla="*/ 266700 h 536"/>
              <a:gd name="T26" fmla="*/ 1584325 w 2658"/>
              <a:gd name="T27" fmla="*/ 212725 h 536"/>
              <a:gd name="T28" fmla="*/ 1708150 w 2658"/>
              <a:gd name="T29" fmla="*/ 212725 h 536"/>
              <a:gd name="T30" fmla="*/ 1803400 w 2658"/>
              <a:gd name="T31" fmla="*/ 146050 h 536"/>
              <a:gd name="T32" fmla="*/ 1893888 w 2658"/>
              <a:gd name="T33" fmla="*/ 146050 h 536"/>
              <a:gd name="T34" fmla="*/ 2009775 w 2658"/>
              <a:gd name="T35" fmla="*/ 166687 h 536"/>
              <a:gd name="T36" fmla="*/ 2122487 w 2658"/>
              <a:gd name="T37" fmla="*/ 93662 h 536"/>
              <a:gd name="T38" fmla="*/ 2293937 w 2658"/>
              <a:gd name="T39" fmla="*/ 52388 h 536"/>
              <a:gd name="T40" fmla="*/ 2428875 w 2658"/>
              <a:gd name="T41" fmla="*/ 93662 h 536"/>
              <a:gd name="T42" fmla="*/ 2551112 w 2658"/>
              <a:gd name="T43" fmla="*/ 122237 h 536"/>
              <a:gd name="T44" fmla="*/ 2652712 w 2658"/>
              <a:gd name="T45" fmla="*/ 107950 h 536"/>
              <a:gd name="T46" fmla="*/ 2733675 w 2658"/>
              <a:gd name="T47" fmla="*/ 112712 h 536"/>
              <a:gd name="T48" fmla="*/ 2928937 w 2658"/>
              <a:gd name="T49" fmla="*/ 131762 h 536"/>
              <a:gd name="T50" fmla="*/ 2998787 w 2658"/>
              <a:gd name="T51" fmla="*/ 152400 h 536"/>
              <a:gd name="T52" fmla="*/ 3079750 w 2658"/>
              <a:gd name="T53" fmla="*/ 188912 h 536"/>
              <a:gd name="T54" fmla="*/ 3151187 w 2658"/>
              <a:gd name="T55" fmla="*/ 195262 h 536"/>
              <a:gd name="T56" fmla="*/ 3219450 w 2658"/>
              <a:gd name="T57" fmla="*/ 169862 h 536"/>
              <a:gd name="T58" fmla="*/ 3298825 w 2658"/>
              <a:gd name="T59" fmla="*/ 142875 h 536"/>
              <a:gd name="T60" fmla="*/ 3376613 w 2658"/>
              <a:gd name="T61" fmla="*/ 214312 h 536"/>
              <a:gd name="T62" fmla="*/ 3427413 w 2658"/>
              <a:gd name="T63" fmla="*/ 152400 h 536"/>
              <a:gd name="T64" fmla="*/ 3513138 w 2658"/>
              <a:gd name="T65" fmla="*/ 165100 h 536"/>
              <a:gd name="T66" fmla="*/ 3548063 w 2658"/>
              <a:gd name="T67" fmla="*/ 217487 h 536"/>
              <a:gd name="T68" fmla="*/ 3651250 w 2658"/>
              <a:gd name="T69" fmla="*/ 228600 h 536"/>
              <a:gd name="T70" fmla="*/ 3743325 w 2658"/>
              <a:gd name="T71" fmla="*/ 214312 h 536"/>
              <a:gd name="T72" fmla="*/ 3838575 w 2658"/>
              <a:gd name="T73" fmla="*/ 185737 h 536"/>
              <a:gd name="T74" fmla="*/ 3933825 w 2658"/>
              <a:gd name="T75" fmla="*/ 161925 h 536"/>
              <a:gd name="T76" fmla="*/ 3995738 w 2658"/>
              <a:gd name="T77" fmla="*/ 185737 h 536"/>
              <a:gd name="T78" fmla="*/ 4024313 w 2658"/>
              <a:gd name="T79" fmla="*/ 257175 h 536"/>
              <a:gd name="T80" fmla="*/ 4033838 w 2658"/>
              <a:gd name="T81" fmla="*/ 322262 h 536"/>
              <a:gd name="T82" fmla="*/ 4086225 w 2658"/>
              <a:gd name="T83" fmla="*/ 341312 h 536"/>
              <a:gd name="T84" fmla="*/ 4160838 w 2658"/>
              <a:gd name="T85" fmla="*/ 290512 h 536"/>
              <a:gd name="T86" fmla="*/ 4198938 w 2658"/>
              <a:gd name="T87" fmla="*/ 265112 h 536"/>
              <a:gd name="T88" fmla="*/ 4217988 w 2658"/>
              <a:gd name="T89" fmla="*/ 327025 h 536"/>
              <a:gd name="T90" fmla="*/ 4181475 w 2658"/>
              <a:gd name="T91" fmla="*/ 376237 h 536"/>
              <a:gd name="T92" fmla="*/ 4079875 w 2658"/>
              <a:gd name="T93" fmla="*/ 436562 h 536"/>
              <a:gd name="T94" fmla="*/ 4081463 w 2658"/>
              <a:gd name="T95" fmla="*/ 503237 h 536"/>
              <a:gd name="T96" fmla="*/ 4098925 w 2658"/>
              <a:gd name="T97" fmla="*/ 571500 h 536"/>
              <a:gd name="T98" fmla="*/ 4132263 w 2658"/>
              <a:gd name="T99" fmla="*/ 604837 h 536"/>
              <a:gd name="T100" fmla="*/ 4160838 w 2658"/>
              <a:gd name="T101" fmla="*/ 676275 h 536"/>
              <a:gd name="T102" fmla="*/ 4132263 w 2658"/>
              <a:gd name="T103" fmla="*/ 776287 h 536"/>
              <a:gd name="T104" fmla="*/ 4079875 w 2658"/>
              <a:gd name="T105" fmla="*/ 833438 h 536"/>
              <a:gd name="T106" fmla="*/ 0 w 2658"/>
              <a:gd name="T107" fmla="*/ 846138 h 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58"/>
              <a:gd name="T163" fmla="*/ 0 h 536"/>
              <a:gd name="T164" fmla="*/ 2658 w 2658"/>
              <a:gd name="T165" fmla="*/ 536 h 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58" h="536">
                <a:moveTo>
                  <a:pt x="0" y="352"/>
                </a:moveTo>
                <a:lnTo>
                  <a:pt x="20" y="324"/>
                </a:lnTo>
                <a:cubicBezTo>
                  <a:pt x="28" y="316"/>
                  <a:pt x="43" y="317"/>
                  <a:pt x="51" y="306"/>
                </a:cubicBezTo>
                <a:cubicBezTo>
                  <a:pt x="59" y="295"/>
                  <a:pt x="64" y="268"/>
                  <a:pt x="71" y="260"/>
                </a:cubicBezTo>
                <a:cubicBezTo>
                  <a:pt x="78" y="252"/>
                  <a:pt x="83" y="262"/>
                  <a:pt x="93" y="257"/>
                </a:cubicBezTo>
                <a:cubicBezTo>
                  <a:pt x="103" y="252"/>
                  <a:pt x="120" y="237"/>
                  <a:pt x="131" y="231"/>
                </a:cubicBezTo>
                <a:cubicBezTo>
                  <a:pt x="142" y="225"/>
                  <a:pt x="151" y="225"/>
                  <a:pt x="158" y="219"/>
                </a:cubicBezTo>
                <a:cubicBezTo>
                  <a:pt x="165" y="213"/>
                  <a:pt x="167" y="200"/>
                  <a:pt x="174" y="195"/>
                </a:cubicBezTo>
                <a:cubicBezTo>
                  <a:pt x="181" y="190"/>
                  <a:pt x="189" y="192"/>
                  <a:pt x="198" y="189"/>
                </a:cubicBezTo>
                <a:cubicBezTo>
                  <a:pt x="207" y="186"/>
                  <a:pt x="218" y="176"/>
                  <a:pt x="227" y="174"/>
                </a:cubicBezTo>
                <a:cubicBezTo>
                  <a:pt x="236" y="172"/>
                  <a:pt x="245" y="178"/>
                  <a:pt x="252" y="176"/>
                </a:cubicBezTo>
                <a:cubicBezTo>
                  <a:pt x="259" y="174"/>
                  <a:pt x="264" y="163"/>
                  <a:pt x="270" y="161"/>
                </a:cubicBezTo>
                <a:cubicBezTo>
                  <a:pt x="276" y="159"/>
                  <a:pt x="273" y="164"/>
                  <a:pt x="288" y="161"/>
                </a:cubicBezTo>
                <a:cubicBezTo>
                  <a:pt x="303" y="158"/>
                  <a:pt x="346" y="148"/>
                  <a:pt x="360" y="141"/>
                </a:cubicBezTo>
                <a:cubicBezTo>
                  <a:pt x="374" y="134"/>
                  <a:pt x="368" y="128"/>
                  <a:pt x="375" y="122"/>
                </a:cubicBezTo>
                <a:cubicBezTo>
                  <a:pt x="382" y="116"/>
                  <a:pt x="395" y="113"/>
                  <a:pt x="404" y="104"/>
                </a:cubicBezTo>
                <a:cubicBezTo>
                  <a:pt x="413" y="95"/>
                  <a:pt x="420" y="77"/>
                  <a:pt x="428" y="68"/>
                </a:cubicBezTo>
                <a:cubicBezTo>
                  <a:pt x="436" y="59"/>
                  <a:pt x="445" y="59"/>
                  <a:pt x="453" y="51"/>
                </a:cubicBezTo>
                <a:cubicBezTo>
                  <a:pt x="461" y="43"/>
                  <a:pt x="469" y="28"/>
                  <a:pt x="476" y="20"/>
                </a:cubicBezTo>
                <a:lnTo>
                  <a:pt x="495" y="0"/>
                </a:lnTo>
                <a:lnTo>
                  <a:pt x="513" y="9"/>
                </a:lnTo>
                <a:cubicBezTo>
                  <a:pt x="529" y="19"/>
                  <a:pt x="564" y="44"/>
                  <a:pt x="591" y="62"/>
                </a:cubicBezTo>
                <a:cubicBezTo>
                  <a:pt x="618" y="80"/>
                  <a:pt x="646" y="108"/>
                  <a:pt x="672" y="117"/>
                </a:cubicBezTo>
                <a:cubicBezTo>
                  <a:pt x="698" y="126"/>
                  <a:pt x="715" y="113"/>
                  <a:pt x="744" y="119"/>
                </a:cubicBezTo>
                <a:cubicBezTo>
                  <a:pt x="773" y="125"/>
                  <a:pt x="811" y="148"/>
                  <a:pt x="845" y="156"/>
                </a:cubicBezTo>
                <a:cubicBezTo>
                  <a:pt x="879" y="164"/>
                  <a:pt x="927" y="170"/>
                  <a:pt x="947" y="168"/>
                </a:cubicBezTo>
                <a:cubicBezTo>
                  <a:pt x="967" y="166"/>
                  <a:pt x="956" y="150"/>
                  <a:pt x="964" y="144"/>
                </a:cubicBezTo>
                <a:cubicBezTo>
                  <a:pt x="972" y="138"/>
                  <a:pt x="984" y="132"/>
                  <a:pt x="998" y="134"/>
                </a:cubicBezTo>
                <a:cubicBezTo>
                  <a:pt x="1012" y="136"/>
                  <a:pt x="1037" y="155"/>
                  <a:pt x="1050" y="155"/>
                </a:cubicBezTo>
                <a:cubicBezTo>
                  <a:pt x="1063" y="155"/>
                  <a:pt x="1066" y="139"/>
                  <a:pt x="1076" y="134"/>
                </a:cubicBezTo>
                <a:cubicBezTo>
                  <a:pt x="1086" y="129"/>
                  <a:pt x="1099" y="132"/>
                  <a:pt x="1109" y="125"/>
                </a:cubicBezTo>
                <a:cubicBezTo>
                  <a:pt x="1119" y="118"/>
                  <a:pt x="1125" y="99"/>
                  <a:pt x="1136" y="92"/>
                </a:cubicBezTo>
                <a:cubicBezTo>
                  <a:pt x="1147" y="85"/>
                  <a:pt x="1164" y="83"/>
                  <a:pt x="1173" y="83"/>
                </a:cubicBezTo>
                <a:cubicBezTo>
                  <a:pt x="1182" y="83"/>
                  <a:pt x="1185" y="94"/>
                  <a:pt x="1193" y="92"/>
                </a:cubicBezTo>
                <a:cubicBezTo>
                  <a:pt x="1201" y="90"/>
                  <a:pt x="1212" y="70"/>
                  <a:pt x="1224" y="72"/>
                </a:cubicBezTo>
                <a:cubicBezTo>
                  <a:pt x="1236" y="74"/>
                  <a:pt x="1254" y="105"/>
                  <a:pt x="1266" y="105"/>
                </a:cubicBezTo>
                <a:cubicBezTo>
                  <a:pt x="1278" y="105"/>
                  <a:pt x="1284" y="82"/>
                  <a:pt x="1296" y="74"/>
                </a:cubicBezTo>
                <a:cubicBezTo>
                  <a:pt x="1308" y="66"/>
                  <a:pt x="1327" y="61"/>
                  <a:pt x="1337" y="59"/>
                </a:cubicBezTo>
                <a:cubicBezTo>
                  <a:pt x="1347" y="57"/>
                  <a:pt x="1341" y="67"/>
                  <a:pt x="1359" y="63"/>
                </a:cubicBezTo>
                <a:cubicBezTo>
                  <a:pt x="1377" y="59"/>
                  <a:pt x="1424" y="35"/>
                  <a:pt x="1445" y="33"/>
                </a:cubicBezTo>
                <a:cubicBezTo>
                  <a:pt x="1466" y="31"/>
                  <a:pt x="1473" y="47"/>
                  <a:pt x="1487" y="51"/>
                </a:cubicBezTo>
                <a:cubicBezTo>
                  <a:pt x="1501" y="55"/>
                  <a:pt x="1517" y="58"/>
                  <a:pt x="1530" y="59"/>
                </a:cubicBezTo>
                <a:cubicBezTo>
                  <a:pt x="1543" y="60"/>
                  <a:pt x="1553" y="53"/>
                  <a:pt x="1566" y="56"/>
                </a:cubicBezTo>
                <a:cubicBezTo>
                  <a:pt x="1579" y="59"/>
                  <a:pt x="1593" y="76"/>
                  <a:pt x="1607" y="77"/>
                </a:cubicBezTo>
                <a:cubicBezTo>
                  <a:pt x="1621" y="78"/>
                  <a:pt x="1638" y="62"/>
                  <a:pt x="1649" y="60"/>
                </a:cubicBezTo>
                <a:cubicBezTo>
                  <a:pt x="1660" y="58"/>
                  <a:pt x="1663" y="68"/>
                  <a:pt x="1671" y="68"/>
                </a:cubicBezTo>
                <a:cubicBezTo>
                  <a:pt x="1679" y="68"/>
                  <a:pt x="1692" y="62"/>
                  <a:pt x="1700" y="62"/>
                </a:cubicBezTo>
                <a:cubicBezTo>
                  <a:pt x="1708" y="62"/>
                  <a:pt x="1710" y="72"/>
                  <a:pt x="1722" y="71"/>
                </a:cubicBezTo>
                <a:cubicBezTo>
                  <a:pt x="1734" y="70"/>
                  <a:pt x="1755" y="51"/>
                  <a:pt x="1775" y="53"/>
                </a:cubicBezTo>
                <a:cubicBezTo>
                  <a:pt x="1795" y="55"/>
                  <a:pt x="1828" y="79"/>
                  <a:pt x="1845" y="83"/>
                </a:cubicBezTo>
                <a:cubicBezTo>
                  <a:pt x="1862" y="87"/>
                  <a:pt x="1873" y="73"/>
                  <a:pt x="1880" y="75"/>
                </a:cubicBezTo>
                <a:cubicBezTo>
                  <a:pt x="1887" y="77"/>
                  <a:pt x="1882" y="88"/>
                  <a:pt x="1889" y="96"/>
                </a:cubicBezTo>
                <a:cubicBezTo>
                  <a:pt x="1896" y="104"/>
                  <a:pt x="1914" y="118"/>
                  <a:pt x="1922" y="122"/>
                </a:cubicBezTo>
                <a:cubicBezTo>
                  <a:pt x="1930" y="126"/>
                  <a:pt x="1933" y="117"/>
                  <a:pt x="1940" y="119"/>
                </a:cubicBezTo>
                <a:cubicBezTo>
                  <a:pt x="1947" y="121"/>
                  <a:pt x="1957" y="133"/>
                  <a:pt x="1964" y="134"/>
                </a:cubicBezTo>
                <a:cubicBezTo>
                  <a:pt x="1971" y="135"/>
                  <a:pt x="1979" y="125"/>
                  <a:pt x="1985" y="123"/>
                </a:cubicBezTo>
                <a:cubicBezTo>
                  <a:pt x="1991" y="121"/>
                  <a:pt x="1993" y="126"/>
                  <a:pt x="2000" y="123"/>
                </a:cubicBezTo>
                <a:cubicBezTo>
                  <a:pt x="2007" y="120"/>
                  <a:pt x="2020" y="109"/>
                  <a:pt x="2028" y="107"/>
                </a:cubicBezTo>
                <a:cubicBezTo>
                  <a:pt x="2036" y="105"/>
                  <a:pt x="2038" y="113"/>
                  <a:pt x="2046" y="110"/>
                </a:cubicBezTo>
                <a:cubicBezTo>
                  <a:pt x="2054" y="107"/>
                  <a:pt x="2066" y="89"/>
                  <a:pt x="2078" y="90"/>
                </a:cubicBezTo>
                <a:cubicBezTo>
                  <a:pt x="2090" y="91"/>
                  <a:pt x="2112" y="110"/>
                  <a:pt x="2120" y="117"/>
                </a:cubicBezTo>
                <a:cubicBezTo>
                  <a:pt x="2128" y="124"/>
                  <a:pt x="2117" y="134"/>
                  <a:pt x="2127" y="135"/>
                </a:cubicBezTo>
                <a:cubicBezTo>
                  <a:pt x="2137" y="136"/>
                  <a:pt x="2173" y="132"/>
                  <a:pt x="2178" y="126"/>
                </a:cubicBezTo>
                <a:cubicBezTo>
                  <a:pt x="2183" y="120"/>
                  <a:pt x="2158" y="100"/>
                  <a:pt x="2159" y="96"/>
                </a:cubicBezTo>
                <a:cubicBezTo>
                  <a:pt x="2160" y="92"/>
                  <a:pt x="2177" y="103"/>
                  <a:pt x="2186" y="104"/>
                </a:cubicBezTo>
                <a:cubicBezTo>
                  <a:pt x="2195" y="105"/>
                  <a:pt x="2208" y="100"/>
                  <a:pt x="2213" y="104"/>
                </a:cubicBezTo>
                <a:cubicBezTo>
                  <a:pt x="2218" y="108"/>
                  <a:pt x="2210" y="120"/>
                  <a:pt x="2214" y="125"/>
                </a:cubicBezTo>
                <a:cubicBezTo>
                  <a:pt x="2218" y="130"/>
                  <a:pt x="2229" y="132"/>
                  <a:pt x="2235" y="137"/>
                </a:cubicBezTo>
                <a:cubicBezTo>
                  <a:pt x="2241" y="142"/>
                  <a:pt x="2242" y="154"/>
                  <a:pt x="2253" y="155"/>
                </a:cubicBezTo>
                <a:cubicBezTo>
                  <a:pt x="2264" y="156"/>
                  <a:pt x="2287" y="144"/>
                  <a:pt x="2300" y="144"/>
                </a:cubicBezTo>
                <a:cubicBezTo>
                  <a:pt x="2313" y="144"/>
                  <a:pt x="2321" y="154"/>
                  <a:pt x="2331" y="152"/>
                </a:cubicBezTo>
                <a:cubicBezTo>
                  <a:pt x="2341" y="150"/>
                  <a:pt x="2348" y="136"/>
                  <a:pt x="2358" y="135"/>
                </a:cubicBezTo>
                <a:cubicBezTo>
                  <a:pt x="2368" y="134"/>
                  <a:pt x="2380" y="146"/>
                  <a:pt x="2390" y="143"/>
                </a:cubicBezTo>
                <a:cubicBezTo>
                  <a:pt x="2400" y="140"/>
                  <a:pt x="2408" y="121"/>
                  <a:pt x="2418" y="117"/>
                </a:cubicBezTo>
                <a:cubicBezTo>
                  <a:pt x="2428" y="113"/>
                  <a:pt x="2437" y="120"/>
                  <a:pt x="2447" y="117"/>
                </a:cubicBezTo>
                <a:cubicBezTo>
                  <a:pt x="2457" y="114"/>
                  <a:pt x="2469" y="101"/>
                  <a:pt x="2478" y="102"/>
                </a:cubicBezTo>
                <a:cubicBezTo>
                  <a:pt x="2487" y="103"/>
                  <a:pt x="2496" y="124"/>
                  <a:pt x="2502" y="126"/>
                </a:cubicBezTo>
                <a:cubicBezTo>
                  <a:pt x="2508" y="128"/>
                  <a:pt x="2510" y="116"/>
                  <a:pt x="2517" y="117"/>
                </a:cubicBezTo>
                <a:cubicBezTo>
                  <a:pt x="2524" y="118"/>
                  <a:pt x="2541" y="125"/>
                  <a:pt x="2544" y="132"/>
                </a:cubicBezTo>
                <a:cubicBezTo>
                  <a:pt x="2547" y="139"/>
                  <a:pt x="2534" y="155"/>
                  <a:pt x="2535" y="162"/>
                </a:cubicBezTo>
                <a:cubicBezTo>
                  <a:pt x="2536" y="169"/>
                  <a:pt x="2549" y="170"/>
                  <a:pt x="2550" y="177"/>
                </a:cubicBezTo>
                <a:cubicBezTo>
                  <a:pt x="2551" y="184"/>
                  <a:pt x="2540" y="197"/>
                  <a:pt x="2541" y="203"/>
                </a:cubicBezTo>
                <a:cubicBezTo>
                  <a:pt x="2542" y="209"/>
                  <a:pt x="2554" y="210"/>
                  <a:pt x="2559" y="212"/>
                </a:cubicBezTo>
                <a:cubicBezTo>
                  <a:pt x="2564" y="214"/>
                  <a:pt x="2569" y="218"/>
                  <a:pt x="2574" y="215"/>
                </a:cubicBezTo>
                <a:cubicBezTo>
                  <a:pt x="2579" y="212"/>
                  <a:pt x="2580" y="200"/>
                  <a:pt x="2588" y="195"/>
                </a:cubicBezTo>
                <a:cubicBezTo>
                  <a:pt x="2596" y="190"/>
                  <a:pt x="2614" y="188"/>
                  <a:pt x="2621" y="183"/>
                </a:cubicBezTo>
                <a:cubicBezTo>
                  <a:pt x="2628" y="178"/>
                  <a:pt x="2626" y="165"/>
                  <a:pt x="2630" y="162"/>
                </a:cubicBezTo>
                <a:cubicBezTo>
                  <a:pt x="2634" y="159"/>
                  <a:pt x="2643" y="163"/>
                  <a:pt x="2645" y="167"/>
                </a:cubicBezTo>
                <a:cubicBezTo>
                  <a:pt x="2647" y="171"/>
                  <a:pt x="2638" y="182"/>
                  <a:pt x="2640" y="188"/>
                </a:cubicBezTo>
                <a:cubicBezTo>
                  <a:pt x="2642" y="194"/>
                  <a:pt x="2658" y="201"/>
                  <a:pt x="2657" y="206"/>
                </a:cubicBezTo>
                <a:cubicBezTo>
                  <a:pt x="2656" y="211"/>
                  <a:pt x="2640" y="216"/>
                  <a:pt x="2636" y="221"/>
                </a:cubicBezTo>
                <a:cubicBezTo>
                  <a:pt x="2632" y="226"/>
                  <a:pt x="2638" y="230"/>
                  <a:pt x="2634" y="237"/>
                </a:cubicBezTo>
                <a:cubicBezTo>
                  <a:pt x="2630" y="244"/>
                  <a:pt x="2624" y="255"/>
                  <a:pt x="2613" y="261"/>
                </a:cubicBezTo>
                <a:cubicBezTo>
                  <a:pt x="2602" y="267"/>
                  <a:pt x="2580" y="269"/>
                  <a:pt x="2570" y="275"/>
                </a:cubicBezTo>
                <a:cubicBezTo>
                  <a:pt x="2560" y="281"/>
                  <a:pt x="2555" y="289"/>
                  <a:pt x="2555" y="296"/>
                </a:cubicBezTo>
                <a:cubicBezTo>
                  <a:pt x="2555" y="303"/>
                  <a:pt x="2567" y="310"/>
                  <a:pt x="2571" y="317"/>
                </a:cubicBezTo>
                <a:cubicBezTo>
                  <a:pt x="2575" y="324"/>
                  <a:pt x="2578" y="328"/>
                  <a:pt x="2580" y="335"/>
                </a:cubicBezTo>
                <a:cubicBezTo>
                  <a:pt x="2582" y="342"/>
                  <a:pt x="2579" y="355"/>
                  <a:pt x="2582" y="360"/>
                </a:cubicBezTo>
                <a:cubicBezTo>
                  <a:pt x="2585" y="365"/>
                  <a:pt x="2595" y="362"/>
                  <a:pt x="2598" y="365"/>
                </a:cubicBezTo>
                <a:cubicBezTo>
                  <a:pt x="2601" y="368"/>
                  <a:pt x="2597" y="375"/>
                  <a:pt x="2603" y="381"/>
                </a:cubicBezTo>
                <a:cubicBezTo>
                  <a:pt x="2609" y="387"/>
                  <a:pt x="2630" y="394"/>
                  <a:pt x="2633" y="401"/>
                </a:cubicBezTo>
                <a:cubicBezTo>
                  <a:pt x="2636" y="408"/>
                  <a:pt x="2622" y="415"/>
                  <a:pt x="2621" y="426"/>
                </a:cubicBezTo>
                <a:cubicBezTo>
                  <a:pt x="2620" y="437"/>
                  <a:pt x="2630" y="455"/>
                  <a:pt x="2627" y="465"/>
                </a:cubicBezTo>
                <a:cubicBezTo>
                  <a:pt x="2624" y="475"/>
                  <a:pt x="2608" y="480"/>
                  <a:pt x="2603" y="489"/>
                </a:cubicBezTo>
                <a:cubicBezTo>
                  <a:pt x="2598" y="498"/>
                  <a:pt x="2603" y="513"/>
                  <a:pt x="2598" y="519"/>
                </a:cubicBezTo>
                <a:cubicBezTo>
                  <a:pt x="2593" y="525"/>
                  <a:pt x="2576" y="522"/>
                  <a:pt x="2570" y="525"/>
                </a:cubicBezTo>
                <a:lnTo>
                  <a:pt x="2561" y="536"/>
                </a:lnTo>
                <a:lnTo>
                  <a:pt x="0" y="533"/>
                </a:lnTo>
                <a:lnTo>
                  <a:pt x="0" y="352"/>
                </a:lnTo>
                <a:close/>
              </a:path>
            </a:pathLst>
          </a:custGeom>
          <a:pattFill prst="dkUpDiag">
            <a:fgClr>
              <a:srgbClr val="FF0000">
                <a:alpha val="30196"/>
              </a:srgbClr>
            </a:fgClr>
            <a:bgClr>
              <a:schemeClr val="bg1">
                <a:alpha val="30196"/>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106" name="Freeform 34" descr="Dark upward diagonal"/>
          <p:cNvSpPr>
            <a:spLocks/>
          </p:cNvSpPr>
          <p:nvPr/>
        </p:nvSpPr>
        <p:spPr bwMode="auto">
          <a:xfrm>
            <a:off x="2336800" y="3530600"/>
            <a:ext cx="1563688" cy="1155700"/>
          </a:xfrm>
          <a:custGeom>
            <a:avLst/>
            <a:gdLst>
              <a:gd name="T0" fmla="*/ 39688 w 985"/>
              <a:gd name="T1" fmla="*/ 796925 h 728"/>
              <a:gd name="T2" fmla="*/ 500063 w 985"/>
              <a:gd name="T3" fmla="*/ 293687 h 728"/>
              <a:gd name="T4" fmla="*/ 690563 w 985"/>
              <a:gd name="T5" fmla="*/ 6350 h 728"/>
              <a:gd name="T6" fmla="*/ 857250 w 985"/>
              <a:gd name="T7" fmla="*/ 46037 h 728"/>
              <a:gd name="T8" fmla="*/ 1133475 w 985"/>
              <a:gd name="T9" fmla="*/ 206375 h 728"/>
              <a:gd name="T10" fmla="*/ 1273175 w 985"/>
              <a:gd name="T11" fmla="*/ 130175 h 728"/>
              <a:gd name="T12" fmla="*/ 1343025 w 985"/>
              <a:gd name="T13" fmla="*/ 134938 h 728"/>
              <a:gd name="T14" fmla="*/ 1400175 w 985"/>
              <a:gd name="T15" fmla="*/ 244475 h 728"/>
              <a:gd name="T16" fmla="*/ 1339850 w 985"/>
              <a:gd name="T17" fmla="*/ 311150 h 728"/>
              <a:gd name="T18" fmla="*/ 1414463 w 985"/>
              <a:gd name="T19" fmla="*/ 374650 h 728"/>
              <a:gd name="T20" fmla="*/ 1425575 w 985"/>
              <a:gd name="T21" fmla="*/ 315912 h 728"/>
              <a:gd name="T22" fmla="*/ 1477963 w 985"/>
              <a:gd name="T23" fmla="*/ 284163 h 728"/>
              <a:gd name="T24" fmla="*/ 1506538 w 985"/>
              <a:gd name="T25" fmla="*/ 396875 h 728"/>
              <a:gd name="T26" fmla="*/ 1535113 w 985"/>
              <a:gd name="T27" fmla="*/ 496888 h 728"/>
              <a:gd name="T28" fmla="*/ 1430338 w 985"/>
              <a:gd name="T29" fmla="*/ 615950 h 728"/>
              <a:gd name="T30" fmla="*/ 1463675 w 985"/>
              <a:gd name="T31" fmla="*/ 731837 h 728"/>
              <a:gd name="T32" fmla="*/ 1433513 w 985"/>
              <a:gd name="T33" fmla="*/ 827088 h 728"/>
              <a:gd name="T34" fmla="*/ 1520825 w 985"/>
              <a:gd name="T35" fmla="*/ 936625 h 728"/>
              <a:gd name="T36" fmla="*/ 1476375 w 985"/>
              <a:gd name="T37" fmla="*/ 987425 h 728"/>
              <a:gd name="T38" fmla="*/ 1414463 w 985"/>
              <a:gd name="T39" fmla="*/ 1020763 h 728"/>
              <a:gd name="T40" fmla="*/ 1362075 w 985"/>
              <a:gd name="T41" fmla="*/ 1069975 h 728"/>
              <a:gd name="T42" fmla="*/ 1282700 w 985"/>
              <a:gd name="T43" fmla="*/ 1108075 h 728"/>
              <a:gd name="T44" fmla="*/ 1171575 w 985"/>
              <a:gd name="T45" fmla="*/ 1050925 h 728"/>
              <a:gd name="T46" fmla="*/ 1100138 w 985"/>
              <a:gd name="T47" fmla="*/ 1006475 h 728"/>
              <a:gd name="T48" fmla="*/ 1119188 w 985"/>
              <a:gd name="T49" fmla="*/ 974725 h 728"/>
              <a:gd name="T50" fmla="*/ 1052513 w 985"/>
              <a:gd name="T51" fmla="*/ 974725 h 728"/>
              <a:gd name="T52" fmla="*/ 995363 w 985"/>
              <a:gd name="T53" fmla="*/ 974725 h 728"/>
              <a:gd name="T54" fmla="*/ 915988 w 985"/>
              <a:gd name="T55" fmla="*/ 936625 h 728"/>
              <a:gd name="T56" fmla="*/ 844550 w 985"/>
              <a:gd name="T57" fmla="*/ 931863 h 728"/>
              <a:gd name="T58" fmla="*/ 781050 w 985"/>
              <a:gd name="T59" fmla="*/ 963613 h 728"/>
              <a:gd name="T60" fmla="*/ 690563 w 985"/>
              <a:gd name="T61" fmla="*/ 1011238 h 728"/>
              <a:gd name="T62" fmla="*/ 685800 w 985"/>
              <a:gd name="T63" fmla="*/ 1079500 h 728"/>
              <a:gd name="T64" fmla="*/ 706438 w 985"/>
              <a:gd name="T65" fmla="*/ 1141413 h 728"/>
              <a:gd name="T66" fmla="*/ 614363 w 985"/>
              <a:gd name="T67" fmla="*/ 1150938 h 728"/>
              <a:gd name="T68" fmla="*/ 454025 w 985"/>
              <a:gd name="T69" fmla="*/ 1082675 h 728"/>
              <a:gd name="T70" fmla="*/ 363538 w 985"/>
              <a:gd name="T71" fmla="*/ 993775 h 728"/>
              <a:gd name="T72" fmla="*/ 295275 w 985"/>
              <a:gd name="T73" fmla="*/ 969963 h 728"/>
              <a:gd name="T74" fmla="*/ 219075 w 985"/>
              <a:gd name="T75" fmla="*/ 955675 h 728"/>
              <a:gd name="T76" fmla="*/ 61913 w 985"/>
              <a:gd name="T77" fmla="*/ 893763 h 7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85"/>
              <a:gd name="T118" fmla="*/ 0 h 728"/>
              <a:gd name="T119" fmla="*/ 985 w 985"/>
              <a:gd name="T120" fmla="*/ 728 h 7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85" h="728">
                <a:moveTo>
                  <a:pt x="0" y="521"/>
                </a:moveTo>
                <a:lnTo>
                  <a:pt x="25" y="502"/>
                </a:lnTo>
                <a:cubicBezTo>
                  <a:pt x="64" y="466"/>
                  <a:pt x="184" y="360"/>
                  <a:pt x="232" y="307"/>
                </a:cubicBezTo>
                <a:cubicBezTo>
                  <a:pt x="280" y="254"/>
                  <a:pt x="290" y="229"/>
                  <a:pt x="315" y="185"/>
                </a:cubicBezTo>
                <a:cubicBezTo>
                  <a:pt x="340" y="141"/>
                  <a:pt x="361" y="74"/>
                  <a:pt x="381" y="44"/>
                </a:cubicBezTo>
                <a:cubicBezTo>
                  <a:pt x="401" y="14"/>
                  <a:pt x="417" y="8"/>
                  <a:pt x="435" y="4"/>
                </a:cubicBezTo>
                <a:cubicBezTo>
                  <a:pt x="453" y="0"/>
                  <a:pt x="470" y="18"/>
                  <a:pt x="487" y="22"/>
                </a:cubicBezTo>
                <a:cubicBezTo>
                  <a:pt x="504" y="26"/>
                  <a:pt x="516" y="10"/>
                  <a:pt x="540" y="29"/>
                </a:cubicBezTo>
                <a:cubicBezTo>
                  <a:pt x="564" y="48"/>
                  <a:pt x="599" y="117"/>
                  <a:pt x="628" y="134"/>
                </a:cubicBezTo>
                <a:cubicBezTo>
                  <a:pt x="657" y="151"/>
                  <a:pt x="689" y="137"/>
                  <a:pt x="714" y="130"/>
                </a:cubicBezTo>
                <a:cubicBezTo>
                  <a:pt x="739" y="123"/>
                  <a:pt x="762" y="100"/>
                  <a:pt x="777" y="92"/>
                </a:cubicBezTo>
                <a:cubicBezTo>
                  <a:pt x="792" y="84"/>
                  <a:pt x="794" y="82"/>
                  <a:pt x="802" y="82"/>
                </a:cubicBezTo>
                <a:cubicBezTo>
                  <a:pt x="810" y="82"/>
                  <a:pt x="819" y="94"/>
                  <a:pt x="826" y="94"/>
                </a:cubicBezTo>
                <a:cubicBezTo>
                  <a:pt x="833" y="94"/>
                  <a:pt x="835" y="76"/>
                  <a:pt x="846" y="85"/>
                </a:cubicBezTo>
                <a:cubicBezTo>
                  <a:pt x="857" y="94"/>
                  <a:pt x="889" y="134"/>
                  <a:pt x="895" y="146"/>
                </a:cubicBezTo>
                <a:lnTo>
                  <a:pt x="882" y="154"/>
                </a:lnTo>
                <a:cubicBezTo>
                  <a:pt x="877" y="159"/>
                  <a:pt x="870" y="171"/>
                  <a:pt x="864" y="178"/>
                </a:cubicBezTo>
                <a:cubicBezTo>
                  <a:pt x="858" y="185"/>
                  <a:pt x="848" y="188"/>
                  <a:pt x="844" y="196"/>
                </a:cubicBezTo>
                <a:cubicBezTo>
                  <a:pt x="840" y="204"/>
                  <a:pt x="832" y="219"/>
                  <a:pt x="840" y="226"/>
                </a:cubicBezTo>
                <a:cubicBezTo>
                  <a:pt x="848" y="233"/>
                  <a:pt x="880" y="238"/>
                  <a:pt x="891" y="236"/>
                </a:cubicBezTo>
                <a:cubicBezTo>
                  <a:pt x="902" y="234"/>
                  <a:pt x="903" y="221"/>
                  <a:pt x="904" y="215"/>
                </a:cubicBezTo>
                <a:cubicBezTo>
                  <a:pt x="905" y="209"/>
                  <a:pt x="896" y="205"/>
                  <a:pt x="898" y="199"/>
                </a:cubicBezTo>
                <a:cubicBezTo>
                  <a:pt x="900" y="193"/>
                  <a:pt x="910" y="182"/>
                  <a:pt x="915" y="179"/>
                </a:cubicBezTo>
                <a:cubicBezTo>
                  <a:pt x="920" y="176"/>
                  <a:pt x="927" y="178"/>
                  <a:pt x="931" y="179"/>
                </a:cubicBezTo>
                <a:cubicBezTo>
                  <a:pt x="935" y="180"/>
                  <a:pt x="939" y="175"/>
                  <a:pt x="942" y="187"/>
                </a:cubicBezTo>
                <a:cubicBezTo>
                  <a:pt x="945" y="199"/>
                  <a:pt x="944" y="233"/>
                  <a:pt x="949" y="250"/>
                </a:cubicBezTo>
                <a:cubicBezTo>
                  <a:pt x="954" y="267"/>
                  <a:pt x="972" y="280"/>
                  <a:pt x="975" y="290"/>
                </a:cubicBezTo>
                <a:cubicBezTo>
                  <a:pt x="978" y="300"/>
                  <a:pt x="967" y="305"/>
                  <a:pt x="967" y="313"/>
                </a:cubicBezTo>
                <a:cubicBezTo>
                  <a:pt x="967" y="321"/>
                  <a:pt x="983" y="329"/>
                  <a:pt x="972" y="341"/>
                </a:cubicBezTo>
                <a:cubicBezTo>
                  <a:pt x="961" y="353"/>
                  <a:pt x="908" y="373"/>
                  <a:pt x="901" y="388"/>
                </a:cubicBezTo>
                <a:cubicBezTo>
                  <a:pt x="894" y="403"/>
                  <a:pt x="928" y="419"/>
                  <a:pt x="931" y="431"/>
                </a:cubicBezTo>
                <a:cubicBezTo>
                  <a:pt x="934" y="443"/>
                  <a:pt x="925" y="450"/>
                  <a:pt x="922" y="461"/>
                </a:cubicBezTo>
                <a:cubicBezTo>
                  <a:pt x="919" y="472"/>
                  <a:pt x="916" y="486"/>
                  <a:pt x="913" y="496"/>
                </a:cubicBezTo>
                <a:cubicBezTo>
                  <a:pt x="910" y="506"/>
                  <a:pt x="893" y="510"/>
                  <a:pt x="903" y="521"/>
                </a:cubicBezTo>
                <a:cubicBezTo>
                  <a:pt x="913" y="532"/>
                  <a:pt x="967" y="554"/>
                  <a:pt x="976" y="565"/>
                </a:cubicBezTo>
                <a:cubicBezTo>
                  <a:pt x="985" y="576"/>
                  <a:pt x="962" y="580"/>
                  <a:pt x="958" y="590"/>
                </a:cubicBezTo>
                <a:cubicBezTo>
                  <a:pt x="954" y="600"/>
                  <a:pt x="956" y="620"/>
                  <a:pt x="951" y="625"/>
                </a:cubicBezTo>
                <a:cubicBezTo>
                  <a:pt x="946" y="630"/>
                  <a:pt x="936" y="620"/>
                  <a:pt x="930" y="622"/>
                </a:cubicBezTo>
                <a:cubicBezTo>
                  <a:pt x="924" y="624"/>
                  <a:pt x="918" y="634"/>
                  <a:pt x="912" y="637"/>
                </a:cubicBezTo>
                <a:cubicBezTo>
                  <a:pt x="906" y="640"/>
                  <a:pt x="895" y="639"/>
                  <a:pt x="891" y="643"/>
                </a:cubicBezTo>
                <a:cubicBezTo>
                  <a:pt x="887" y="647"/>
                  <a:pt x="890" y="659"/>
                  <a:pt x="885" y="664"/>
                </a:cubicBezTo>
                <a:cubicBezTo>
                  <a:pt x="880" y="669"/>
                  <a:pt x="867" y="670"/>
                  <a:pt x="858" y="674"/>
                </a:cubicBezTo>
                <a:cubicBezTo>
                  <a:pt x="849" y="678"/>
                  <a:pt x="839" y="687"/>
                  <a:pt x="831" y="691"/>
                </a:cubicBezTo>
                <a:cubicBezTo>
                  <a:pt x="823" y="695"/>
                  <a:pt x="818" y="698"/>
                  <a:pt x="808" y="698"/>
                </a:cubicBezTo>
                <a:cubicBezTo>
                  <a:pt x="798" y="698"/>
                  <a:pt x="780" y="695"/>
                  <a:pt x="768" y="689"/>
                </a:cubicBezTo>
                <a:cubicBezTo>
                  <a:pt x="756" y="683"/>
                  <a:pt x="748" y="667"/>
                  <a:pt x="738" y="662"/>
                </a:cubicBezTo>
                <a:cubicBezTo>
                  <a:pt x="728" y="657"/>
                  <a:pt x="715" y="666"/>
                  <a:pt x="708" y="661"/>
                </a:cubicBezTo>
                <a:cubicBezTo>
                  <a:pt x="701" y="656"/>
                  <a:pt x="698" y="640"/>
                  <a:pt x="693" y="634"/>
                </a:cubicBezTo>
                <a:cubicBezTo>
                  <a:pt x="688" y="628"/>
                  <a:pt x="677" y="629"/>
                  <a:pt x="679" y="626"/>
                </a:cubicBezTo>
                <a:cubicBezTo>
                  <a:pt x="681" y="623"/>
                  <a:pt x="704" y="619"/>
                  <a:pt x="705" y="614"/>
                </a:cubicBezTo>
                <a:cubicBezTo>
                  <a:pt x="706" y="609"/>
                  <a:pt x="691" y="596"/>
                  <a:pt x="684" y="596"/>
                </a:cubicBezTo>
                <a:cubicBezTo>
                  <a:pt x="677" y="596"/>
                  <a:pt x="670" y="612"/>
                  <a:pt x="663" y="614"/>
                </a:cubicBezTo>
                <a:cubicBezTo>
                  <a:pt x="656" y="616"/>
                  <a:pt x="648" y="607"/>
                  <a:pt x="642" y="607"/>
                </a:cubicBezTo>
                <a:cubicBezTo>
                  <a:pt x="636" y="607"/>
                  <a:pt x="634" y="617"/>
                  <a:pt x="627" y="614"/>
                </a:cubicBezTo>
                <a:cubicBezTo>
                  <a:pt x="620" y="611"/>
                  <a:pt x="608" y="591"/>
                  <a:pt x="600" y="587"/>
                </a:cubicBezTo>
                <a:cubicBezTo>
                  <a:pt x="592" y="583"/>
                  <a:pt x="585" y="591"/>
                  <a:pt x="577" y="590"/>
                </a:cubicBezTo>
                <a:cubicBezTo>
                  <a:pt x="569" y="589"/>
                  <a:pt x="556" y="581"/>
                  <a:pt x="549" y="581"/>
                </a:cubicBezTo>
                <a:cubicBezTo>
                  <a:pt x="542" y="581"/>
                  <a:pt x="537" y="586"/>
                  <a:pt x="532" y="587"/>
                </a:cubicBezTo>
                <a:cubicBezTo>
                  <a:pt x="527" y="588"/>
                  <a:pt x="524" y="581"/>
                  <a:pt x="517" y="584"/>
                </a:cubicBezTo>
                <a:cubicBezTo>
                  <a:pt x="510" y="587"/>
                  <a:pt x="498" y="604"/>
                  <a:pt x="492" y="607"/>
                </a:cubicBezTo>
                <a:cubicBezTo>
                  <a:pt x="486" y="610"/>
                  <a:pt x="490" y="597"/>
                  <a:pt x="481" y="602"/>
                </a:cubicBezTo>
                <a:cubicBezTo>
                  <a:pt x="472" y="607"/>
                  <a:pt x="442" y="627"/>
                  <a:pt x="435" y="637"/>
                </a:cubicBezTo>
                <a:cubicBezTo>
                  <a:pt x="428" y="647"/>
                  <a:pt x="441" y="654"/>
                  <a:pt x="441" y="661"/>
                </a:cubicBezTo>
                <a:cubicBezTo>
                  <a:pt x="441" y="668"/>
                  <a:pt x="429" y="673"/>
                  <a:pt x="432" y="680"/>
                </a:cubicBezTo>
                <a:cubicBezTo>
                  <a:pt x="435" y="687"/>
                  <a:pt x="460" y="697"/>
                  <a:pt x="462" y="703"/>
                </a:cubicBezTo>
                <a:cubicBezTo>
                  <a:pt x="464" y="709"/>
                  <a:pt x="451" y="718"/>
                  <a:pt x="445" y="719"/>
                </a:cubicBezTo>
                <a:cubicBezTo>
                  <a:pt x="439" y="720"/>
                  <a:pt x="436" y="709"/>
                  <a:pt x="426" y="710"/>
                </a:cubicBezTo>
                <a:cubicBezTo>
                  <a:pt x="416" y="711"/>
                  <a:pt x="400" y="728"/>
                  <a:pt x="387" y="725"/>
                </a:cubicBezTo>
                <a:cubicBezTo>
                  <a:pt x="374" y="722"/>
                  <a:pt x="366" y="701"/>
                  <a:pt x="349" y="694"/>
                </a:cubicBezTo>
                <a:cubicBezTo>
                  <a:pt x="332" y="687"/>
                  <a:pt x="301" y="692"/>
                  <a:pt x="286" y="682"/>
                </a:cubicBezTo>
                <a:cubicBezTo>
                  <a:pt x="271" y="672"/>
                  <a:pt x="267" y="646"/>
                  <a:pt x="258" y="637"/>
                </a:cubicBezTo>
                <a:cubicBezTo>
                  <a:pt x="249" y="628"/>
                  <a:pt x="237" y="631"/>
                  <a:pt x="229" y="626"/>
                </a:cubicBezTo>
                <a:cubicBezTo>
                  <a:pt x="221" y="621"/>
                  <a:pt x="218" y="606"/>
                  <a:pt x="211" y="604"/>
                </a:cubicBezTo>
                <a:cubicBezTo>
                  <a:pt x="204" y="602"/>
                  <a:pt x="192" y="606"/>
                  <a:pt x="186" y="611"/>
                </a:cubicBezTo>
                <a:cubicBezTo>
                  <a:pt x="180" y="616"/>
                  <a:pt x="180" y="632"/>
                  <a:pt x="172" y="631"/>
                </a:cubicBezTo>
                <a:cubicBezTo>
                  <a:pt x="164" y="630"/>
                  <a:pt x="152" y="612"/>
                  <a:pt x="138" y="602"/>
                </a:cubicBezTo>
                <a:cubicBezTo>
                  <a:pt x="124" y="592"/>
                  <a:pt x="103" y="580"/>
                  <a:pt x="87" y="574"/>
                </a:cubicBezTo>
                <a:cubicBezTo>
                  <a:pt x="71" y="568"/>
                  <a:pt x="54" y="572"/>
                  <a:pt x="39" y="563"/>
                </a:cubicBezTo>
                <a:cubicBezTo>
                  <a:pt x="24" y="554"/>
                  <a:pt x="0" y="521"/>
                  <a:pt x="0" y="521"/>
                </a:cubicBezTo>
                <a:close/>
              </a:path>
            </a:pathLst>
          </a:custGeom>
          <a:pattFill prst="dkUpDiag">
            <a:fgClr>
              <a:srgbClr val="FF0000">
                <a:alpha val="30196"/>
              </a:srgbClr>
            </a:fgClr>
            <a:bgClr>
              <a:schemeClr val="bg1">
                <a:alpha val="30196"/>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103" name="Freeform 35"/>
          <p:cNvSpPr>
            <a:spLocks/>
          </p:cNvSpPr>
          <p:nvPr/>
        </p:nvSpPr>
        <p:spPr bwMode="auto">
          <a:xfrm>
            <a:off x="2066925" y="2055813"/>
            <a:ext cx="2144713" cy="2303462"/>
          </a:xfrm>
          <a:custGeom>
            <a:avLst/>
            <a:gdLst>
              <a:gd name="T0" fmla="*/ 2066926 w 1351"/>
              <a:gd name="T1" fmla="*/ 49212 h 1451"/>
              <a:gd name="T2" fmla="*/ 1730376 w 1351"/>
              <a:gd name="T3" fmla="*/ 131762 h 1451"/>
              <a:gd name="T4" fmla="*/ 1660526 w 1351"/>
              <a:gd name="T5" fmla="*/ 274637 h 1451"/>
              <a:gd name="T6" fmla="*/ 1409700 w 1351"/>
              <a:gd name="T7" fmla="*/ 487362 h 1451"/>
              <a:gd name="T8" fmla="*/ 1317625 w 1351"/>
              <a:gd name="T9" fmla="*/ 487362 h 1451"/>
              <a:gd name="T10" fmla="*/ 1177925 w 1351"/>
              <a:gd name="T11" fmla="*/ 509587 h 1451"/>
              <a:gd name="T12" fmla="*/ 1136650 w 1351"/>
              <a:gd name="T13" fmla="*/ 623887 h 1451"/>
              <a:gd name="T14" fmla="*/ 1085850 w 1351"/>
              <a:gd name="T15" fmla="*/ 696912 h 1451"/>
              <a:gd name="T16" fmla="*/ 1016000 w 1351"/>
              <a:gd name="T17" fmla="*/ 722312 h 1451"/>
              <a:gd name="T18" fmla="*/ 962025 w 1351"/>
              <a:gd name="T19" fmla="*/ 725487 h 1451"/>
              <a:gd name="T20" fmla="*/ 857250 w 1351"/>
              <a:gd name="T21" fmla="*/ 782637 h 1451"/>
              <a:gd name="T22" fmla="*/ 946150 w 1351"/>
              <a:gd name="T23" fmla="*/ 836612 h 1451"/>
              <a:gd name="T24" fmla="*/ 850900 w 1351"/>
              <a:gd name="T25" fmla="*/ 839787 h 1451"/>
              <a:gd name="T26" fmla="*/ 784225 w 1351"/>
              <a:gd name="T27" fmla="*/ 827087 h 1451"/>
              <a:gd name="T28" fmla="*/ 714375 w 1351"/>
              <a:gd name="T29" fmla="*/ 785812 h 1451"/>
              <a:gd name="T30" fmla="*/ 638175 w 1351"/>
              <a:gd name="T31" fmla="*/ 744537 h 1451"/>
              <a:gd name="T32" fmla="*/ 625475 w 1351"/>
              <a:gd name="T33" fmla="*/ 674687 h 1451"/>
              <a:gd name="T34" fmla="*/ 574675 w 1351"/>
              <a:gd name="T35" fmla="*/ 652462 h 1451"/>
              <a:gd name="T36" fmla="*/ 555625 w 1351"/>
              <a:gd name="T37" fmla="*/ 693737 h 1451"/>
              <a:gd name="T38" fmla="*/ 568325 w 1351"/>
              <a:gd name="T39" fmla="*/ 757237 h 1451"/>
              <a:gd name="T40" fmla="*/ 577850 w 1351"/>
              <a:gd name="T41" fmla="*/ 808037 h 1451"/>
              <a:gd name="T42" fmla="*/ 561975 w 1351"/>
              <a:gd name="T43" fmla="*/ 877887 h 1451"/>
              <a:gd name="T44" fmla="*/ 555625 w 1351"/>
              <a:gd name="T45" fmla="*/ 944562 h 1451"/>
              <a:gd name="T46" fmla="*/ 476250 w 1351"/>
              <a:gd name="T47" fmla="*/ 906462 h 1451"/>
              <a:gd name="T48" fmla="*/ 371475 w 1351"/>
              <a:gd name="T49" fmla="*/ 884237 h 1451"/>
              <a:gd name="T50" fmla="*/ 336550 w 1351"/>
              <a:gd name="T51" fmla="*/ 801687 h 1451"/>
              <a:gd name="T52" fmla="*/ 282575 w 1351"/>
              <a:gd name="T53" fmla="*/ 785812 h 1451"/>
              <a:gd name="T54" fmla="*/ 228600 w 1351"/>
              <a:gd name="T55" fmla="*/ 798512 h 1451"/>
              <a:gd name="T56" fmla="*/ 152400 w 1351"/>
              <a:gd name="T57" fmla="*/ 792162 h 1451"/>
              <a:gd name="T58" fmla="*/ 38100 w 1351"/>
              <a:gd name="T59" fmla="*/ 849312 h 1451"/>
              <a:gd name="T60" fmla="*/ 95250 w 1351"/>
              <a:gd name="T61" fmla="*/ 849312 h 1451"/>
              <a:gd name="T62" fmla="*/ 47625 w 1351"/>
              <a:gd name="T63" fmla="*/ 868362 h 1451"/>
              <a:gd name="T64" fmla="*/ 107950 w 1351"/>
              <a:gd name="T65" fmla="*/ 906462 h 1451"/>
              <a:gd name="T66" fmla="*/ 46038 w 1351"/>
              <a:gd name="T67" fmla="*/ 901700 h 1451"/>
              <a:gd name="T68" fmla="*/ 88900 w 1351"/>
              <a:gd name="T69" fmla="*/ 987425 h 1451"/>
              <a:gd name="T70" fmla="*/ 381000 w 1351"/>
              <a:gd name="T71" fmla="*/ 1449387 h 1451"/>
              <a:gd name="T72" fmla="*/ 215900 w 1351"/>
              <a:gd name="T73" fmla="*/ 2132012 h 1451"/>
              <a:gd name="T74" fmla="*/ 212725 w 1351"/>
              <a:gd name="T75" fmla="*/ 2201862 h 1451"/>
              <a:gd name="T76" fmla="*/ 273050 w 1351"/>
              <a:gd name="T77" fmla="*/ 2303462 h 1451"/>
              <a:gd name="T78" fmla="*/ 898525 w 1351"/>
              <a:gd name="T79" fmla="*/ 1511300 h 1451"/>
              <a:gd name="T80" fmla="*/ 1127125 w 1351"/>
              <a:gd name="T81" fmla="*/ 1522412 h 1451"/>
              <a:gd name="T82" fmla="*/ 1393825 w 1351"/>
              <a:gd name="T83" fmla="*/ 1690687 h 1451"/>
              <a:gd name="T84" fmla="*/ 1577975 w 1351"/>
              <a:gd name="T85" fmla="*/ 1627187 h 1451"/>
              <a:gd name="T86" fmla="*/ 1685926 w 1351"/>
              <a:gd name="T87" fmla="*/ 1693862 h 1451"/>
              <a:gd name="T88" fmla="*/ 1781176 w 1351"/>
              <a:gd name="T89" fmla="*/ 1627187 h 1451"/>
              <a:gd name="T90" fmla="*/ 1863726 w 1351"/>
              <a:gd name="T91" fmla="*/ 1541462 h 1451"/>
              <a:gd name="T92" fmla="*/ 1949451 w 1351"/>
              <a:gd name="T93" fmla="*/ 1493837 h 1451"/>
              <a:gd name="T94" fmla="*/ 1962151 w 1351"/>
              <a:gd name="T95" fmla="*/ 1427162 h 1451"/>
              <a:gd name="T96" fmla="*/ 2041526 w 1351"/>
              <a:gd name="T97" fmla="*/ 1252537 h 1451"/>
              <a:gd name="T98" fmla="*/ 2114551 w 1351"/>
              <a:gd name="T99" fmla="*/ 1131887 h 1451"/>
              <a:gd name="T100" fmla="*/ 1882776 w 1351"/>
              <a:gd name="T101" fmla="*/ 947737 h 1451"/>
              <a:gd name="T102" fmla="*/ 1866901 w 1351"/>
              <a:gd name="T103" fmla="*/ 703262 h 1451"/>
              <a:gd name="T104" fmla="*/ 1876426 w 1351"/>
              <a:gd name="T105" fmla="*/ 595312 h 1451"/>
              <a:gd name="T106" fmla="*/ 1952626 w 1351"/>
              <a:gd name="T107" fmla="*/ 427037 h 1451"/>
              <a:gd name="T108" fmla="*/ 2009776 w 1351"/>
              <a:gd name="T109" fmla="*/ 271462 h 1451"/>
              <a:gd name="T110" fmla="*/ 2085976 w 1351"/>
              <a:gd name="T111" fmla="*/ 233362 h 1451"/>
              <a:gd name="T112" fmla="*/ 2114551 w 1351"/>
              <a:gd name="T113" fmla="*/ 115887 h 14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51"/>
              <a:gd name="T172" fmla="*/ 0 h 1451"/>
              <a:gd name="T173" fmla="*/ 1351 w 1351"/>
              <a:gd name="T174" fmla="*/ 1451 h 14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51" h="1451">
                <a:moveTo>
                  <a:pt x="1332" y="73"/>
                </a:moveTo>
                <a:cubicBezTo>
                  <a:pt x="1330" y="60"/>
                  <a:pt x="1328" y="42"/>
                  <a:pt x="1302" y="31"/>
                </a:cubicBezTo>
                <a:cubicBezTo>
                  <a:pt x="1276" y="20"/>
                  <a:pt x="1213" y="0"/>
                  <a:pt x="1178" y="9"/>
                </a:cubicBezTo>
                <a:cubicBezTo>
                  <a:pt x="1143" y="18"/>
                  <a:pt x="1107" y="62"/>
                  <a:pt x="1090" y="83"/>
                </a:cubicBezTo>
                <a:cubicBezTo>
                  <a:pt x="1073" y="104"/>
                  <a:pt x="1085" y="120"/>
                  <a:pt x="1078" y="135"/>
                </a:cubicBezTo>
                <a:cubicBezTo>
                  <a:pt x="1071" y="150"/>
                  <a:pt x="1057" y="163"/>
                  <a:pt x="1046" y="173"/>
                </a:cubicBezTo>
                <a:cubicBezTo>
                  <a:pt x="1035" y="183"/>
                  <a:pt x="1038" y="171"/>
                  <a:pt x="1012" y="193"/>
                </a:cubicBezTo>
                <a:cubicBezTo>
                  <a:pt x="986" y="215"/>
                  <a:pt x="914" y="285"/>
                  <a:pt x="888" y="307"/>
                </a:cubicBezTo>
                <a:cubicBezTo>
                  <a:pt x="862" y="329"/>
                  <a:pt x="868" y="323"/>
                  <a:pt x="858" y="323"/>
                </a:cubicBezTo>
                <a:cubicBezTo>
                  <a:pt x="848" y="323"/>
                  <a:pt x="840" y="308"/>
                  <a:pt x="830" y="307"/>
                </a:cubicBezTo>
                <a:cubicBezTo>
                  <a:pt x="820" y="306"/>
                  <a:pt x="813" y="317"/>
                  <a:pt x="798" y="319"/>
                </a:cubicBezTo>
                <a:cubicBezTo>
                  <a:pt x="783" y="321"/>
                  <a:pt x="753" y="315"/>
                  <a:pt x="742" y="321"/>
                </a:cubicBezTo>
                <a:cubicBezTo>
                  <a:pt x="731" y="327"/>
                  <a:pt x="736" y="345"/>
                  <a:pt x="732" y="357"/>
                </a:cubicBezTo>
                <a:cubicBezTo>
                  <a:pt x="728" y="369"/>
                  <a:pt x="720" y="381"/>
                  <a:pt x="716" y="393"/>
                </a:cubicBezTo>
                <a:cubicBezTo>
                  <a:pt x="712" y="405"/>
                  <a:pt x="715" y="421"/>
                  <a:pt x="710" y="429"/>
                </a:cubicBezTo>
                <a:cubicBezTo>
                  <a:pt x="705" y="437"/>
                  <a:pt x="692" y="434"/>
                  <a:pt x="684" y="439"/>
                </a:cubicBezTo>
                <a:cubicBezTo>
                  <a:pt x="676" y="444"/>
                  <a:pt x="667" y="454"/>
                  <a:pt x="660" y="457"/>
                </a:cubicBezTo>
                <a:cubicBezTo>
                  <a:pt x="653" y="460"/>
                  <a:pt x="646" y="454"/>
                  <a:pt x="640" y="455"/>
                </a:cubicBezTo>
                <a:cubicBezTo>
                  <a:pt x="634" y="456"/>
                  <a:pt x="628" y="463"/>
                  <a:pt x="622" y="463"/>
                </a:cubicBezTo>
                <a:cubicBezTo>
                  <a:pt x="616" y="463"/>
                  <a:pt x="617" y="456"/>
                  <a:pt x="606" y="457"/>
                </a:cubicBezTo>
                <a:cubicBezTo>
                  <a:pt x="595" y="458"/>
                  <a:pt x="569" y="465"/>
                  <a:pt x="558" y="471"/>
                </a:cubicBezTo>
                <a:cubicBezTo>
                  <a:pt x="547" y="477"/>
                  <a:pt x="536" y="487"/>
                  <a:pt x="540" y="493"/>
                </a:cubicBezTo>
                <a:cubicBezTo>
                  <a:pt x="544" y="499"/>
                  <a:pt x="575" y="499"/>
                  <a:pt x="584" y="505"/>
                </a:cubicBezTo>
                <a:cubicBezTo>
                  <a:pt x="593" y="511"/>
                  <a:pt x="600" y="525"/>
                  <a:pt x="596" y="527"/>
                </a:cubicBezTo>
                <a:cubicBezTo>
                  <a:pt x="592" y="529"/>
                  <a:pt x="568" y="519"/>
                  <a:pt x="558" y="519"/>
                </a:cubicBezTo>
                <a:cubicBezTo>
                  <a:pt x="548" y="519"/>
                  <a:pt x="543" y="529"/>
                  <a:pt x="536" y="529"/>
                </a:cubicBezTo>
                <a:cubicBezTo>
                  <a:pt x="529" y="529"/>
                  <a:pt x="525" y="522"/>
                  <a:pt x="518" y="521"/>
                </a:cubicBezTo>
                <a:cubicBezTo>
                  <a:pt x="511" y="520"/>
                  <a:pt x="501" y="522"/>
                  <a:pt x="494" y="521"/>
                </a:cubicBezTo>
                <a:cubicBezTo>
                  <a:pt x="487" y="520"/>
                  <a:pt x="481" y="519"/>
                  <a:pt x="474" y="515"/>
                </a:cubicBezTo>
                <a:cubicBezTo>
                  <a:pt x="467" y="511"/>
                  <a:pt x="461" y="500"/>
                  <a:pt x="450" y="495"/>
                </a:cubicBezTo>
                <a:cubicBezTo>
                  <a:pt x="439" y="490"/>
                  <a:pt x="414" y="491"/>
                  <a:pt x="406" y="487"/>
                </a:cubicBezTo>
                <a:cubicBezTo>
                  <a:pt x="398" y="483"/>
                  <a:pt x="405" y="475"/>
                  <a:pt x="402" y="469"/>
                </a:cubicBezTo>
                <a:cubicBezTo>
                  <a:pt x="399" y="463"/>
                  <a:pt x="389" y="458"/>
                  <a:pt x="388" y="451"/>
                </a:cubicBezTo>
                <a:cubicBezTo>
                  <a:pt x="387" y="444"/>
                  <a:pt x="394" y="429"/>
                  <a:pt x="394" y="425"/>
                </a:cubicBezTo>
                <a:cubicBezTo>
                  <a:pt x="394" y="421"/>
                  <a:pt x="391" y="431"/>
                  <a:pt x="386" y="429"/>
                </a:cubicBezTo>
                <a:cubicBezTo>
                  <a:pt x="381" y="427"/>
                  <a:pt x="366" y="412"/>
                  <a:pt x="362" y="411"/>
                </a:cubicBezTo>
                <a:cubicBezTo>
                  <a:pt x="358" y="410"/>
                  <a:pt x="364" y="419"/>
                  <a:pt x="362" y="423"/>
                </a:cubicBezTo>
                <a:cubicBezTo>
                  <a:pt x="360" y="427"/>
                  <a:pt x="350" y="431"/>
                  <a:pt x="350" y="437"/>
                </a:cubicBezTo>
                <a:cubicBezTo>
                  <a:pt x="350" y="443"/>
                  <a:pt x="361" y="450"/>
                  <a:pt x="362" y="457"/>
                </a:cubicBezTo>
                <a:cubicBezTo>
                  <a:pt x="363" y="464"/>
                  <a:pt x="356" y="471"/>
                  <a:pt x="358" y="477"/>
                </a:cubicBezTo>
                <a:cubicBezTo>
                  <a:pt x="360" y="483"/>
                  <a:pt x="373" y="490"/>
                  <a:pt x="374" y="495"/>
                </a:cubicBezTo>
                <a:cubicBezTo>
                  <a:pt x="375" y="500"/>
                  <a:pt x="365" y="504"/>
                  <a:pt x="364" y="509"/>
                </a:cubicBezTo>
                <a:cubicBezTo>
                  <a:pt x="363" y="514"/>
                  <a:pt x="368" y="520"/>
                  <a:pt x="366" y="527"/>
                </a:cubicBezTo>
                <a:cubicBezTo>
                  <a:pt x="364" y="534"/>
                  <a:pt x="354" y="544"/>
                  <a:pt x="354" y="553"/>
                </a:cubicBezTo>
                <a:cubicBezTo>
                  <a:pt x="354" y="562"/>
                  <a:pt x="365" y="572"/>
                  <a:pt x="364" y="579"/>
                </a:cubicBezTo>
                <a:cubicBezTo>
                  <a:pt x="363" y="586"/>
                  <a:pt x="354" y="595"/>
                  <a:pt x="350" y="595"/>
                </a:cubicBezTo>
                <a:cubicBezTo>
                  <a:pt x="346" y="595"/>
                  <a:pt x="346" y="585"/>
                  <a:pt x="338" y="581"/>
                </a:cubicBezTo>
                <a:cubicBezTo>
                  <a:pt x="330" y="577"/>
                  <a:pt x="312" y="576"/>
                  <a:pt x="300" y="571"/>
                </a:cubicBezTo>
                <a:cubicBezTo>
                  <a:pt x="288" y="566"/>
                  <a:pt x="277" y="553"/>
                  <a:pt x="266" y="551"/>
                </a:cubicBezTo>
                <a:cubicBezTo>
                  <a:pt x="255" y="549"/>
                  <a:pt x="242" y="558"/>
                  <a:pt x="234" y="557"/>
                </a:cubicBezTo>
                <a:cubicBezTo>
                  <a:pt x="226" y="556"/>
                  <a:pt x="224" y="554"/>
                  <a:pt x="220" y="545"/>
                </a:cubicBezTo>
                <a:cubicBezTo>
                  <a:pt x="216" y="536"/>
                  <a:pt x="216" y="512"/>
                  <a:pt x="212" y="505"/>
                </a:cubicBezTo>
                <a:cubicBezTo>
                  <a:pt x="208" y="498"/>
                  <a:pt x="202" y="507"/>
                  <a:pt x="196" y="505"/>
                </a:cubicBezTo>
                <a:cubicBezTo>
                  <a:pt x="190" y="503"/>
                  <a:pt x="184" y="494"/>
                  <a:pt x="178" y="495"/>
                </a:cubicBezTo>
                <a:cubicBezTo>
                  <a:pt x="172" y="496"/>
                  <a:pt x="168" y="512"/>
                  <a:pt x="162" y="513"/>
                </a:cubicBezTo>
                <a:cubicBezTo>
                  <a:pt x="156" y="514"/>
                  <a:pt x="150" y="502"/>
                  <a:pt x="144" y="503"/>
                </a:cubicBezTo>
                <a:cubicBezTo>
                  <a:pt x="138" y="504"/>
                  <a:pt x="132" y="518"/>
                  <a:pt x="124" y="517"/>
                </a:cubicBezTo>
                <a:cubicBezTo>
                  <a:pt x="116" y="516"/>
                  <a:pt x="115" y="498"/>
                  <a:pt x="96" y="499"/>
                </a:cubicBezTo>
                <a:cubicBezTo>
                  <a:pt x="77" y="500"/>
                  <a:pt x="24" y="515"/>
                  <a:pt x="12" y="521"/>
                </a:cubicBezTo>
                <a:cubicBezTo>
                  <a:pt x="0" y="527"/>
                  <a:pt x="19" y="534"/>
                  <a:pt x="24" y="535"/>
                </a:cubicBezTo>
                <a:cubicBezTo>
                  <a:pt x="29" y="536"/>
                  <a:pt x="35" y="525"/>
                  <a:pt x="41" y="525"/>
                </a:cubicBezTo>
                <a:cubicBezTo>
                  <a:pt x="47" y="525"/>
                  <a:pt x="53" y="529"/>
                  <a:pt x="60" y="535"/>
                </a:cubicBezTo>
                <a:cubicBezTo>
                  <a:pt x="67" y="541"/>
                  <a:pt x="89" y="561"/>
                  <a:pt x="84" y="563"/>
                </a:cubicBezTo>
                <a:cubicBezTo>
                  <a:pt x="79" y="565"/>
                  <a:pt x="38" y="547"/>
                  <a:pt x="30" y="547"/>
                </a:cubicBezTo>
                <a:cubicBezTo>
                  <a:pt x="22" y="547"/>
                  <a:pt x="30" y="557"/>
                  <a:pt x="36" y="561"/>
                </a:cubicBezTo>
                <a:cubicBezTo>
                  <a:pt x="42" y="565"/>
                  <a:pt x="65" y="567"/>
                  <a:pt x="68" y="571"/>
                </a:cubicBezTo>
                <a:cubicBezTo>
                  <a:pt x="71" y="575"/>
                  <a:pt x="59" y="583"/>
                  <a:pt x="53" y="583"/>
                </a:cubicBezTo>
                <a:cubicBezTo>
                  <a:pt x="47" y="583"/>
                  <a:pt x="34" y="568"/>
                  <a:pt x="29" y="568"/>
                </a:cubicBezTo>
                <a:cubicBezTo>
                  <a:pt x="24" y="568"/>
                  <a:pt x="18" y="576"/>
                  <a:pt x="22" y="585"/>
                </a:cubicBezTo>
                <a:cubicBezTo>
                  <a:pt x="26" y="594"/>
                  <a:pt x="27" y="592"/>
                  <a:pt x="56" y="622"/>
                </a:cubicBezTo>
                <a:cubicBezTo>
                  <a:pt x="85" y="652"/>
                  <a:pt x="165" y="719"/>
                  <a:pt x="196" y="767"/>
                </a:cubicBezTo>
                <a:cubicBezTo>
                  <a:pt x="227" y="815"/>
                  <a:pt x="233" y="856"/>
                  <a:pt x="240" y="913"/>
                </a:cubicBezTo>
                <a:cubicBezTo>
                  <a:pt x="247" y="970"/>
                  <a:pt x="255" y="1035"/>
                  <a:pt x="238" y="1107"/>
                </a:cubicBezTo>
                <a:cubicBezTo>
                  <a:pt x="221" y="1179"/>
                  <a:pt x="156" y="1298"/>
                  <a:pt x="136" y="1343"/>
                </a:cubicBezTo>
                <a:lnTo>
                  <a:pt x="116" y="1375"/>
                </a:lnTo>
                <a:lnTo>
                  <a:pt x="134" y="1387"/>
                </a:lnTo>
                <a:lnTo>
                  <a:pt x="134" y="1435"/>
                </a:lnTo>
                <a:lnTo>
                  <a:pt x="172" y="1451"/>
                </a:lnTo>
                <a:cubicBezTo>
                  <a:pt x="221" y="1413"/>
                  <a:pt x="364" y="1288"/>
                  <a:pt x="430" y="1205"/>
                </a:cubicBezTo>
                <a:cubicBezTo>
                  <a:pt x="496" y="1122"/>
                  <a:pt x="528" y="994"/>
                  <a:pt x="566" y="952"/>
                </a:cubicBezTo>
                <a:cubicBezTo>
                  <a:pt x="604" y="910"/>
                  <a:pt x="635" y="950"/>
                  <a:pt x="659" y="951"/>
                </a:cubicBezTo>
                <a:cubicBezTo>
                  <a:pt x="683" y="952"/>
                  <a:pt x="688" y="941"/>
                  <a:pt x="710" y="959"/>
                </a:cubicBezTo>
                <a:cubicBezTo>
                  <a:pt x="732" y="977"/>
                  <a:pt x="764" y="1041"/>
                  <a:pt x="792" y="1059"/>
                </a:cubicBezTo>
                <a:cubicBezTo>
                  <a:pt x="820" y="1077"/>
                  <a:pt x="850" y="1073"/>
                  <a:pt x="878" y="1065"/>
                </a:cubicBezTo>
                <a:cubicBezTo>
                  <a:pt x="906" y="1057"/>
                  <a:pt x="943" y="1018"/>
                  <a:pt x="962" y="1011"/>
                </a:cubicBezTo>
                <a:cubicBezTo>
                  <a:pt x="981" y="1004"/>
                  <a:pt x="984" y="1024"/>
                  <a:pt x="994" y="1025"/>
                </a:cubicBezTo>
                <a:cubicBezTo>
                  <a:pt x="1004" y="1026"/>
                  <a:pt x="1009" y="1010"/>
                  <a:pt x="1020" y="1017"/>
                </a:cubicBezTo>
                <a:cubicBezTo>
                  <a:pt x="1031" y="1024"/>
                  <a:pt x="1049" y="1064"/>
                  <a:pt x="1062" y="1067"/>
                </a:cubicBezTo>
                <a:cubicBezTo>
                  <a:pt x="1075" y="1070"/>
                  <a:pt x="1086" y="1040"/>
                  <a:pt x="1096" y="1033"/>
                </a:cubicBezTo>
                <a:cubicBezTo>
                  <a:pt x="1106" y="1026"/>
                  <a:pt x="1111" y="1031"/>
                  <a:pt x="1122" y="1025"/>
                </a:cubicBezTo>
                <a:cubicBezTo>
                  <a:pt x="1133" y="1019"/>
                  <a:pt x="1155" y="1006"/>
                  <a:pt x="1164" y="997"/>
                </a:cubicBezTo>
                <a:cubicBezTo>
                  <a:pt x="1173" y="988"/>
                  <a:pt x="1167" y="975"/>
                  <a:pt x="1174" y="971"/>
                </a:cubicBezTo>
                <a:cubicBezTo>
                  <a:pt x="1181" y="967"/>
                  <a:pt x="1199" y="978"/>
                  <a:pt x="1208" y="973"/>
                </a:cubicBezTo>
                <a:cubicBezTo>
                  <a:pt x="1217" y="968"/>
                  <a:pt x="1223" y="944"/>
                  <a:pt x="1228" y="941"/>
                </a:cubicBezTo>
                <a:cubicBezTo>
                  <a:pt x="1233" y="938"/>
                  <a:pt x="1239" y="962"/>
                  <a:pt x="1240" y="955"/>
                </a:cubicBezTo>
                <a:cubicBezTo>
                  <a:pt x="1241" y="948"/>
                  <a:pt x="1235" y="921"/>
                  <a:pt x="1236" y="899"/>
                </a:cubicBezTo>
                <a:cubicBezTo>
                  <a:pt x="1237" y="877"/>
                  <a:pt x="1236" y="843"/>
                  <a:pt x="1244" y="825"/>
                </a:cubicBezTo>
                <a:cubicBezTo>
                  <a:pt x="1252" y="807"/>
                  <a:pt x="1279" y="800"/>
                  <a:pt x="1286" y="789"/>
                </a:cubicBezTo>
                <a:cubicBezTo>
                  <a:pt x="1293" y="778"/>
                  <a:pt x="1276" y="770"/>
                  <a:pt x="1284" y="757"/>
                </a:cubicBezTo>
                <a:cubicBezTo>
                  <a:pt x="1292" y="744"/>
                  <a:pt x="1351" y="731"/>
                  <a:pt x="1332" y="713"/>
                </a:cubicBezTo>
                <a:cubicBezTo>
                  <a:pt x="1313" y="695"/>
                  <a:pt x="1194" y="670"/>
                  <a:pt x="1170" y="651"/>
                </a:cubicBezTo>
                <a:cubicBezTo>
                  <a:pt x="1146" y="632"/>
                  <a:pt x="1189" y="618"/>
                  <a:pt x="1186" y="597"/>
                </a:cubicBezTo>
                <a:cubicBezTo>
                  <a:pt x="1183" y="576"/>
                  <a:pt x="1154" y="549"/>
                  <a:pt x="1152" y="523"/>
                </a:cubicBezTo>
                <a:cubicBezTo>
                  <a:pt x="1150" y="497"/>
                  <a:pt x="1177" y="460"/>
                  <a:pt x="1176" y="443"/>
                </a:cubicBezTo>
                <a:cubicBezTo>
                  <a:pt x="1175" y="426"/>
                  <a:pt x="1145" y="431"/>
                  <a:pt x="1146" y="420"/>
                </a:cubicBezTo>
                <a:cubicBezTo>
                  <a:pt x="1147" y="409"/>
                  <a:pt x="1176" y="399"/>
                  <a:pt x="1182" y="375"/>
                </a:cubicBezTo>
                <a:cubicBezTo>
                  <a:pt x="1188" y="351"/>
                  <a:pt x="1174" y="293"/>
                  <a:pt x="1182" y="275"/>
                </a:cubicBezTo>
                <a:cubicBezTo>
                  <a:pt x="1190" y="257"/>
                  <a:pt x="1210" y="278"/>
                  <a:pt x="1230" y="269"/>
                </a:cubicBezTo>
                <a:cubicBezTo>
                  <a:pt x="1250" y="260"/>
                  <a:pt x="1294" y="235"/>
                  <a:pt x="1300" y="219"/>
                </a:cubicBezTo>
                <a:cubicBezTo>
                  <a:pt x="1306" y="203"/>
                  <a:pt x="1269" y="183"/>
                  <a:pt x="1266" y="171"/>
                </a:cubicBezTo>
                <a:cubicBezTo>
                  <a:pt x="1263" y="159"/>
                  <a:pt x="1274" y="151"/>
                  <a:pt x="1282" y="147"/>
                </a:cubicBezTo>
                <a:cubicBezTo>
                  <a:pt x="1290" y="143"/>
                  <a:pt x="1308" y="153"/>
                  <a:pt x="1314" y="147"/>
                </a:cubicBezTo>
                <a:cubicBezTo>
                  <a:pt x="1320" y="141"/>
                  <a:pt x="1313" y="123"/>
                  <a:pt x="1316" y="111"/>
                </a:cubicBezTo>
                <a:cubicBezTo>
                  <a:pt x="1319" y="99"/>
                  <a:pt x="1335" y="83"/>
                  <a:pt x="1332" y="73"/>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104" name="Freeform 36"/>
          <p:cNvSpPr>
            <a:spLocks/>
          </p:cNvSpPr>
          <p:nvPr/>
        </p:nvSpPr>
        <p:spPr bwMode="auto">
          <a:xfrm>
            <a:off x="4446588" y="1154113"/>
            <a:ext cx="392112" cy="693737"/>
          </a:xfrm>
          <a:custGeom>
            <a:avLst/>
            <a:gdLst>
              <a:gd name="T0" fmla="*/ 182562 w 247"/>
              <a:gd name="T1" fmla="*/ 693737 h 437"/>
              <a:gd name="T2" fmla="*/ 38100 w 247"/>
              <a:gd name="T3" fmla="*/ 620712 h 437"/>
              <a:gd name="T4" fmla="*/ 39687 w 247"/>
              <a:gd name="T5" fmla="*/ 579437 h 437"/>
              <a:gd name="T6" fmla="*/ 52387 w 247"/>
              <a:gd name="T7" fmla="*/ 555625 h 437"/>
              <a:gd name="T8" fmla="*/ 9525 w 247"/>
              <a:gd name="T9" fmla="*/ 511175 h 437"/>
              <a:gd name="T10" fmla="*/ 0 w 247"/>
              <a:gd name="T11" fmla="*/ 412750 h 437"/>
              <a:gd name="T12" fmla="*/ 9525 w 247"/>
              <a:gd name="T13" fmla="*/ 344487 h 437"/>
              <a:gd name="T14" fmla="*/ 38100 w 247"/>
              <a:gd name="T15" fmla="*/ 192087 h 437"/>
              <a:gd name="T16" fmla="*/ 114300 w 247"/>
              <a:gd name="T17" fmla="*/ 122237 h 437"/>
              <a:gd name="T18" fmla="*/ 190500 w 247"/>
              <a:gd name="T19" fmla="*/ 131762 h 437"/>
              <a:gd name="T20" fmla="*/ 258762 w 247"/>
              <a:gd name="T21" fmla="*/ 158750 h 437"/>
              <a:gd name="T22" fmla="*/ 282575 w 247"/>
              <a:gd name="T23" fmla="*/ 106362 h 437"/>
              <a:gd name="T24" fmla="*/ 311150 w 247"/>
              <a:gd name="T25" fmla="*/ 93662 h 437"/>
              <a:gd name="T26" fmla="*/ 311150 w 247"/>
              <a:gd name="T27" fmla="*/ 60325 h 437"/>
              <a:gd name="T28" fmla="*/ 354012 w 247"/>
              <a:gd name="T29" fmla="*/ 46037 h 437"/>
              <a:gd name="T30" fmla="*/ 392112 w 247"/>
              <a:gd name="T31" fmla="*/ 7937 h 437"/>
              <a:gd name="T32" fmla="*/ 358775 w 247"/>
              <a:gd name="T33" fmla="*/ 96837 h 437"/>
              <a:gd name="T34" fmla="*/ 366712 w 247"/>
              <a:gd name="T35" fmla="*/ 117475 h 437"/>
              <a:gd name="T36" fmla="*/ 358775 w 247"/>
              <a:gd name="T37" fmla="*/ 153987 h 437"/>
              <a:gd name="T38" fmla="*/ 328612 w 247"/>
              <a:gd name="T39" fmla="*/ 184150 h 437"/>
              <a:gd name="T40" fmla="*/ 320675 w 247"/>
              <a:gd name="T41" fmla="*/ 215900 h 437"/>
              <a:gd name="T42" fmla="*/ 287337 w 247"/>
              <a:gd name="T43" fmla="*/ 244475 h 437"/>
              <a:gd name="T44" fmla="*/ 295275 w 247"/>
              <a:gd name="T45" fmla="*/ 258762 h 437"/>
              <a:gd name="T46" fmla="*/ 320675 w 247"/>
              <a:gd name="T47" fmla="*/ 258762 h 437"/>
              <a:gd name="T48" fmla="*/ 301625 w 247"/>
              <a:gd name="T49" fmla="*/ 292100 h 437"/>
              <a:gd name="T50" fmla="*/ 314325 w 247"/>
              <a:gd name="T51" fmla="*/ 317500 h 437"/>
              <a:gd name="T52" fmla="*/ 347662 w 247"/>
              <a:gd name="T53" fmla="*/ 344487 h 437"/>
              <a:gd name="T54" fmla="*/ 357187 w 247"/>
              <a:gd name="T55" fmla="*/ 368300 h 437"/>
              <a:gd name="T56" fmla="*/ 334962 w 247"/>
              <a:gd name="T57" fmla="*/ 384175 h 437"/>
              <a:gd name="T58" fmla="*/ 309562 w 247"/>
              <a:gd name="T59" fmla="*/ 377825 h 437"/>
              <a:gd name="T60" fmla="*/ 290512 w 247"/>
              <a:gd name="T61" fmla="*/ 434975 h 437"/>
              <a:gd name="T62" fmla="*/ 234950 w 247"/>
              <a:gd name="T63" fmla="*/ 469900 h 437"/>
              <a:gd name="T64" fmla="*/ 180975 w 247"/>
              <a:gd name="T65" fmla="*/ 593725 h 437"/>
              <a:gd name="T66" fmla="*/ 214312 w 247"/>
              <a:gd name="T67" fmla="*/ 669925 h 437"/>
              <a:gd name="T68" fmla="*/ 182562 w 247"/>
              <a:gd name="T69" fmla="*/ 693737 h 4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7"/>
              <a:gd name="T106" fmla="*/ 0 h 437"/>
              <a:gd name="T107" fmla="*/ 247 w 247"/>
              <a:gd name="T108" fmla="*/ 437 h 4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7" h="437">
                <a:moveTo>
                  <a:pt x="115" y="437"/>
                </a:moveTo>
                <a:lnTo>
                  <a:pt x="24" y="391"/>
                </a:lnTo>
                <a:lnTo>
                  <a:pt x="25" y="365"/>
                </a:lnTo>
                <a:cubicBezTo>
                  <a:pt x="26" y="358"/>
                  <a:pt x="36" y="357"/>
                  <a:pt x="33" y="350"/>
                </a:cubicBezTo>
                <a:cubicBezTo>
                  <a:pt x="30" y="343"/>
                  <a:pt x="11" y="337"/>
                  <a:pt x="6" y="322"/>
                </a:cubicBezTo>
                <a:cubicBezTo>
                  <a:pt x="1" y="307"/>
                  <a:pt x="0" y="277"/>
                  <a:pt x="0" y="260"/>
                </a:cubicBezTo>
                <a:cubicBezTo>
                  <a:pt x="0" y="243"/>
                  <a:pt x="2" y="240"/>
                  <a:pt x="6" y="217"/>
                </a:cubicBezTo>
                <a:cubicBezTo>
                  <a:pt x="10" y="194"/>
                  <a:pt x="13" y="144"/>
                  <a:pt x="24" y="121"/>
                </a:cubicBezTo>
                <a:cubicBezTo>
                  <a:pt x="35" y="98"/>
                  <a:pt x="56" y="83"/>
                  <a:pt x="72" y="77"/>
                </a:cubicBezTo>
                <a:cubicBezTo>
                  <a:pt x="88" y="71"/>
                  <a:pt x="105" y="79"/>
                  <a:pt x="120" y="83"/>
                </a:cubicBezTo>
                <a:cubicBezTo>
                  <a:pt x="135" y="87"/>
                  <a:pt x="153" y="103"/>
                  <a:pt x="163" y="100"/>
                </a:cubicBezTo>
                <a:cubicBezTo>
                  <a:pt x="173" y="97"/>
                  <a:pt x="173" y="74"/>
                  <a:pt x="178" y="67"/>
                </a:cubicBezTo>
                <a:cubicBezTo>
                  <a:pt x="183" y="60"/>
                  <a:pt x="193" y="64"/>
                  <a:pt x="196" y="59"/>
                </a:cubicBezTo>
                <a:cubicBezTo>
                  <a:pt x="199" y="54"/>
                  <a:pt x="192" y="43"/>
                  <a:pt x="196" y="38"/>
                </a:cubicBezTo>
                <a:cubicBezTo>
                  <a:pt x="200" y="33"/>
                  <a:pt x="215" y="35"/>
                  <a:pt x="223" y="29"/>
                </a:cubicBezTo>
                <a:cubicBezTo>
                  <a:pt x="231" y="23"/>
                  <a:pt x="247" y="0"/>
                  <a:pt x="247" y="5"/>
                </a:cubicBezTo>
                <a:cubicBezTo>
                  <a:pt x="247" y="10"/>
                  <a:pt x="229" y="49"/>
                  <a:pt x="226" y="61"/>
                </a:cubicBezTo>
                <a:cubicBezTo>
                  <a:pt x="223" y="73"/>
                  <a:pt x="231" y="68"/>
                  <a:pt x="231" y="74"/>
                </a:cubicBezTo>
                <a:cubicBezTo>
                  <a:pt x="231" y="80"/>
                  <a:pt x="230" y="90"/>
                  <a:pt x="226" y="97"/>
                </a:cubicBezTo>
                <a:cubicBezTo>
                  <a:pt x="222" y="104"/>
                  <a:pt x="211" y="109"/>
                  <a:pt x="207" y="116"/>
                </a:cubicBezTo>
                <a:cubicBezTo>
                  <a:pt x="203" y="123"/>
                  <a:pt x="206" y="130"/>
                  <a:pt x="202" y="136"/>
                </a:cubicBezTo>
                <a:cubicBezTo>
                  <a:pt x="198" y="142"/>
                  <a:pt x="184" y="149"/>
                  <a:pt x="181" y="154"/>
                </a:cubicBezTo>
                <a:cubicBezTo>
                  <a:pt x="178" y="159"/>
                  <a:pt x="183" y="162"/>
                  <a:pt x="186" y="163"/>
                </a:cubicBezTo>
                <a:cubicBezTo>
                  <a:pt x="189" y="164"/>
                  <a:pt x="201" y="160"/>
                  <a:pt x="202" y="163"/>
                </a:cubicBezTo>
                <a:cubicBezTo>
                  <a:pt x="203" y="166"/>
                  <a:pt x="191" y="178"/>
                  <a:pt x="190" y="184"/>
                </a:cubicBezTo>
                <a:cubicBezTo>
                  <a:pt x="189" y="190"/>
                  <a:pt x="193" y="195"/>
                  <a:pt x="198" y="200"/>
                </a:cubicBezTo>
                <a:cubicBezTo>
                  <a:pt x="203" y="205"/>
                  <a:pt x="215" y="212"/>
                  <a:pt x="219" y="217"/>
                </a:cubicBezTo>
                <a:cubicBezTo>
                  <a:pt x="223" y="222"/>
                  <a:pt x="226" y="228"/>
                  <a:pt x="225" y="232"/>
                </a:cubicBezTo>
                <a:cubicBezTo>
                  <a:pt x="224" y="236"/>
                  <a:pt x="216" y="241"/>
                  <a:pt x="211" y="242"/>
                </a:cubicBezTo>
                <a:cubicBezTo>
                  <a:pt x="206" y="243"/>
                  <a:pt x="200" y="233"/>
                  <a:pt x="195" y="238"/>
                </a:cubicBezTo>
                <a:cubicBezTo>
                  <a:pt x="190" y="243"/>
                  <a:pt x="191" y="264"/>
                  <a:pt x="183" y="274"/>
                </a:cubicBezTo>
                <a:cubicBezTo>
                  <a:pt x="175" y="284"/>
                  <a:pt x="159" y="279"/>
                  <a:pt x="148" y="296"/>
                </a:cubicBezTo>
                <a:cubicBezTo>
                  <a:pt x="137" y="313"/>
                  <a:pt x="116" y="353"/>
                  <a:pt x="114" y="374"/>
                </a:cubicBezTo>
                <a:cubicBezTo>
                  <a:pt x="112" y="395"/>
                  <a:pt x="135" y="412"/>
                  <a:pt x="135" y="422"/>
                </a:cubicBezTo>
                <a:cubicBezTo>
                  <a:pt x="135" y="432"/>
                  <a:pt x="119" y="434"/>
                  <a:pt x="115" y="437"/>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pic>
        <p:nvPicPr>
          <p:cNvPr id="4105" name="Picture 37" descr="German fla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7238" y="2324100"/>
            <a:ext cx="43021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Freeform 38"/>
          <p:cNvSpPr>
            <a:spLocks/>
          </p:cNvSpPr>
          <p:nvPr/>
        </p:nvSpPr>
        <p:spPr bwMode="auto">
          <a:xfrm>
            <a:off x="5495925" y="1914525"/>
            <a:ext cx="1268413" cy="1524000"/>
          </a:xfrm>
          <a:custGeom>
            <a:avLst/>
            <a:gdLst>
              <a:gd name="T0" fmla="*/ 403225 w 799"/>
              <a:gd name="T1" fmla="*/ 79375 h 960"/>
              <a:gd name="T2" fmla="*/ 298450 w 799"/>
              <a:gd name="T3" fmla="*/ 180975 h 960"/>
              <a:gd name="T4" fmla="*/ 323850 w 799"/>
              <a:gd name="T5" fmla="*/ 327025 h 960"/>
              <a:gd name="T6" fmla="*/ 352425 w 799"/>
              <a:gd name="T7" fmla="*/ 450850 h 960"/>
              <a:gd name="T8" fmla="*/ 504825 w 799"/>
              <a:gd name="T9" fmla="*/ 447675 h 960"/>
              <a:gd name="T10" fmla="*/ 590550 w 799"/>
              <a:gd name="T11" fmla="*/ 434975 h 960"/>
              <a:gd name="T12" fmla="*/ 708025 w 799"/>
              <a:gd name="T13" fmla="*/ 403225 h 960"/>
              <a:gd name="T14" fmla="*/ 758825 w 799"/>
              <a:gd name="T15" fmla="*/ 577850 h 960"/>
              <a:gd name="T16" fmla="*/ 908050 w 799"/>
              <a:gd name="T17" fmla="*/ 555625 h 960"/>
              <a:gd name="T18" fmla="*/ 987425 w 799"/>
              <a:gd name="T19" fmla="*/ 631825 h 960"/>
              <a:gd name="T20" fmla="*/ 1057275 w 799"/>
              <a:gd name="T21" fmla="*/ 676275 h 960"/>
              <a:gd name="T22" fmla="*/ 1101725 w 799"/>
              <a:gd name="T23" fmla="*/ 841375 h 960"/>
              <a:gd name="T24" fmla="*/ 1200150 w 799"/>
              <a:gd name="T25" fmla="*/ 1012825 h 960"/>
              <a:gd name="T26" fmla="*/ 1003300 w 799"/>
              <a:gd name="T27" fmla="*/ 1247775 h 960"/>
              <a:gd name="T28" fmla="*/ 1146175 w 799"/>
              <a:gd name="T29" fmla="*/ 1441450 h 960"/>
              <a:gd name="T30" fmla="*/ 1123950 w 799"/>
              <a:gd name="T31" fmla="*/ 1524000 h 960"/>
              <a:gd name="T32" fmla="*/ 1019175 w 799"/>
              <a:gd name="T33" fmla="*/ 1457325 h 960"/>
              <a:gd name="T34" fmla="*/ 917575 w 799"/>
              <a:gd name="T35" fmla="*/ 1431925 h 960"/>
              <a:gd name="T36" fmla="*/ 822325 w 799"/>
              <a:gd name="T37" fmla="*/ 1406525 h 960"/>
              <a:gd name="T38" fmla="*/ 682625 w 799"/>
              <a:gd name="T39" fmla="*/ 1470025 h 960"/>
              <a:gd name="T40" fmla="*/ 609600 w 799"/>
              <a:gd name="T41" fmla="*/ 1435100 h 960"/>
              <a:gd name="T42" fmla="*/ 542925 w 799"/>
              <a:gd name="T43" fmla="*/ 1349375 h 960"/>
              <a:gd name="T44" fmla="*/ 368300 w 799"/>
              <a:gd name="T45" fmla="*/ 1266825 h 960"/>
              <a:gd name="T46" fmla="*/ 444500 w 799"/>
              <a:gd name="T47" fmla="*/ 1152525 h 960"/>
              <a:gd name="T48" fmla="*/ 419100 w 799"/>
              <a:gd name="T49" fmla="*/ 968375 h 960"/>
              <a:gd name="T50" fmla="*/ 298450 w 799"/>
              <a:gd name="T51" fmla="*/ 866775 h 960"/>
              <a:gd name="T52" fmla="*/ 193675 w 799"/>
              <a:gd name="T53" fmla="*/ 742950 h 960"/>
              <a:gd name="T54" fmla="*/ 6350 w 799"/>
              <a:gd name="T55" fmla="*/ 647700 h 960"/>
              <a:gd name="T56" fmla="*/ 76200 w 799"/>
              <a:gd name="T57" fmla="*/ 457200 h 960"/>
              <a:gd name="T58" fmla="*/ 209550 w 799"/>
              <a:gd name="T59" fmla="*/ 361950 h 960"/>
              <a:gd name="T60" fmla="*/ 174625 w 799"/>
              <a:gd name="T61" fmla="*/ 212725 h 960"/>
              <a:gd name="T62" fmla="*/ 282575 w 799"/>
              <a:gd name="T63" fmla="*/ 171450 h 960"/>
              <a:gd name="T64" fmla="*/ 328613 w 799"/>
              <a:gd name="T65" fmla="*/ 0 h 9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9"/>
              <a:gd name="T100" fmla="*/ 0 h 960"/>
              <a:gd name="T101" fmla="*/ 799 w 799"/>
              <a:gd name="T102" fmla="*/ 960 h 9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9" h="960">
                <a:moveTo>
                  <a:pt x="207" y="0"/>
                </a:moveTo>
                <a:cubicBezTo>
                  <a:pt x="218" y="0"/>
                  <a:pt x="253" y="39"/>
                  <a:pt x="254" y="50"/>
                </a:cubicBezTo>
                <a:cubicBezTo>
                  <a:pt x="255" y="61"/>
                  <a:pt x="227" y="58"/>
                  <a:pt x="216" y="69"/>
                </a:cubicBezTo>
                <a:cubicBezTo>
                  <a:pt x="205" y="80"/>
                  <a:pt x="189" y="96"/>
                  <a:pt x="188" y="114"/>
                </a:cubicBezTo>
                <a:cubicBezTo>
                  <a:pt x="187" y="132"/>
                  <a:pt x="209" y="161"/>
                  <a:pt x="212" y="176"/>
                </a:cubicBezTo>
                <a:cubicBezTo>
                  <a:pt x="215" y="191"/>
                  <a:pt x="211" y="190"/>
                  <a:pt x="204" y="206"/>
                </a:cubicBezTo>
                <a:cubicBezTo>
                  <a:pt x="197" y="222"/>
                  <a:pt x="165" y="257"/>
                  <a:pt x="168" y="270"/>
                </a:cubicBezTo>
                <a:cubicBezTo>
                  <a:pt x="171" y="283"/>
                  <a:pt x="203" y="284"/>
                  <a:pt x="222" y="284"/>
                </a:cubicBezTo>
                <a:cubicBezTo>
                  <a:pt x="241" y="284"/>
                  <a:pt x="268" y="270"/>
                  <a:pt x="284" y="270"/>
                </a:cubicBezTo>
                <a:cubicBezTo>
                  <a:pt x="300" y="270"/>
                  <a:pt x="310" y="278"/>
                  <a:pt x="318" y="282"/>
                </a:cubicBezTo>
                <a:cubicBezTo>
                  <a:pt x="326" y="286"/>
                  <a:pt x="325" y="293"/>
                  <a:pt x="334" y="292"/>
                </a:cubicBezTo>
                <a:cubicBezTo>
                  <a:pt x="343" y="291"/>
                  <a:pt x="362" y="278"/>
                  <a:pt x="372" y="274"/>
                </a:cubicBezTo>
                <a:cubicBezTo>
                  <a:pt x="382" y="270"/>
                  <a:pt x="382" y="271"/>
                  <a:pt x="394" y="268"/>
                </a:cubicBezTo>
                <a:cubicBezTo>
                  <a:pt x="406" y="265"/>
                  <a:pt x="438" y="237"/>
                  <a:pt x="446" y="254"/>
                </a:cubicBezTo>
                <a:cubicBezTo>
                  <a:pt x="454" y="271"/>
                  <a:pt x="435" y="354"/>
                  <a:pt x="440" y="372"/>
                </a:cubicBezTo>
                <a:cubicBezTo>
                  <a:pt x="445" y="390"/>
                  <a:pt x="465" y="368"/>
                  <a:pt x="478" y="364"/>
                </a:cubicBezTo>
                <a:cubicBezTo>
                  <a:pt x="491" y="360"/>
                  <a:pt x="502" y="352"/>
                  <a:pt x="518" y="350"/>
                </a:cubicBezTo>
                <a:cubicBezTo>
                  <a:pt x="534" y="348"/>
                  <a:pt x="563" y="346"/>
                  <a:pt x="572" y="350"/>
                </a:cubicBezTo>
                <a:cubicBezTo>
                  <a:pt x="581" y="354"/>
                  <a:pt x="564" y="364"/>
                  <a:pt x="572" y="372"/>
                </a:cubicBezTo>
                <a:cubicBezTo>
                  <a:pt x="580" y="380"/>
                  <a:pt x="607" y="392"/>
                  <a:pt x="622" y="398"/>
                </a:cubicBezTo>
                <a:cubicBezTo>
                  <a:pt x="637" y="404"/>
                  <a:pt x="653" y="401"/>
                  <a:pt x="660" y="406"/>
                </a:cubicBezTo>
                <a:cubicBezTo>
                  <a:pt x="667" y="411"/>
                  <a:pt x="659" y="416"/>
                  <a:pt x="666" y="426"/>
                </a:cubicBezTo>
                <a:cubicBezTo>
                  <a:pt x="673" y="436"/>
                  <a:pt x="699" y="447"/>
                  <a:pt x="704" y="464"/>
                </a:cubicBezTo>
                <a:cubicBezTo>
                  <a:pt x="709" y="481"/>
                  <a:pt x="690" y="513"/>
                  <a:pt x="694" y="530"/>
                </a:cubicBezTo>
                <a:cubicBezTo>
                  <a:pt x="698" y="547"/>
                  <a:pt x="720" y="550"/>
                  <a:pt x="730" y="568"/>
                </a:cubicBezTo>
                <a:cubicBezTo>
                  <a:pt x="740" y="586"/>
                  <a:pt x="748" y="616"/>
                  <a:pt x="756" y="638"/>
                </a:cubicBezTo>
                <a:cubicBezTo>
                  <a:pt x="764" y="660"/>
                  <a:pt x="799" y="673"/>
                  <a:pt x="778" y="698"/>
                </a:cubicBezTo>
                <a:lnTo>
                  <a:pt x="632" y="786"/>
                </a:lnTo>
                <a:cubicBezTo>
                  <a:pt x="616" y="812"/>
                  <a:pt x="669" y="834"/>
                  <a:pt x="684" y="854"/>
                </a:cubicBezTo>
                <a:cubicBezTo>
                  <a:pt x="699" y="874"/>
                  <a:pt x="714" y="891"/>
                  <a:pt x="722" y="908"/>
                </a:cubicBezTo>
                <a:lnTo>
                  <a:pt x="730" y="956"/>
                </a:lnTo>
                <a:lnTo>
                  <a:pt x="708" y="960"/>
                </a:lnTo>
                <a:cubicBezTo>
                  <a:pt x="698" y="956"/>
                  <a:pt x="681" y="939"/>
                  <a:pt x="670" y="932"/>
                </a:cubicBezTo>
                <a:cubicBezTo>
                  <a:pt x="659" y="925"/>
                  <a:pt x="651" y="925"/>
                  <a:pt x="642" y="918"/>
                </a:cubicBezTo>
                <a:cubicBezTo>
                  <a:pt x="633" y="911"/>
                  <a:pt x="627" y="895"/>
                  <a:pt x="616" y="892"/>
                </a:cubicBezTo>
                <a:cubicBezTo>
                  <a:pt x="605" y="889"/>
                  <a:pt x="590" y="904"/>
                  <a:pt x="578" y="902"/>
                </a:cubicBezTo>
                <a:cubicBezTo>
                  <a:pt x="566" y="900"/>
                  <a:pt x="556" y="883"/>
                  <a:pt x="546" y="880"/>
                </a:cubicBezTo>
                <a:cubicBezTo>
                  <a:pt x="536" y="877"/>
                  <a:pt x="530" y="885"/>
                  <a:pt x="518" y="886"/>
                </a:cubicBezTo>
                <a:cubicBezTo>
                  <a:pt x="506" y="887"/>
                  <a:pt x="487" y="879"/>
                  <a:pt x="472" y="886"/>
                </a:cubicBezTo>
                <a:cubicBezTo>
                  <a:pt x="457" y="893"/>
                  <a:pt x="442" y="919"/>
                  <a:pt x="430" y="926"/>
                </a:cubicBezTo>
                <a:cubicBezTo>
                  <a:pt x="418" y="933"/>
                  <a:pt x="409" y="930"/>
                  <a:pt x="402" y="926"/>
                </a:cubicBezTo>
                <a:cubicBezTo>
                  <a:pt x="395" y="922"/>
                  <a:pt x="388" y="914"/>
                  <a:pt x="384" y="904"/>
                </a:cubicBezTo>
                <a:cubicBezTo>
                  <a:pt x="380" y="894"/>
                  <a:pt x="387" y="873"/>
                  <a:pt x="380" y="864"/>
                </a:cubicBezTo>
                <a:cubicBezTo>
                  <a:pt x="373" y="855"/>
                  <a:pt x="354" y="857"/>
                  <a:pt x="342" y="850"/>
                </a:cubicBezTo>
                <a:cubicBezTo>
                  <a:pt x="330" y="843"/>
                  <a:pt x="324" y="831"/>
                  <a:pt x="306" y="822"/>
                </a:cubicBezTo>
                <a:cubicBezTo>
                  <a:pt x="288" y="813"/>
                  <a:pt x="247" y="806"/>
                  <a:pt x="232" y="798"/>
                </a:cubicBezTo>
                <a:cubicBezTo>
                  <a:pt x="217" y="790"/>
                  <a:pt x="206" y="786"/>
                  <a:pt x="214" y="774"/>
                </a:cubicBezTo>
                <a:cubicBezTo>
                  <a:pt x="222" y="762"/>
                  <a:pt x="271" y="744"/>
                  <a:pt x="280" y="726"/>
                </a:cubicBezTo>
                <a:cubicBezTo>
                  <a:pt x="289" y="708"/>
                  <a:pt x="273" y="683"/>
                  <a:pt x="270" y="664"/>
                </a:cubicBezTo>
                <a:cubicBezTo>
                  <a:pt x="267" y="645"/>
                  <a:pt x="275" y="621"/>
                  <a:pt x="264" y="610"/>
                </a:cubicBezTo>
                <a:cubicBezTo>
                  <a:pt x="253" y="599"/>
                  <a:pt x="215" y="607"/>
                  <a:pt x="202" y="596"/>
                </a:cubicBezTo>
                <a:cubicBezTo>
                  <a:pt x="189" y="585"/>
                  <a:pt x="198" y="556"/>
                  <a:pt x="188" y="546"/>
                </a:cubicBezTo>
                <a:cubicBezTo>
                  <a:pt x="178" y="536"/>
                  <a:pt x="153" y="551"/>
                  <a:pt x="142" y="538"/>
                </a:cubicBezTo>
                <a:cubicBezTo>
                  <a:pt x="131" y="525"/>
                  <a:pt x="139" y="483"/>
                  <a:pt x="122" y="468"/>
                </a:cubicBezTo>
                <a:cubicBezTo>
                  <a:pt x="105" y="453"/>
                  <a:pt x="60" y="460"/>
                  <a:pt x="40" y="450"/>
                </a:cubicBezTo>
                <a:cubicBezTo>
                  <a:pt x="20" y="440"/>
                  <a:pt x="8" y="426"/>
                  <a:pt x="4" y="408"/>
                </a:cubicBezTo>
                <a:cubicBezTo>
                  <a:pt x="0" y="390"/>
                  <a:pt x="11" y="364"/>
                  <a:pt x="18" y="344"/>
                </a:cubicBezTo>
                <a:cubicBezTo>
                  <a:pt x="25" y="324"/>
                  <a:pt x="32" y="302"/>
                  <a:pt x="48" y="288"/>
                </a:cubicBezTo>
                <a:cubicBezTo>
                  <a:pt x="64" y="274"/>
                  <a:pt x="102" y="270"/>
                  <a:pt x="116" y="260"/>
                </a:cubicBezTo>
                <a:cubicBezTo>
                  <a:pt x="130" y="250"/>
                  <a:pt x="129" y="242"/>
                  <a:pt x="132" y="228"/>
                </a:cubicBezTo>
                <a:cubicBezTo>
                  <a:pt x="135" y="214"/>
                  <a:pt x="140" y="192"/>
                  <a:pt x="136" y="176"/>
                </a:cubicBezTo>
                <a:cubicBezTo>
                  <a:pt x="132" y="160"/>
                  <a:pt x="110" y="148"/>
                  <a:pt x="110" y="134"/>
                </a:cubicBezTo>
                <a:cubicBezTo>
                  <a:pt x="110" y="120"/>
                  <a:pt x="123" y="96"/>
                  <a:pt x="134" y="92"/>
                </a:cubicBezTo>
                <a:cubicBezTo>
                  <a:pt x="145" y="88"/>
                  <a:pt x="169" y="115"/>
                  <a:pt x="178" y="108"/>
                </a:cubicBezTo>
                <a:cubicBezTo>
                  <a:pt x="187" y="101"/>
                  <a:pt x="181" y="68"/>
                  <a:pt x="186" y="50"/>
                </a:cubicBezTo>
                <a:cubicBezTo>
                  <a:pt x="191" y="32"/>
                  <a:pt x="202" y="1"/>
                  <a:pt x="207" y="0"/>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107" name="Freeform 39"/>
          <p:cNvSpPr>
            <a:spLocks/>
          </p:cNvSpPr>
          <p:nvPr/>
        </p:nvSpPr>
        <p:spPr bwMode="auto">
          <a:xfrm>
            <a:off x="4067175" y="1781175"/>
            <a:ext cx="1881188" cy="1930400"/>
          </a:xfrm>
          <a:custGeom>
            <a:avLst/>
            <a:gdLst>
              <a:gd name="T0" fmla="*/ 209550 w 1185"/>
              <a:gd name="T1" fmla="*/ 282575 h 1216"/>
              <a:gd name="T2" fmla="*/ 323850 w 1185"/>
              <a:gd name="T3" fmla="*/ 314325 h 1216"/>
              <a:gd name="T4" fmla="*/ 365125 w 1185"/>
              <a:gd name="T5" fmla="*/ 254000 h 1216"/>
              <a:gd name="T6" fmla="*/ 428625 w 1185"/>
              <a:gd name="T7" fmla="*/ 104775 h 1216"/>
              <a:gd name="T8" fmla="*/ 558800 w 1185"/>
              <a:gd name="T9" fmla="*/ 63500 h 1216"/>
              <a:gd name="T10" fmla="*/ 762000 w 1185"/>
              <a:gd name="T11" fmla="*/ 180975 h 1216"/>
              <a:gd name="T12" fmla="*/ 688975 w 1185"/>
              <a:gd name="T13" fmla="*/ 276225 h 1216"/>
              <a:gd name="T14" fmla="*/ 790575 w 1185"/>
              <a:gd name="T15" fmla="*/ 266700 h 1216"/>
              <a:gd name="T16" fmla="*/ 908050 w 1185"/>
              <a:gd name="T17" fmla="*/ 234950 h 1216"/>
              <a:gd name="T18" fmla="*/ 1009650 w 1185"/>
              <a:gd name="T19" fmla="*/ 195262 h 1216"/>
              <a:gd name="T20" fmla="*/ 1090613 w 1185"/>
              <a:gd name="T21" fmla="*/ 266700 h 1216"/>
              <a:gd name="T22" fmla="*/ 1160463 w 1185"/>
              <a:gd name="T23" fmla="*/ 312737 h 1216"/>
              <a:gd name="T24" fmla="*/ 1128713 w 1185"/>
              <a:gd name="T25" fmla="*/ 355600 h 1216"/>
              <a:gd name="T26" fmla="*/ 1308100 w 1185"/>
              <a:gd name="T27" fmla="*/ 282575 h 1216"/>
              <a:gd name="T28" fmla="*/ 1670051 w 1185"/>
              <a:gd name="T29" fmla="*/ 117475 h 1216"/>
              <a:gd name="T30" fmla="*/ 1724026 w 1185"/>
              <a:gd name="T31" fmla="*/ 279400 h 1216"/>
              <a:gd name="T32" fmla="*/ 1612900 w 1185"/>
              <a:gd name="T33" fmla="*/ 327025 h 1216"/>
              <a:gd name="T34" fmla="*/ 1501775 w 1185"/>
              <a:gd name="T35" fmla="*/ 596900 h 1216"/>
              <a:gd name="T36" fmla="*/ 1625601 w 1185"/>
              <a:gd name="T37" fmla="*/ 885825 h 1216"/>
              <a:gd name="T38" fmla="*/ 1743076 w 1185"/>
              <a:gd name="T39" fmla="*/ 1079500 h 1216"/>
              <a:gd name="T40" fmla="*/ 1857376 w 1185"/>
              <a:gd name="T41" fmla="*/ 1190625 h 1216"/>
              <a:gd name="T42" fmla="*/ 1771651 w 1185"/>
              <a:gd name="T43" fmla="*/ 1349375 h 1216"/>
              <a:gd name="T44" fmla="*/ 1666876 w 1185"/>
              <a:gd name="T45" fmla="*/ 1270000 h 1216"/>
              <a:gd name="T46" fmla="*/ 1527175 w 1185"/>
              <a:gd name="T47" fmla="*/ 1231900 h 1216"/>
              <a:gd name="T48" fmla="*/ 1438275 w 1185"/>
              <a:gd name="T49" fmla="*/ 1136650 h 1216"/>
              <a:gd name="T50" fmla="*/ 1304925 w 1185"/>
              <a:gd name="T51" fmla="*/ 1082675 h 1216"/>
              <a:gd name="T52" fmla="*/ 1127125 w 1185"/>
              <a:gd name="T53" fmla="*/ 1101725 h 1216"/>
              <a:gd name="T54" fmla="*/ 1025525 w 1185"/>
              <a:gd name="T55" fmla="*/ 1152525 h 1216"/>
              <a:gd name="T56" fmla="*/ 866775 w 1185"/>
              <a:gd name="T57" fmla="*/ 1174750 h 1216"/>
              <a:gd name="T58" fmla="*/ 736600 w 1185"/>
              <a:gd name="T59" fmla="*/ 1222375 h 1216"/>
              <a:gd name="T60" fmla="*/ 809625 w 1185"/>
              <a:gd name="T61" fmla="*/ 1362075 h 1216"/>
              <a:gd name="T62" fmla="*/ 981075 w 1185"/>
              <a:gd name="T63" fmla="*/ 1549400 h 1216"/>
              <a:gd name="T64" fmla="*/ 895350 w 1185"/>
              <a:gd name="T65" fmla="*/ 1692275 h 1216"/>
              <a:gd name="T66" fmla="*/ 873125 w 1185"/>
              <a:gd name="T67" fmla="*/ 1838325 h 1216"/>
              <a:gd name="T68" fmla="*/ 768350 w 1185"/>
              <a:gd name="T69" fmla="*/ 1851025 h 1216"/>
              <a:gd name="T70" fmla="*/ 641350 w 1185"/>
              <a:gd name="T71" fmla="*/ 1857375 h 1216"/>
              <a:gd name="T72" fmla="*/ 398463 w 1185"/>
              <a:gd name="T73" fmla="*/ 1917700 h 1216"/>
              <a:gd name="T74" fmla="*/ 279400 w 1185"/>
              <a:gd name="T75" fmla="*/ 1863725 h 1216"/>
              <a:gd name="T76" fmla="*/ 107950 w 1185"/>
              <a:gd name="T77" fmla="*/ 1812925 h 1216"/>
              <a:gd name="T78" fmla="*/ 279400 w 1185"/>
              <a:gd name="T79" fmla="*/ 1323975 h 1216"/>
              <a:gd name="T80" fmla="*/ 0 w 1185"/>
              <a:gd name="T81" fmla="*/ 682625 h 1216"/>
              <a:gd name="T82" fmla="*/ 22225 w 1185"/>
              <a:gd name="T83" fmla="*/ 514350 h 1216"/>
              <a:gd name="T84" fmla="*/ 136525 w 1185"/>
              <a:gd name="T85" fmla="*/ 381000 h 12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85"/>
              <a:gd name="T130" fmla="*/ 0 h 1216"/>
              <a:gd name="T131" fmla="*/ 1185 w 1185"/>
              <a:gd name="T132" fmla="*/ 1216 h 12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85" h="1216">
                <a:moveTo>
                  <a:pt x="76" y="210"/>
                </a:moveTo>
                <a:cubicBezTo>
                  <a:pt x="82" y="199"/>
                  <a:pt x="105" y="179"/>
                  <a:pt x="114" y="174"/>
                </a:cubicBezTo>
                <a:cubicBezTo>
                  <a:pt x="123" y="169"/>
                  <a:pt x="125" y="178"/>
                  <a:pt x="132" y="178"/>
                </a:cubicBezTo>
                <a:cubicBezTo>
                  <a:pt x="139" y="178"/>
                  <a:pt x="147" y="166"/>
                  <a:pt x="156" y="172"/>
                </a:cubicBezTo>
                <a:cubicBezTo>
                  <a:pt x="165" y="178"/>
                  <a:pt x="176" y="208"/>
                  <a:pt x="184" y="212"/>
                </a:cubicBezTo>
                <a:cubicBezTo>
                  <a:pt x="192" y="216"/>
                  <a:pt x="199" y="199"/>
                  <a:pt x="204" y="198"/>
                </a:cubicBezTo>
                <a:cubicBezTo>
                  <a:pt x="209" y="197"/>
                  <a:pt x="215" y="211"/>
                  <a:pt x="216" y="208"/>
                </a:cubicBezTo>
                <a:cubicBezTo>
                  <a:pt x="217" y="205"/>
                  <a:pt x="206" y="186"/>
                  <a:pt x="208" y="178"/>
                </a:cubicBezTo>
                <a:cubicBezTo>
                  <a:pt x="210" y="170"/>
                  <a:pt x="223" y="163"/>
                  <a:pt x="230" y="160"/>
                </a:cubicBezTo>
                <a:cubicBezTo>
                  <a:pt x="237" y="157"/>
                  <a:pt x="246" y="167"/>
                  <a:pt x="250" y="160"/>
                </a:cubicBezTo>
                <a:cubicBezTo>
                  <a:pt x="254" y="153"/>
                  <a:pt x="249" y="136"/>
                  <a:pt x="252" y="120"/>
                </a:cubicBezTo>
                <a:cubicBezTo>
                  <a:pt x="255" y="104"/>
                  <a:pt x="268" y="80"/>
                  <a:pt x="270" y="66"/>
                </a:cubicBezTo>
                <a:cubicBezTo>
                  <a:pt x="272" y="52"/>
                  <a:pt x="262" y="49"/>
                  <a:pt x="262" y="38"/>
                </a:cubicBezTo>
                <a:cubicBezTo>
                  <a:pt x="262" y="27"/>
                  <a:pt x="255" y="0"/>
                  <a:pt x="270" y="0"/>
                </a:cubicBezTo>
                <a:lnTo>
                  <a:pt x="352" y="40"/>
                </a:lnTo>
                <a:cubicBezTo>
                  <a:pt x="373" y="55"/>
                  <a:pt x="380" y="81"/>
                  <a:pt x="394" y="90"/>
                </a:cubicBezTo>
                <a:cubicBezTo>
                  <a:pt x="408" y="99"/>
                  <a:pt x="424" y="90"/>
                  <a:pt x="438" y="94"/>
                </a:cubicBezTo>
                <a:cubicBezTo>
                  <a:pt x="452" y="98"/>
                  <a:pt x="474" y="106"/>
                  <a:pt x="480" y="114"/>
                </a:cubicBezTo>
                <a:cubicBezTo>
                  <a:pt x="486" y="122"/>
                  <a:pt x="478" y="137"/>
                  <a:pt x="472" y="144"/>
                </a:cubicBezTo>
                <a:cubicBezTo>
                  <a:pt x="466" y="151"/>
                  <a:pt x="450" y="151"/>
                  <a:pt x="444" y="156"/>
                </a:cubicBezTo>
                <a:cubicBezTo>
                  <a:pt x="438" y="161"/>
                  <a:pt x="432" y="170"/>
                  <a:pt x="434" y="174"/>
                </a:cubicBezTo>
                <a:cubicBezTo>
                  <a:pt x="436" y="178"/>
                  <a:pt x="448" y="181"/>
                  <a:pt x="454" y="180"/>
                </a:cubicBezTo>
                <a:cubicBezTo>
                  <a:pt x="460" y="179"/>
                  <a:pt x="463" y="170"/>
                  <a:pt x="470" y="168"/>
                </a:cubicBezTo>
                <a:cubicBezTo>
                  <a:pt x="477" y="166"/>
                  <a:pt x="489" y="172"/>
                  <a:pt x="498" y="168"/>
                </a:cubicBezTo>
                <a:cubicBezTo>
                  <a:pt x="507" y="164"/>
                  <a:pt x="516" y="148"/>
                  <a:pt x="524" y="146"/>
                </a:cubicBezTo>
                <a:cubicBezTo>
                  <a:pt x="532" y="144"/>
                  <a:pt x="540" y="156"/>
                  <a:pt x="548" y="156"/>
                </a:cubicBezTo>
                <a:cubicBezTo>
                  <a:pt x="556" y="156"/>
                  <a:pt x="568" y="153"/>
                  <a:pt x="572" y="148"/>
                </a:cubicBezTo>
                <a:cubicBezTo>
                  <a:pt x="576" y="143"/>
                  <a:pt x="567" y="130"/>
                  <a:pt x="574" y="124"/>
                </a:cubicBezTo>
                <a:cubicBezTo>
                  <a:pt x="581" y="118"/>
                  <a:pt x="604" y="112"/>
                  <a:pt x="614" y="112"/>
                </a:cubicBezTo>
                <a:cubicBezTo>
                  <a:pt x="624" y="112"/>
                  <a:pt x="632" y="119"/>
                  <a:pt x="636" y="123"/>
                </a:cubicBezTo>
                <a:cubicBezTo>
                  <a:pt x="640" y="127"/>
                  <a:pt x="631" y="132"/>
                  <a:pt x="635" y="138"/>
                </a:cubicBezTo>
                <a:cubicBezTo>
                  <a:pt x="639" y="144"/>
                  <a:pt x="651" y="154"/>
                  <a:pt x="660" y="159"/>
                </a:cubicBezTo>
                <a:cubicBezTo>
                  <a:pt x="669" y="164"/>
                  <a:pt x="679" y="165"/>
                  <a:pt x="687" y="168"/>
                </a:cubicBezTo>
                <a:cubicBezTo>
                  <a:pt x="695" y="171"/>
                  <a:pt x="703" y="178"/>
                  <a:pt x="710" y="179"/>
                </a:cubicBezTo>
                <a:cubicBezTo>
                  <a:pt x="717" y="180"/>
                  <a:pt x="724" y="174"/>
                  <a:pt x="728" y="177"/>
                </a:cubicBezTo>
                <a:cubicBezTo>
                  <a:pt x="732" y="180"/>
                  <a:pt x="728" y="191"/>
                  <a:pt x="731" y="197"/>
                </a:cubicBezTo>
                <a:cubicBezTo>
                  <a:pt x="734" y="203"/>
                  <a:pt x="742" y="207"/>
                  <a:pt x="744" y="212"/>
                </a:cubicBezTo>
                <a:cubicBezTo>
                  <a:pt x="746" y="217"/>
                  <a:pt x="749" y="225"/>
                  <a:pt x="744" y="227"/>
                </a:cubicBezTo>
                <a:cubicBezTo>
                  <a:pt x="739" y="229"/>
                  <a:pt x="709" y="221"/>
                  <a:pt x="711" y="224"/>
                </a:cubicBezTo>
                <a:cubicBezTo>
                  <a:pt x="713" y="227"/>
                  <a:pt x="744" y="250"/>
                  <a:pt x="758" y="246"/>
                </a:cubicBezTo>
                <a:cubicBezTo>
                  <a:pt x="772" y="242"/>
                  <a:pt x="783" y="211"/>
                  <a:pt x="794" y="200"/>
                </a:cubicBezTo>
                <a:cubicBezTo>
                  <a:pt x="805" y="189"/>
                  <a:pt x="805" y="185"/>
                  <a:pt x="824" y="178"/>
                </a:cubicBezTo>
                <a:cubicBezTo>
                  <a:pt x="843" y="171"/>
                  <a:pt x="887" y="173"/>
                  <a:pt x="912" y="160"/>
                </a:cubicBezTo>
                <a:cubicBezTo>
                  <a:pt x="937" y="147"/>
                  <a:pt x="953" y="112"/>
                  <a:pt x="976" y="98"/>
                </a:cubicBezTo>
                <a:cubicBezTo>
                  <a:pt x="999" y="84"/>
                  <a:pt x="1029" y="77"/>
                  <a:pt x="1052" y="74"/>
                </a:cubicBezTo>
                <a:cubicBezTo>
                  <a:pt x="1075" y="71"/>
                  <a:pt x="1106" y="69"/>
                  <a:pt x="1112" y="78"/>
                </a:cubicBezTo>
                <a:lnTo>
                  <a:pt x="1086" y="126"/>
                </a:lnTo>
                <a:cubicBezTo>
                  <a:pt x="1082" y="142"/>
                  <a:pt x="1088" y="165"/>
                  <a:pt x="1086" y="176"/>
                </a:cubicBezTo>
                <a:cubicBezTo>
                  <a:pt x="1084" y="187"/>
                  <a:pt x="1080" y="190"/>
                  <a:pt x="1072" y="190"/>
                </a:cubicBezTo>
                <a:cubicBezTo>
                  <a:pt x="1064" y="190"/>
                  <a:pt x="1045" y="173"/>
                  <a:pt x="1036" y="176"/>
                </a:cubicBezTo>
                <a:cubicBezTo>
                  <a:pt x="1027" y="179"/>
                  <a:pt x="1016" y="190"/>
                  <a:pt x="1016" y="206"/>
                </a:cubicBezTo>
                <a:cubicBezTo>
                  <a:pt x="1016" y="222"/>
                  <a:pt x="1037" y="250"/>
                  <a:pt x="1038" y="272"/>
                </a:cubicBezTo>
                <a:cubicBezTo>
                  <a:pt x="1039" y="294"/>
                  <a:pt x="1039" y="319"/>
                  <a:pt x="1024" y="336"/>
                </a:cubicBezTo>
                <a:cubicBezTo>
                  <a:pt x="1009" y="353"/>
                  <a:pt x="966" y="355"/>
                  <a:pt x="946" y="376"/>
                </a:cubicBezTo>
                <a:cubicBezTo>
                  <a:pt x="926" y="397"/>
                  <a:pt x="909" y="437"/>
                  <a:pt x="906" y="462"/>
                </a:cubicBezTo>
                <a:cubicBezTo>
                  <a:pt x="903" y="487"/>
                  <a:pt x="906" y="510"/>
                  <a:pt x="926" y="526"/>
                </a:cubicBezTo>
                <a:cubicBezTo>
                  <a:pt x="946" y="542"/>
                  <a:pt x="1005" y="542"/>
                  <a:pt x="1024" y="558"/>
                </a:cubicBezTo>
                <a:cubicBezTo>
                  <a:pt x="1043" y="574"/>
                  <a:pt x="1030" y="608"/>
                  <a:pt x="1040" y="620"/>
                </a:cubicBezTo>
                <a:cubicBezTo>
                  <a:pt x="1050" y="632"/>
                  <a:pt x="1076" y="618"/>
                  <a:pt x="1086" y="628"/>
                </a:cubicBezTo>
                <a:cubicBezTo>
                  <a:pt x="1096" y="638"/>
                  <a:pt x="1087" y="671"/>
                  <a:pt x="1098" y="680"/>
                </a:cubicBezTo>
                <a:cubicBezTo>
                  <a:pt x="1109" y="689"/>
                  <a:pt x="1140" y="676"/>
                  <a:pt x="1152" y="680"/>
                </a:cubicBezTo>
                <a:cubicBezTo>
                  <a:pt x="1164" y="684"/>
                  <a:pt x="1165" y="690"/>
                  <a:pt x="1168" y="702"/>
                </a:cubicBezTo>
                <a:cubicBezTo>
                  <a:pt x="1171" y="714"/>
                  <a:pt x="1167" y="736"/>
                  <a:pt x="1170" y="750"/>
                </a:cubicBezTo>
                <a:cubicBezTo>
                  <a:pt x="1173" y="764"/>
                  <a:pt x="1185" y="772"/>
                  <a:pt x="1184" y="784"/>
                </a:cubicBezTo>
                <a:cubicBezTo>
                  <a:pt x="1183" y="796"/>
                  <a:pt x="1177" y="811"/>
                  <a:pt x="1166" y="822"/>
                </a:cubicBezTo>
                <a:cubicBezTo>
                  <a:pt x="1155" y="833"/>
                  <a:pt x="1133" y="848"/>
                  <a:pt x="1116" y="850"/>
                </a:cubicBezTo>
                <a:lnTo>
                  <a:pt x="1066" y="834"/>
                </a:lnTo>
                <a:cubicBezTo>
                  <a:pt x="1054" y="829"/>
                  <a:pt x="1049" y="826"/>
                  <a:pt x="1046" y="820"/>
                </a:cubicBezTo>
                <a:cubicBezTo>
                  <a:pt x="1043" y="814"/>
                  <a:pt x="1053" y="807"/>
                  <a:pt x="1050" y="800"/>
                </a:cubicBezTo>
                <a:cubicBezTo>
                  <a:pt x="1047" y="793"/>
                  <a:pt x="1035" y="780"/>
                  <a:pt x="1026" y="776"/>
                </a:cubicBezTo>
                <a:cubicBezTo>
                  <a:pt x="1017" y="772"/>
                  <a:pt x="1007" y="778"/>
                  <a:pt x="996" y="778"/>
                </a:cubicBezTo>
                <a:cubicBezTo>
                  <a:pt x="985" y="778"/>
                  <a:pt x="972" y="774"/>
                  <a:pt x="962" y="776"/>
                </a:cubicBezTo>
                <a:cubicBezTo>
                  <a:pt x="952" y="778"/>
                  <a:pt x="942" y="794"/>
                  <a:pt x="936" y="790"/>
                </a:cubicBezTo>
                <a:cubicBezTo>
                  <a:pt x="930" y="786"/>
                  <a:pt x="933" y="764"/>
                  <a:pt x="928" y="752"/>
                </a:cubicBezTo>
                <a:cubicBezTo>
                  <a:pt x="923" y="740"/>
                  <a:pt x="914" y="724"/>
                  <a:pt x="906" y="716"/>
                </a:cubicBezTo>
                <a:cubicBezTo>
                  <a:pt x="898" y="708"/>
                  <a:pt x="891" y="704"/>
                  <a:pt x="882" y="702"/>
                </a:cubicBezTo>
                <a:cubicBezTo>
                  <a:pt x="873" y="700"/>
                  <a:pt x="864" y="707"/>
                  <a:pt x="854" y="704"/>
                </a:cubicBezTo>
                <a:cubicBezTo>
                  <a:pt x="844" y="701"/>
                  <a:pt x="831" y="683"/>
                  <a:pt x="822" y="682"/>
                </a:cubicBezTo>
                <a:cubicBezTo>
                  <a:pt x="813" y="681"/>
                  <a:pt x="812" y="698"/>
                  <a:pt x="798" y="696"/>
                </a:cubicBezTo>
                <a:cubicBezTo>
                  <a:pt x="784" y="694"/>
                  <a:pt x="751" y="670"/>
                  <a:pt x="736" y="670"/>
                </a:cubicBezTo>
                <a:cubicBezTo>
                  <a:pt x="721" y="670"/>
                  <a:pt x="718" y="689"/>
                  <a:pt x="710" y="694"/>
                </a:cubicBezTo>
                <a:cubicBezTo>
                  <a:pt x="702" y="699"/>
                  <a:pt x="698" y="695"/>
                  <a:pt x="690" y="698"/>
                </a:cubicBezTo>
                <a:cubicBezTo>
                  <a:pt x="682" y="701"/>
                  <a:pt x="669" y="705"/>
                  <a:pt x="662" y="710"/>
                </a:cubicBezTo>
                <a:cubicBezTo>
                  <a:pt x="655" y="715"/>
                  <a:pt x="654" y="724"/>
                  <a:pt x="646" y="726"/>
                </a:cubicBezTo>
                <a:cubicBezTo>
                  <a:pt x="638" y="728"/>
                  <a:pt x="625" y="721"/>
                  <a:pt x="614" y="724"/>
                </a:cubicBezTo>
                <a:cubicBezTo>
                  <a:pt x="603" y="727"/>
                  <a:pt x="589" y="743"/>
                  <a:pt x="578" y="746"/>
                </a:cubicBezTo>
                <a:cubicBezTo>
                  <a:pt x="567" y="749"/>
                  <a:pt x="556" y="739"/>
                  <a:pt x="546" y="740"/>
                </a:cubicBezTo>
                <a:cubicBezTo>
                  <a:pt x="536" y="741"/>
                  <a:pt x="531" y="751"/>
                  <a:pt x="520" y="752"/>
                </a:cubicBezTo>
                <a:cubicBezTo>
                  <a:pt x="509" y="753"/>
                  <a:pt x="487" y="745"/>
                  <a:pt x="478" y="748"/>
                </a:cubicBezTo>
                <a:cubicBezTo>
                  <a:pt x="469" y="751"/>
                  <a:pt x="465" y="763"/>
                  <a:pt x="464" y="770"/>
                </a:cubicBezTo>
                <a:cubicBezTo>
                  <a:pt x="463" y="777"/>
                  <a:pt x="467" y="782"/>
                  <a:pt x="474" y="790"/>
                </a:cubicBezTo>
                <a:cubicBezTo>
                  <a:pt x="481" y="798"/>
                  <a:pt x="498" y="809"/>
                  <a:pt x="504" y="820"/>
                </a:cubicBezTo>
                <a:cubicBezTo>
                  <a:pt x="510" y="831"/>
                  <a:pt x="503" y="844"/>
                  <a:pt x="510" y="858"/>
                </a:cubicBezTo>
                <a:cubicBezTo>
                  <a:pt x="517" y="872"/>
                  <a:pt x="537" y="889"/>
                  <a:pt x="544" y="902"/>
                </a:cubicBezTo>
                <a:cubicBezTo>
                  <a:pt x="551" y="915"/>
                  <a:pt x="540" y="924"/>
                  <a:pt x="552" y="936"/>
                </a:cubicBezTo>
                <a:cubicBezTo>
                  <a:pt x="564" y="948"/>
                  <a:pt x="606" y="961"/>
                  <a:pt x="618" y="976"/>
                </a:cubicBezTo>
                <a:lnTo>
                  <a:pt x="624" y="1026"/>
                </a:lnTo>
                <a:cubicBezTo>
                  <a:pt x="621" y="1035"/>
                  <a:pt x="610" y="1021"/>
                  <a:pt x="600" y="1028"/>
                </a:cubicBezTo>
                <a:cubicBezTo>
                  <a:pt x="590" y="1035"/>
                  <a:pt x="576" y="1059"/>
                  <a:pt x="564" y="1066"/>
                </a:cubicBezTo>
                <a:cubicBezTo>
                  <a:pt x="552" y="1073"/>
                  <a:pt x="534" y="1062"/>
                  <a:pt x="528" y="1072"/>
                </a:cubicBezTo>
                <a:cubicBezTo>
                  <a:pt x="522" y="1082"/>
                  <a:pt x="522" y="1114"/>
                  <a:pt x="526" y="1128"/>
                </a:cubicBezTo>
                <a:cubicBezTo>
                  <a:pt x="530" y="1142"/>
                  <a:pt x="546" y="1146"/>
                  <a:pt x="550" y="1158"/>
                </a:cubicBezTo>
                <a:cubicBezTo>
                  <a:pt x="554" y="1170"/>
                  <a:pt x="552" y="1193"/>
                  <a:pt x="548" y="1202"/>
                </a:cubicBezTo>
                <a:cubicBezTo>
                  <a:pt x="544" y="1211"/>
                  <a:pt x="535" y="1216"/>
                  <a:pt x="524" y="1210"/>
                </a:cubicBezTo>
                <a:cubicBezTo>
                  <a:pt x="513" y="1204"/>
                  <a:pt x="494" y="1173"/>
                  <a:pt x="484" y="1166"/>
                </a:cubicBezTo>
                <a:cubicBezTo>
                  <a:pt x="474" y="1159"/>
                  <a:pt x="477" y="1167"/>
                  <a:pt x="467" y="1169"/>
                </a:cubicBezTo>
                <a:cubicBezTo>
                  <a:pt x="457" y="1171"/>
                  <a:pt x="436" y="1178"/>
                  <a:pt x="426" y="1178"/>
                </a:cubicBezTo>
                <a:cubicBezTo>
                  <a:pt x="416" y="1178"/>
                  <a:pt x="418" y="1165"/>
                  <a:pt x="404" y="1170"/>
                </a:cubicBezTo>
                <a:cubicBezTo>
                  <a:pt x="390" y="1175"/>
                  <a:pt x="361" y="1207"/>
                  <a:pt x="342" y="1208"/>
                </a:cubicBezTo>
                <a:cubicBezTo>
                  <a:pt x="323" y="1209"/>
                  <a:pt x="307" y="1178"/>
                  <a:pt x="292" y="1178"/>
                </a:cubicBezTo>
                <a:cubicBezTo>
                  <a:pt x="277" y="1178"/>
                  <a:pt x="260" y="1203"/>
                  <a:pt x="251" y="1208"/>
                </a:cubicBezTo>
                <a:cubicBezTo>
                  <a:pt x="242" y="1213"/>
                  <a:pt x="247" y="1215"/>
                  <a:pt x="240" y="1208"/>
                </a:cubicBezTo>
                <a:cubicBezTo>
                  <a:pt x="233" y="1201"/>
                  <a:pt x="219" y="1174"/>
                  <a:pt x="208" y="1168"/>
                </a:cubicBezTo>
                <a:cubicBezTo>
                  <a:pt x="197" y="1162"/>
                  <a:pt x="189" y="1176"/>
                  <a:pt x="176" y="1174"/>
                </a:cubicBezTo>
                <a:cubicBezTo>
                  <a:pt x="163" y="1172"/>
                  <a:pt x="141" y="1162"/>
                  <a:pt x="130" y="1154"/>
                </a:cubicBezTo>
                <a:cubicBezTo>
                  <a:pt x="119" y="1146"/>
                  <a:pt x="118" y="1130"/>
                  <a:pt x="108" y="1128"/>
                </a:cubicBezTo>
                <a:cubicBezTo>
                  <a:pt x="98" y="1126"/>
                  <a:pt x="79" y="1141"/>
                  <a:pt x="68" y="1142"/>
                </a:cubicBezTo>
                <a:cubicBezTo>
                  <a:pt x="57" y="1143"/>
                  <a:pt x="42" y="1143"/>
                  <a:pt x="40" y="1134"/>
                </a:cubicBezTo>
                <a:lnTo>
                  <a:pt x="56" y="1086"/>
                </a:lnTo>
                <a:cubicBezTo>
                  <a:pt x="79" y="1036"/>
                  <a:pt x="166" y="902"/>
                  <a:pt x="176" y="834"/>
                </a:cubicBezTo>
                <a:cubicBezTo>
                  <a:pt x="186" y="766"/>
                  <a:pt x="143" y="742"/>
                  <a:pt x="116" y="680"/>
                </a:cubicBezTo>
                <a:cubicBezTo>
                  <a:pt x="89" y="618"/>
                  <a:pt x="33" y="504"/>
                  <a:pt x="14" y="462"/>
                </a:cubicBezTo>
                <a:lnTo>
                  <a:pt x="0" y="430"/>
                </a:lnTo>
                <a:cubicBezTo>
                  <a:pt x="5" y="418"/>
                  <a:pt x="40" y="405"/>
                  <a:pt x="42" y="392"/>
                </a:cubicBezTo>
                <a:cubicBezTo>
                  <a:pt x="44" y="379"/>
                  <a:pt x="17" y="363"/>
                  <a:pt x="12" y="352"/>
                </a:cubicBezTo>
                <a:cubicBezTo>
                  <a:pt x="7" y="341"/>
                  <a:pt x="7" y="329"/>
                  <a:pt x="14" y="324"/>
                </a:cubicBezTo>
                <a:cubicBezTo>
                  <a:pt x="21" y="319"/>
                  <a:pt x="46" y="330"/>
                  <a:pt x="54" y="324"/>
                </a:cubicBezTo>
                <a:cubicBezTo>
                  <a:pt x="62" y="318"/>
                  <a:pt x="57" y="302"/>
                  <a:pt x="62" y="288"/>
                </a:cubicBezTo>
                <a:cubicBezTo>
                  <a:pt x="67" y="274"/>
                  <a:pt x="84" y="253"/>
                  <a:pt x="86" y="240"/>
                </a:cubicBezTo>
                <a:cubicBezTo>
                  <a:pt x="88" y="227"/>
                  <a:pt x="78" y="216"/>
                  <a:pt x="76" y="210"/>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108" name="Freeform 40"/>
          <p:cNvSpPr>
            <a:spLocks/>
          </p:cNvSpPr>
          <p:nvPr/>
        </p:nvSpPr>
        <p:spPr bwMode="auto">
          <a:xfrm>
            <a:off x="5756275" y="1717675"/>
            <a:ext cx="736600" cy="661988"/>
          </a:xfrm>
          <a:custGeom>
            <a:avLst/>
            <a:gdLst>
              <a:gd name="T0" fmla="*/ 447675 w 464"/>
              <a:gd name="T1" fmla="*/ 19050 h 417"/>
              <a:gd name="T2" fmla="*/ 352425 w 464"/>
              <a:gd name="T3" fmla="*/ 158750 h 417"/>
              <a:gd name="T4" fmla="*/ 317500 w 464"/>
              <a:gd name="T5" fmla="*/ 158750 h 417"/>
              <a:gd name="T6" fmla="*/ 273050 w 464"/>
              <a:gd name="T7" fmla="*/ 177800 h 417"/>
              <a:gd name="T8" fmla="*/ 263525 w 464"/>
              <a:gd name="T9" fmla="*/ 254000 h 417"/>
              <a:gd name="T10" fmla="*/ 196850 w 464"/>
              <a:gd name="T11" fmla="*/ 314325 h 417"/>
              <a:gd name="T12" fmla="*/ 161925 w 464"/>
              <a:gd name="T13" fmla="*/ 371475 h 417"/>
              <a:gd name="T14" fmla="*/ 117475 w 464"/>
              <a:gd name="T15" fmla="*/ 333375 h 417"/>
              <a:gd name="T16" fmla="*/ 79375 w 464"/>
              <a:gd name="T17" fmla="*/ 307975 h 417"/>
              <a:gd name="T18" fmla="*/ 41275 w 464"/>
              <a:gd name="T19" fmla="*/ 355600 h 417"/>
              <a:gd name="T20" fmla="*/ 41275 w 464"/>
              <a:gd name="T21" fmla="*/ 403225 h 417"/>
              <a:gd name="T22" fmla="*/ 79375 w 464"/>
              <a:gd name="T23" fmla="*/ 498475 h 417"/>
              <a:gd name="T24" fmla="*/ 6350 w 464"/>
              <a:gd name="T25" fmla="*/ 603250 h 417"/>
              <a:gd name="T26" fmla="*/ 38100 w 464"/>
              <a:gd name="T27" fmla="*/ 657225 h 417"/>
              <a:gd name="T28" fmla="*/ 209550 w 464"/>
              <a:gd name="T29" fmla="*/ 628650 h 417"/>
              <a:gd name="T30" fmla="*/ 279400 w 464"/>
              <a:gd name="T31" fmla="*/ 654050 h 417"/>
              <a:gd name="T32" fmla="*/ 349250 w 464"/>
              <a:gd name="T33" fmla="*/ 615950 h 417"/>
              <a:gd name="T34" fmla="*/ 447675 w 464"/>
              <a:gd name="T35" fmla="*/ 600075 h 417"/>
              <a:gd name="T36" fmla="*/ 495300 w 464"/>
              <a:gd name="T37" fmla="*/ 539750 h 417"/>
              <a:gd name="T38" fmla="*/ 568325 w 464"/>
              <a:gd name="T39" fmla="*/ 555625 h 417"/>
              <a:gd name="T40" fmla="*/ 631825 w 464"/>
              <a:gd name="T41" fmla="*/ 501650 h 417"/>
              <a:gd name="T42" fmla="*/ 688975 w 464"/>
              <a:gd name="T43" fmla="*/ 501650 h 417"/>
              <a:gd name="T44" fmla="*/ 723900 w 464"/>
              <a:gd name="T45" fmla="*/ 460375 h 417"/>
              <a:gd name="T46" fmla="*/ 723900 w 464"/>
              <a:gd name="T47" fmla="*/ 412750 h 417"/>
              <a:gd name="T48" fmla="*/ 650875 w 464"/>
              <a:gd name="T49" fmla="*/ 400050 h 417"/>
              <a:gd name="T50" fmla="*/ 708025 w 464"/>
              <a:gd name="T51" fmla="*/ 298450 h 417"/>
              <a:gd name="T52" fmla="*/ 720725 w 464"/>
              <a:gd name="T53" fmla="*/ 212725 h 417"/>
              <a:gd name="T54" fmla="*/ 660400 w 464"/>
              <a:gd name="T55" fmla="*/ 158750 h 417"/>
              <a:gd name="T56" fmla="*/ 593725 w 464"/>
              <a:gd name="T57" fmla="*/ 161925 h 417"/>
              <a:gd name="T58" fmla="*/ 501650 w 464"/>
              <a:gd name="T59" fmla="*/ 123825 h 417"/>
              <a:gd name="T60" fmla="*/ 488950 w 464"/>
              <a:gd name="T61" fmla="*/ 53975 h 417"/>
              <a:gd name="T62" fmla="*/ 476250 w 464"/>
              <a:gd name="T63" fmla="*/ 22225 h 417"/>
              <a:gd name="T64" fmla="*/ 447675 w 464"/>
              <a:gd name="T65" fmla="*/ 19050 h 4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4"/>
              <a:gd name="T100" fmla="*/ 0 h 417"/>
              <a:gd name="T101" fmla="*/ 464 w 464"/>
              <a:gd name="T102" fmla="*/ 417 h 4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4" h="417">
                <a:moveTo>
                  <a:pt x="282" y="12"/>
                </a:moveTo>
                <a:cubicBezTo>
                  <a:pt x="269" y="26"/>
                  <a:pt x="236" y="85"/>
                  <a:pt x="222" y="100"/>
                </a:cubicBezTo>
                <a:cubicBezTo>
                  <a:pt x="208" y="115"/>
                  <a:pt x="208" y="98"/>
                  <a:pt x="200" y="100"/>
                </a:cubicBezTo>
                <a:cubicBezTo>
                  <a:pt x="192" y="102"/>
                  <a:pt x="178" y="102"/>
                  <a:pt x="172" y="112"/>
                </a:cubicBezTo>
                <a:cubicBezTo>
                  <a:pt x="166" y="122"/>
                  <a:pt x="174" y="146"/>
                  <a:pt x="166" y="160"/>
                </a:cubicBezTo>
                <a:cubicBezTo>
                  <a:pt x="158" y="174"/>
                  <a:pt x="135" y="186"/>
                  <a:pt x="124" y="198"/>
                </a:cubicBezTo>
                <a:cubicBezTo>
                  <a:pt x="113" y="210"/>
                  <a:pt x="110" y="232"/>
                  <a:pt x="102" y="234"/>
                </a:cubicBezTo>
                <a:cubicBezTo>
                  <a:pt x="94" y="236"/>
                  <a:pt x="83" y="217"/>
                  <a:pt x="74" y="210"/>
                </a:cubicBezTo>
                <a:cubicBezTo>
                  <a:pt x="65" y="203"/>
                  <a:pt x="58" y="192"/>
                  <a:pt x="50" y="194"/>
                </a:cubicBezTo>
                <a:cubicBezTo>
                  <a:pt x="42" y="196"/>
                  <a:pt x="30" y="214"/>
                  <a:pt x="26" y="224"/>
                </a:cubicBezTo>
                <a:cubicBezTo>
                  <a:pt x="22" y="234"/>
                  <a:pt x="22" y="239"/>
                  <a:pt x="26" y="254"/>
                </a:cubicBezTo>
                <a:cubicBezTo>
                  <a:pt x="30" y="269"/>
                  <a:pt x="54" y="293"/>
                  <a:pt x="50" y="314"/>
                </a:cubicBezTo>
                <a:cubicBezTo>
                  <a:pt x="46" y="335"/>
                  <a:pt x="8" y="363"/>
                  <a:pt x="4" y="380"/>
                </a:cubicBezTo>
                <a:cubicBezTo>
                  <a:pt x="0" y="397"/>
                  <a:pt x="3" y="411"/>
                  <a:pt x="24" y="414"/>
                </a:cubicBezTo>
                <a:cubicBezTo>
                  <a:pt x="45" y="417"/>
                  <a:pt x="107" y="396"/>
                  <a:pt x="132" y="396"/>
                </a:cubicBezTo>
                <a:cubicBezTo>
                  <a:pt x="157" y="396"/>
                  <a:pt x="161" y="413"/>
                  <a:pt x="176" y="412"/>
                </a:cubicBezTo>
                <a:cubicBezTo>
                  <a:pt x="191" y="411"/>
                  <a:pt x="202" y="394"/>
                  <a:pt x="220" y="388"/>
                </a:cubicBezTo>
                <a:cubicBezTo>
                  <a:pt x="238" y="382"/>
                  <a:pt x="267" y="386"/>
                  <a:pt x="282" y="378"/>
                </a:cubicBezTo>
                <a:cubicBezTo>
                  <a:pt x="297" y="370"/>
                  <a:pt x="299" y="345"/>
                  <a:pt x="312" y="340"/>
                </a:cubicBezTo>
                <a:cubicBezTo>
                  <a:pt x="325" y="335"/>
                  <a:pt x="344" y="354"/>
                  <a:pt x="358" y="350"/>
                </a:cubicBezTo>
                <a:cubicBezTo>
                  <a:pt x="372" y="346"/>
                  <a:pt x="385" y="322"/>
                  <a:pt x="398" y="316"/>
                </a:cubicBezTo>
                <a:cubicBezTo>
                  <a:pt x="411" y="310"/>
                  <a:pt x="424" y="320"/>
                  <a:pt x="434" y="316"/>
                </a:cubicBezTo>
                <a:cubicBezTo>
                  <a:pt x="444" y="312"/>
                  <a:pt x="452" y="299"/>
                  <a:pt x="456" y="290"/>
                </a:cubicBezTo>
                <a:cubicBezTo>
                  <a:pt x="460" y="281"/>
                  <a:pt x="464" y="266"/>
                  <a:pt x="456" y="260"/>
                </a:cubicBezTo>
                <a:cubicBezTo>
                  <a:pt x="448" y="254"/>
                  <a:pt x="412" y="264"/>
                  <a:pt x="410" y="252"/>
                </a:cubicBezTo>
                <a:cubicBezTo>
                  <a:pt x="408" y="240"/>
                  <a:pt x="439" y="208"/>
                  <a:pt x="446" y="188"/>
                </a:cubicBezTo>
                <a:cubicBezTo>
                  <a:pt x="453" y="168"/>
                  <a:pt x="459" y="149"/>
                  <a:pt x="454" y="134"/>
                </a:cubicBezTo>
                <a:cubicBezTo>
                  <a:pt x="449" y="119"/>
                  <a:pt x="429" y="105"/>
                  <a:pt x="416" y="100"/>
                </a:cubicBezTo>
                <a:cubicBezTo>
                  <a:pt x="403" y="95"/>
                  <a:pt x="391" y="106"/>
                  <a:pt x="374" y="102"/>
                </a:cubicBezTo>
                <a:cubicBezTo>
                  <a:pt x="357" y="98"/>
                  <a:pt x="327" y="89"/>
                  <a:pt x="316" y="78"/>
                </a:cubicBezTo>
                <a:cubicBezTo>
                  <a:pt x="305" y="67"/>
                  <a:pt x="311" y="45"/>
                  <a:pt x="308" y="34"/>
                </a:cubicBezTo>
                <a:cubicBezTo>
                  <a:pt x="305" y="23"/>
                  <a:pt x="304" y="18"/>
                  <a:pt x="300" y="14"/>
                </a:cubicBezTo>
                <a:cubicBezTo>
                  <a:pt x="296" y="10"/>
                  <a:pt x="296" y="0"/>
                  <a:pt x="282" y="12"/>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pic>
        <p:nvPicPr>
          <p:cNvPr id="4109" name="Picture 41"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2320925"/>
            <a:ext cx="4445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43" descr="union-jac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8750" y="2130425"/>
            <a:ext cx="4381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Freeform 44"/>
          <p:cNvSpPr>
            <a:spLocks/>
          </p:cNvSpPr>
          <p:nvPr/>
        </p:nvSpPr>
        <p:spPr bwMode="auto">
          <a:xfrm>
            <a:off x="3883025" y="2466975"/>
            <a:ext cx="468313" cy="1114425"/>
          </a:xfrm>
          <a:custGeom>
            <a:avLst/>
            <a:gdLst>
              <a:gd name="T0" fmla="*/ 180975 w 295"/>
              <a:gd name="T1" fmla="*/ 0 h 702"/>
              <a:gd name="T2" fmla="*/ 312738 w 295"/>
              <a:gd name="T3" fmla="*/ 271463 h 702"/>
              <a:gd name="T4" fmla="*/ 354013 w 295"/>
              <a:gd name="T5" fmla="*/ 360362 h 702"/>
              <a:gd name="T6" fmla="*/ 401638 w 295"/>
              <a:gd name="T7" fmla="*/ 455613 h 702"/>
              <a:gd name="T8" fmla="*/ 439738 w 295"/>
              <a:gd name="T9" fmla="*/ 517525 h 702"/>
              <a:gd name="T10" fmla="*/ 466725 w 295"/>
              <a:gd name="T11" fmla="*/ 587375 h 702"/>
              <a:gd name="T12" fmla="*/ 449263 w 295"/>
              <a:gd name="T13" fmla="*/ 693737 h 702"/>
              <a:gd name="T14" fmla="*/ 393700 w 295"/>
              <a:gd name="T15" fmla="*/ 819150 h 702"/>
              <a:gd name="T16" fmla="*/ 288925 w 295"/>
              <a:gd name="T17" fmla="*/ 1009650 h 702"/>
              <a:gd name="T18" fmla="*/ 244475 w 295"/>
              <a:gd name="T19" fmla="*/ 1114425 h 702"/>
              <a:gd name="T20" fmla="*/ 161925 w 295"/>
              <a:gd name="T21" fmla="*/ 1104900 h 702"/>
              <a:gd name="T22" fmla="*/ 158750 w 295"/>
              <a:gd name="T23" fmla="*/ 908050 h 702"/>
              <a:gd name="T24" fmla="*/ 222250 w 295"/>
              <a:gd name="T25" fmla="*/ 841375 h 702"/>
              <a:gd name="T26" fmla="*/ 231775 w 295"/>
              <a:gd name="T27" fmla="*/ 787400 h 702"/>
              <a:gd name="T28" fmla="*/ 257175 w 295"/>
              <a:gd name="T29" fmla="*/ 781050 h 702"/>
              <a:gd name="T30" fmla="*/ 279400 w 295"/>
              <a:gd name="T31" fmla="*/ 755650 h 702"/>
              <a:gd name="T32" fmla="*/ 311150 w 295"/>
              <a:gd name="T33" fmla="*/ 727075 h 702"/>
              <a:gd name="T34" fmla="*/ 190500 w 295"/>
              <a:gd name="T35" fmla="*/ 676275 h 702"/>
              <a:gd name="T36" fmla="*/ 31750 w 295"/>
              <a:gd name="T37" fmla="*/ 615950 h 702"/>
              <a:gd name="T38" fmla="*/ 66675 w 295"/>
              <a:gd name="T39" fmla="*/ 533400 h 702"/>
              <a:gd name="T40" fmla="*/ 12700 w 295"/>
              <a:gd name="T41" fmla="*/ 403225 h 702"/>
              <a:gd name="T42" fmla="*/ 60325 w 295"/>
              <a:gd name="T43" fmla="*/ 295275 h 702"/>
              <a:gd name="T44" fmla="*/ 25400 w 295"/>
              <a:gd name="T45" fmla="*/ 276225 h 702"/>
              <a:gd name="T46" fmla="*/ 6350 w 295"/>
              <a:gd name="T47" fmla="*/ 254000 h 702"/>
              <a:gd name="T48" fmla="*/ 63500 w 295"/>
              <a:gd name="T49" fmla="*/ 168275 h 702"/>
              <a:gd name="T50" fmla="*/ 60325 w 295"/>
              <a:gd name="T51" fmla="*/ 19050 h 702"/>
              <a:gd name="T52" fmla="*/ 136525 w 295"/>
              <a:gd name="T53" fmla="*/ 25400 h 702"/>
              <a:gd name="T54" fmla="*/ 180975 w 295"/>
              <a:gd name="T55" fmla="*/ 0 h 7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95"/>
              <a:gd name="T85" fmla="*/ 0 h 702"/>
              <a:gd name="T86" fmla="*/ 295 w 295"/>
              <a:gd name="T87" fmla="*/ 702 h 7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95" h="702">
                <a:moveTo>
                  <a:pt x="114" y="0"/>
                </a:moveTo>
                <a:cubicBezTo>
                  <a:pt x="132" y="26"/>
                  <a:pt x="179" y="133"/>
                  <a:pt x="197" y="171"/>
                </a:cubicBezTo>
                <a:cubicBezTo>
                  <a:pt x="215" y="209"/>
                  <a:pt x="214" y="208"/>
                  <a:pt x="223" y="227"/>
                </a:cubicBezTo>
                <a:cubicBezTo>
                  <a:pt x="232" y="246"/>
                  <a:pt x="244" y="270"/>
                  <a:pt x="253" y="287"/>
                </a:cubicBezTo>
                <a:cubicBezTo>
                  <a:pt x="262" y="304"/>
                  <a:pt x="270" y="312"/>
                  <a:pt x="277" y="326"/>
                </a:cubicBezTo>
                <a:cubicBezTo>
                  <a:pt x="284" y="340"/>
                  <a:pt x="293" y="352"/>
                  <a:pt x="294" y="370"/>
                </a:cubicBezTo>
                <a:cubicBezTo>
                  <a:pt x="295" y="388"/>
                  <a:pt x="291" y="413"/>
                  <a:pt x="283" y="437"/>
                </a:cubicBezTo>
                <a:cubicBezTo>
                  <a:pt x="275" y="461"/>
                  <a:pt x="265" y="483"/>
                  <a:pt x="248" y="516"/>
                </a:cubicBezTo>
                <a:cubicBezTo>
                  <a:pt x="231" y="549"/>
                  <a:pt x="198" y="605"/>
                  <a:pt x="182" y="636"/>
                </a:cubicBezTo>
                <a:cubicBezTo>
                  <a:pt x="166" y="667"/>
                  <a:pt x="167" y="692"/>
                  <a:pt x="154" y="702"/>
                </a:cubicBezTo>
                <a:lnTo>
                  <a:pt x="102" y="696"/>
                </a:lnTo>
                <a:cubicBezTo>
                  <a:pt x="93" y="674"/>
                  <a:pt x="94" y="600"/>
                  <a:pt x="100" y="572"/>
                </a:cubicBezTo>
                <a:cubicBezTo>
                  <a:pt x="106" y="544"/>
                  <a:pt x="132" y="543"/>
                  <a:pt x="140" y="530"/>
                </a:cubicBezTo>
                <a:cubicBezTo>
                  <a:pt x="148" y="517"/>
                  <a:pt x="142" y="502"/>
                  <a:pt x="146" y="496"/>
                </a:cubicBezTo>
                <a:cubicBezTo>
                  <a:pt x="150" y="490"/>
                  <a:pt x="157" y="495"/>
                  <a:pt x="162" y="492"/>
                </a:cubicBezTo>
                <a:cubicBezTo>
                  <a:pt x="167" y="489"/>
                  <a:pt x="170" y="482"/>
                  <a:pt x="176" y="476"/>
                </a:cubicBezTo>
                <a:cubicBezTo>
                  <a:pt x="182" y="470"/>
                  <a:pt x="205" y="466"/>
                  <a:pt x="196" y="458"/>
                </a:cubicBezTo>
                <a:cubicBezTo>
                  <a:pt x="187" y="450"/>
                  <a:pt x="149" y="438"/>
                  <a:pt x="120" y="426"/>
                </a:cubicBezTo>
                <a:cubicBezTo>
                  <a:pt x="91" y="414"/>
                  <a:pt x="33" y="403"/>
                  <a:pt x="20" y="388"/>
                </a:cubicBezTo>
                <a:cubicBezTo>
                  <a:pt x="7" y="373"/>
                  <a:pt x="44" y="358"/>
                  <a:pt x="42" y="336"/>
                </a:cubicBezTo>
                <a:cubicBezTo>
                  <a:pt x="40" y="314"/>
                  <a:pt x="9" y="279"/>
                  <a:pt x="8" y="254"/>
                </a:cubicBezTo>
                <a:cubicBezTo>
                  <a:pt x="7" y="229"/>
                  <a:pt x="37" y="199"/>
                  <a:pt x="38" y="186"/>
                </a:cubicBezTo>
                <a:cubicBezTo>
                  <a:pt x="39" y="173"/>
                  <a:pt x="22" y="178"/>
                  <a:pt x="16" y="174"/>
                </a:cubicBezTo>
                <a:cubicBezTo>
                  <a:pt x="10" y="170"/>
                  <a:pt x="0" y="171"/>
                  <a:pt x="4" y="160"/>
                </a:cubicBezTo>
                <a:cubicBezTo>
                  <a:pt x="8" y="149"/>
                  <a:pt x="34" y="131"/>
                  <a:pt x="40" y="106"/>
                </a:cubicBezTo>
                <a:cubicBezTo>
                  <a:pt x="46" y="81"/>
                  <a:pt x="30" y="27"/>
                  <a:pt x="38" y="12"/>
                </a:cubicBezTo>
                <a:lnTo>
                  <a:pt x="86" y="16"/>
                </a:lnTo>
                <a:lnTo>
                  <a:pt x="114" y="0"/>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112" name="Freeform 45"/>
          <p:cNvSpPr>
            <a:spLocks/>
          </p:cNvSpPr>
          <p:nvPr/>
        </p:nvSpPr>
        <p:spPr bwMode="auto">
          <a:xfrm>
            <a:off x="4330700" y="3365500"/>
            <a:ext cx="1271588" cy="628650"/>
          </a:xfrm>
          <a:custGeom>
            <a:avLst/>
            <a:gdLst>
              <a:gd name="T0" fmla="*/ 26988 w 801"/>
              <a:gd name="T1" fmla="*/ 276225 h 396"/>
              <a:gd name="T2" fmla="*/ 79375 w 801"/>
              <a:gd name="T3" fmla="*/ 287338 h 396"/>
              <a:gd name="T4" fmla="*/ 125413 w 801"/>
              <a:gd name="T5" fmla="*/ 338137 h 396"/>
              <a:gd name="T6" fmla="*/ 174625 w 801"/>
              <a:gd name="T7" fmla="*/ 296863 h 396"/>
              <a:gd name="T8" fmla="*/ 212725 w 801"/>
              <a:gd name="T9" fmla="*/ 290513 h 396"/>
              <a:gd name="T10" fmla="*/ 277813 w 801"/>
              <a:gd name="T11" fmla="*/ 330200 h 396"/>
              <a:gd name="T12" fmla="*/ 379413 w 801"/>
              <a:gd name="T13" fmla="*/ 268288 h 396"/>
              <a:gd name="T14" fmla="*/ 417513 w 801"/>
              <a:gd name="T15" fmla="*/ 290513 h 396"/>
              <a:gd name="T16" fmla="*/ 496888 w 801"/>
              <a:gd name="T17" fmla="*/ 268288 h 396"/>
              <a:gd name="T18" fmla="*/ 534988 w 801"/>
              <a:gd name="T19" fmla="*/ 287338 h 396"/>
              <a:gd name="T20" fmla="*/ 573088 w 801"/>
              <a:gd name="T21" fmla="*/ 344487 h 396"/>
              <a:gd name="T22" fmla="*/ 603250 w 801"/>
              <a:gd name="T23" fmla="*/ 323850 h 396"/>
              <a:gd name="T24" fmla="*/ 606425 w 801"/>
              <a:gd name="T25" fmla="*/ 285750 h 396"/>
              <a:gd name="T26" fmla="*/ 617538 w 801"/>
              <a:gd name="T27" fmla="*/ 258763 h 396"/>
              <a:gd name="T28" fmla="*/ 568325 w 801"/>
              <a:gd name="T29" fmla="*/ 214313 h 396"/>
              <a:gd name="T30" fmla="*/ 568325 w 801"/>
              <a:gd name="T31" fmla="*/ 152400 h 396"/>
              <a:gd name="T32" fmla="*/ 584200 w 801"/>
              <a:gd name="T33" fmla="*/ 106363 h 396"/>
              <a:gd name="T34" fmla="*/ 622300 w 801"/>
              <a:gd name="T35" fmla="*/ 109538 h 396"/>
              <a:gd name="T36" fmla="*/ 701675 w 801"/>
              <a:gd name="T37" fmla="*/ 47625 h 396"/>
              <a:gd name="T38" fmla="*/ 787400 w 801"/>
              <a:gd name="T39" fmla="*/ 57150 h 396"/>
              <a:gd name="T40" fmla="*/ 820738 w 801"/>
              <a:gd name="T41" fmla="*/ 95250 h 396"/>
              <a:gd name="T42" fmla="*/ 868363 w 801"/>
              <a:gd name="T43" fmla="*/ 76200 h 396"/>
              <a:gd name="T44" fmla="*/ 954088 w 801"/>
              <a:gd name="T45" fmla="*/ 106363 h 396"/>
              <a:gd name="T46" fmla="*/ 992188 w 801"/>
              <a:gd name="T47" fmla="*/ 28575 h 396"/>
              <a:gd name="T48" fmla="*/ 1036638 w 801"/>
              <a:gd name="T49" fmla="*/ 4763 h 396"/>
              <a:gd name="T50" fmla="*/ 1069975 w 801"/>
              <a:gd name="T51" fmla="*/ 11112 h 396"/>
              <a:gd name="T52" fmla="*/ 1089025 w 801"/>
              <a:gd name="T53" fmla="*/ 68263 h 396"/>
              <a:gd name="T54" fmla="*/ 1144588 w 801"/>
              <a:gd name="T55" fmla="*/ 85725 h 396"/>
              <a:gd name="T56" fmla="*/ 1206500 w 801"/>
              <a:gd name="T57" fmla="*/ 80962 h 396"/>
              <a:gd name="T58" fmla="*/ 1230313 w 801"/>
              <a:gd name="T59" fmla="*/ 166687 h 396"/>
              <a:gd name="T60" fmla="*/ 1268413 w 801"/>
              <a:gd name="T61" fmla="*/ 185737 h 396"/>
              <a:gd name="T62" fmla="*/ 1250950 w 801"/>
              <a:gd name="T63" fmla="*/ 244475 h 396"/>
              <a:gd name="T64" fmla="*/ 1231900 w 801"/>
              <a:gd name="T65" fmla="*/ 319087 h 396"/>
              <a:gd name="T66" fmla="*/ 1189038 w 801"/>
              <a:gd name="T67" fmla="*/ 344487 h 396"/>
              <a:gd name="T68" fmla="*/ 1187450 w 801"/>
              <a:gd name="T69" fmla="*/ 396875 h 396"/>
              <a:gd name="T70" fmla="*/ 1135063 w 801"/>
              <a:gd name="T71" fmla="*/ 458788 h 396"/>
              <a:gd name="T72" fmla="*/ 1087438 w 801"/>
              <a:gd name="T73" fmla="*/ 468313 h 396"/>
              <a:gd name="T74" fmla="*/ 1069975 w 801"/>
              <a:gd name="T75" fmla="*/ 504825 h 396"/>
              <a:gd name="T76" fmla="*/ 1035050 w 801"/>
              <a:gd name="T77" fmla="*/ 538163 h 396"/>
              <a:gd name="T78" fmla="*/ 973138 w 801"/>
              <a:gd name="T79" fmla="*/ 514350 h 396"/>
              <a:gd name="T80" fmla="*/ 915988 w 801"/>
              <a:gd name="T81" fmla="*/ 538163 h 396"/>
              <a:gd name="T82" fmla="*/ 865188 w 801"/>
              <a:gd name="T83" fmla="*/ 525463 h 396"/>
              <a:gd name="T84" fmla="*/ 835025 w 801"/>
              <a:gd name="T85" fmla="*/ 566738 h 396"/>
              <a:gd name="T86" fmla="*/ 741363 w 801"/>
              <a:gd name="T87" fmla="*/ 623888 h 396"/>
              <a:gd name="T88" fmla="*/ 493713 w 801"/>
              <a:gd name="T89" fmla="*/ 538163 h 396"/>
              <a:gd name="T90" fmla="*/ 439738 w 801"/>
              <a:gd name="T91" fmla="*/ 554038 h 396"/>
              <a:gd name="T92" fmla="*/ 354013 w 801"/>
              <a:gd name="T93" fmla="*/ 533400 h 396"/>
              <a:gd name="T94" fmla="*/ 312738 w 801"/>
              <a:gd name="T95" fmla="*/ 496888 h 396"/>
              <a:gd name="T96" fmla="*/ 244475 w 801"/>
              <a:gd name="T97" fmla="*/ 485775 h 396"/>
              <a:gd name="T98" fmla="*/ 211138 w 801"/>
              <a:gd name="T99" fmla="*/ 500063 h 396"/>
              <a:gd name="T100" fmla="*/ 212725 w 801"/>
              <a:gd name="T101" fmla="*/ 530225 h 396"/>
              <a:gd name="T102" fmla="*/ 139700 w 801"/>
              <a:gd name="T103" fmla="*/ 519113 h 396"/>
              <a:gd name="T104" fmla="*/ 158750 w 801"/>
              <a:gd name="T105" fmla="*/ 457200 h 396"/>
              <a:gd name="T106" fmla="*/ 134938 w 801"/>
              <a:gd name="T107" fmla="*/ 438150 h 396"/>
              <a:gd name="T108" fmla="*/ 84138 w 801"/>
              <a:gd name="T109" fmla="*/ 452438 h 396"/>
              <a:gd name="T110" fmla="*/ 69850 w 801"/>
              <a:gd name="T111" fmla="*/ 401637 h 396"/>
              <a:gd name="T112" fmla="*/ 6350 w 801"/>
              <a:gd name="T113" fmla="*/ 352425 h 396"/>
              <a:gd name="T114" fmla="*/ 26988 w 801"/>
              <a:gd name="T115" fmla="*/ 276225 h 3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1"/>
              <a:gd name="T175" fmla="*/ 0 h 396"/>
              <a:gd name="T176" fmla="*/ 801 w 801"/>
              <a:gd name="T177" fmla="*/ 396 h 3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1" h="396">
                <a:moveTo>
                  <a:pt x="17" y="174"/>
                </a:moveTo>
                <a:cubicBezTo>
                  <a:pt x="21" y="170"/>
                  <a:pt x="40" y="174"/>
                  <a:pt x="50" y="181"/>
                </a:cubicBezTo>
                <a:cubicBezTo>
                  <a:pt x="60" y="188"/>
                  <a:pt x="69" y="212"/>
                  <a:pt x="79" y="213"/>
                </a:cubicBezTo>
                <a:cubicBezTo>
                  <a:pt x="89" y="214"/>
                  <a:pt x="101" y="192"/>
                  <a:pt x="110" y="187"/>
                </a:cubicBezTo>
                <a:cubicBezTo>
                  <a:pt x="119" y="182"/>
                  <a:pt x="123" y="180"/>
                  <a:pt x="134" y="183"/>
                </a:cubicBezTo>
                <a:cubicBezTo>
                  <a:pt x="145" y="186"/>
                  <a:pt x="158" y="210"/>
                  <a:pt x="175" y="208"/>
                </a:cubicBezTo>
                <a:cubicBezTo>
                  <a:pt x="192" y="206"/>
                  <a:pt x="224" y="173"/>
                  <a:pt x="239" y="169"/>
                </a:cubicBezTo>
                <a:cubicBezTo>
                  <a:pt x="254" y="165"/>
                  <a:pt x="251" y="183"/>
                  <a:pt x="263" y="183"/>
                </a:cubicBezTo>
                <a:cubicBezTo>
                  <a:pt x="275" y="183"/>
                  <a:pt x="301" y="169"/>
                  <a:pt x="313" y="169"/>
                </a:cubicBezTo>
                <a:cubicBezTo>
                  <a:pt x="325" y="169"/>
                  <a:pt x="329" y="173"/>
                  <a:pt x="337" y="181"/>
                </a:cubicBezTo>
                <a:cubicBezTo>
                  <a:pt x="345" y="189"/>
                  <a:pt x="354" y="213"/>
                  <a:pt x="361" y="217"/>
                </a:cubicBezTo>
                <a:cubicBezTo>
                  <a:pt x="368" y="221"/>
                  <a:pt x="377" y="210"/>
                  <a:pt x="380" y="204"/>
                </a:cubicBezTo>
                <a:cubicBezTo>
                  <a:pt x="383" y="198"/>
                  <a:pt x="381" y="187"/>
                  <a:pt x="382" y="180"/>
                </a:cubicBezTo>
                <a:cubicBezTo>
                  <a:pt x="383" y="173"/>
                  <a:pt x="393" y="170"/>
                  <a:pt x="389" y="163"/>
                </a:cubicBezTo>
                <a:cubicBezTo>
                  <a:pt x="385" y="156"/>
                  <a:pt x="363" y="146"/>
                  <a:pt x="358" y="135"/>
                </a:cubicBezTo>
                <a:cubicBezTo>
                  <a:pt x="353" y="124"/>
                  <a:pt x="356" y="107"/>
                  <a:pt x="358" y="96"/>
                </a:cubicBezTo>
                <a:cubicBezTo>
                  <a:pt x="360" y="85"/>
                  <a:pt x="362" y="72"/>
                  <a:pt x="368" y="67"/>
                </a:cubicBezTo>
                <a:cubicBezTo>
                  <a:pt x="374" y="62"/>
                  <a:pt x="380" y="75"/>
                  <a:pt x="392" y="69"/>
                </a:cubicBezTo>
                <a:cubicBezTo>
                  <a:pt x="404" y="63"/>
                  <a:pt x="425" y="35"/>
                  <a:pt x="442" y="30"/>
                </a:cubicBezTo>
                <a:cubicBezTo>
                  <a:pt x="459" y="25"/>
                  <a:pt x="484" y="31"/>
                  <a:pt x="496" y="36"/>
                </a:cubicBezTo>
                <a:cubicBezTo>
                  <a:pt x="508" y="41"/>
                  <a:pt x="509" y="58"/>
                  <a:pt x="517" y="60"/>
                </a:cubicBezTo>
                <a:cubicBezTo>
                  <a:pt x="525" y="62"/>
                  <a:pt x="533" y="47"/>
                  <a:pt x="547" y="48"/>
                </a:cubicBezTo>
                <a:cubicBezTo>
                  <a:pt x="561" y="49"/>
                  <a:pt x="588" y="72"/>
                  <a:pt x="601" y="67"/>
                </a:cubicBezTo>
                <a:cubicBezTo>
                  <a:pt x="614" y="62"/>
                  <a:pt x="616" y="29"/>
                  <a:pt x="625" y="18"/>
                </a:cubicBezTo>
                <a:cubicBezTo>
                  <a:pt x="634" y="7"/>
                  <a:pt x="645" y="5"/>
                  <a:pt x="653" y="3"/>
                </a:cubicBezTo>
                <a:cubicBezTo>
                  <a:pt x="661" y="1"/>
                  <a:pt x="669" y="0"/>
                  <a:pt x="674" y="7"/>
                </a:cubicBezTo>
                <a:cubicBezTo>
                  <a:pt x="679" y="14"/>
                  <a:pt x="678" y="35"/>
                  <a:pt x="686" y="43"/>
                </a:cubicBezTo>
                <a:cubicBezTo>
                  <a:pt x="694" y="51"/>
                  <a:pt x="709" y="53"/>
                  <a:pt x="721" y="54"/>
                </a:cubicBezTo>
                <a:cubicBezTo>
                  <a:pt x="733" y="55"/>
                  <a:pt x="751" y="43"/>
                  <a:pt x="760" y="51"/>
                </a:cubicBezTo>
                <a:cubicBezTo>
                  <a:pt x="769" y="59"/>
                  <a:pt x="768" y="94"/>
                  <a:pt x="775" y="105"/>
                </a:cubicBezTo>
                <a:cubicBezTo>
                  <a:pt x="782" y="116"/>
                  <a:pt x="797" y="109"/>
                  <a:pt x="799" y="117"/>
                </a:cubicBezTo>
                <a:cubicBezTo>
                  <a:pt x="801" y="125"/>
                  <a:pt x="792" y="140"/>
                  <a:pt x="788" y="154"/>
                </a:cubicBezTo>
                <a:cubicBezTo>
                  <a:pt x="784" y="168"/>
                  <a:pt x="782" y="190"/>
                  <a:pt x="776" y="201"/>
                </a:cubicBezTo>
                <a:cubicBezTo>
                  <a:pt x="770" y="212"/>
                  <a:pt x="754" y="209"/>
                  <a:pt x="749" y="217"/>
                </a:cubicBezTo>
                <a:cubicBezTo>
                  <a:pt x="744" y="225"/>
                  <a:pt x="754" y="238"/>
                  <a:pt x="748" y="250"/>
                </a:cubicBezTo>
                <a:cubicBezTo>
                  <a:pt x="742" y="262"/>
                  <a:pt x="726" y="282"/>
                  <a:pt x="715" y="289"/>
                </a:cubicBezTo>
                <a:cubicBezTo>
                  <a:pt x="704" y="296"/>
                  <a:pt x="692" y="290"/>
                  <a:pt x="685" y="295"/>
                </a:cubicBezTo>
                <a:cubicBezTo>
                  <a:pt x="678" y="300"/>
                  <a:pt x="679" y="311"/>
                  <a:pt x="674" y="318"/>
                </a:cubicBezTo>
                <a:cubicBezTo>
                  <a:pt x="669" y="325"/>
                  <a:pt x="662" y="338"/>
                  <a:pt x="652" y="339"/>
                </a:cubicBezTo>
                <a:cubicBezTo>
                  <a:pt x="642" y="340"/>
                  <a:pt x="625" y="324"/>
                  <a:pt x="613" y="324"/>
                </a:cubicBezTo>
                <a:cubicBezTo>
                  <a:pt x="601" y="324"/>
                  <a:pt x="588" y="338"/>
                  <a:pt x="577" y="339"/>
                </a:cubicBezTo>
                <a:cubicBezTo>
                  <a:pt x="566" y="340"/>
                  <a:pt x="553" y="328"/>
                  <a:pt x="545" y="331"/>
                </a:cubicBezTo>
                <a:cubicBezTo>
                  <a:pt x="537" y="334"/>
                  <a:pt x="539" y="347"/>
                  <a:pt x="526" y="357"/>
                </a:cubicBezTo>
                <a:cubicBezTo>
                  <a:pt x="513" y="367"/>
                  <a:pt x="503" y="396"/>
                  <a:pt x="467" y="393"/>
                </a:cubicBezTo>
                <a:cubicBezTo>
                  <a:pt x="431" y="390"/>
                  <a:pt x="343" y="346"/>
                  <a:pt x="311" y="339"/>
                </a:cubicBezTo>
                <a:cubicBezTo>
                  <a:pt x="279" y="332"/>
                  <a:pt x="292" y="350"/>
                  <a:pt x="277" y="349"/>
                </a:cubicBezTo>
                <a:cubicBezTo>
                  <a:pt x="262" y="348"/>
                  <a:pt x="236" y="342"/>
                  <a:pt x="223" y="336"/>
                </a:cubicBezTo>
                <a:cubicBezTo>
                  <a:pt x="210" y="330"/>
                  <a:pt x="208" y="318"/>
                  <a:pt x="197" y="313"/>
                </a:cubicBezTo>
                <a:cubicBezTo>
                  <a:pt x="186" y="308"/>
                  <a:pt x="165" y="306"/>
                  <a:pt x="154" y="306"/>
                </a:cubicBezTo>
                <a:cubicBezTo>
                  <a:pt x="143" y="306"/>
                  <a:pt x="136" y="310"/>
                  <a:pt x="133" y="315"/>
                </a:cubicBezTo>
                <a:cubicBezTo>
                  <a:pt x="130" y="320"/>
                  <a:pt x="141" y="332"/>
                  <a:pt x="134" y="334"/>
                </a:cubicBezTo>
                <a:cubicBezTo>
                  <a:pt x="127" y="336"/>
                  <a:pt x="94" y="335"/>
                  <a:pt x="88" y="327"/>
                </a:cubicBezTo>
                <a:cubicBezTo>
                  <a:pt x="82" y="319"/>
                  <a:pt x="100" y="296"/>
                  <a:pt x="100" y="288"/>
                </a:cubicBezTo>
                <a:cubicBezTo>
                  <a:pt x="100" y="280"/>
                  <a:pt x="93" y="276"/>
                  <a:pt x="85" y="276"/>
                </a:cubicBezTo>
                <a:cubicBezTo>
                  <a:pt x="77" y="276"/>
                  <a:pt x="60" y="289"/>
                  <a:pt x="53" y="285"/>
                </a:cubicBezTo>
                <a:cubicBezTo>
                  <a:pt x="46" y="281"/>
                  <a:pt x="52" y="263"/>
                  <a:pt x="44" y="253"/>
                </a:cubicBezTo>
                <a:cubicBezTo>
                  <a:pt x="36" y="243"/>
                  <a:pt x="8" y="235"/>
                  <a:pt x="4" y="222"/>
                </a:cubicBezTo>
                <a:cubicBezTo>
                  <a:pt x="0" y="209"/>
                  <a:pt x="14" y="184"/>
                  <a:pt x="17" y="174"/>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pic>
        <p:nvPicPr>
          <p:cNvPr id="4113" name="Picture 46"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9675" y="3533775"/>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Freeform 47"/>
          <p:cNvSpPr>
            <a:spLocks/>
          </p:cNvSpPr>
          <p:nvPr/>
        </p:nvSpPr>
        <p:spPr bwMode="auto">
          <a:xfrm>
            <a:off x="4797425" y="2836863"/>
            <a:ext cx="1041400" cy="377825"/>
          </a:xfrm>
          <a:custGeom>
            <a:avLst/>
            <a:gdLst>
              <a:gd name="T0" fmla="*/ 1041400 w 656"/>
              <a:gd name="T1" fmla="*/ 311150 h 238"/>
              <a:gd name="T2" fmla="*/ 992188 w 656"/>
              <a:gd name="T3" fmla="*/ 377825 h 238"/>
              <a:gd name="T4" fmla="*/ 806450 w 656"/>
              <a:gd name="T5" fmla="*/ 277813 h 238"/>
              <a:gd name="T6" fmla="*/ 744537 w 656"/>
              <a:gd name="T7" fmla="*/ 282575 h 238"/>
              <a:gd name="T8" fmla="*/ 711200 w 656"/>
              <a:gd name="T9" fmla="*/ 266700 h 238"/>
              <a:gd name="T10" fmla="*/ 698500 w 656"/>
              <a:gd name="T11" fmla="*/ 211138 h 238"/>
              <a:gd name="T12" fmla="*/ 650875 w 656"/>
              <a:gd name="T13" fmla="*/ 142875 h 238"/>
              <a:gd name="T14" fmla="*/ 620712 w 656"/>
              <a:gd name="T15" fmla="*/ 168275 h 238"/>
              <a:gd name="T16" fmla="*/ 546100 w 656"/>
              <a:gd name="T17" fmla="*/ 130175 h 238"/>
              <a:gd name="T18" fmla="*/ 522287 w 656"/>
              <a:gd name="T19" fmla="*/ 139700 h 238"/>
              <a:gd name="T20" fmla="*/ 488950 w 656"/>
              <a:gd name="T21" fmla="*/ 142875 h 238"/>
              <a:gd name="T22" fmla="*/ 458788 w 656"/>
              <a:gd name="T23" fmla="*/ 114300 h 238"/>
              <a:gd name="T24" fmla="*/ 274637 w 656"/>
              <a:gd name="T25" fmla="*/ 163513 h 238"/>
              <a:gd name="T26" fmla="*/ 131762 w 656"/>
              <a:gd name="T27" fmla="*/ 244475 h 238"/>
              <a:gd name="T28" fmla="*/ 77787 w 656"/>
              <a:gd name="T29" fmla="*/ 247650 h 238"/>
              <a:gd name="T30" fmla="*/ 6350 w 656"/>
              <a:gd name="T31" fmla="*/ 176213 h 238"/>
              <a:gd name="T32" fmla="*/ 36512 w 656"/>
              <a:gd name="T33" fmla="*/ 125413 h 238"/>
              <a:gd name="T34" fmla="*/ 103188 w 656"/>
              <a:gd name="T35" fmla="*/ 142875 h 238"/>
              <a:gd name="T36" fmla="*/ 149225 w 656"/>
              <a:gd name="T37" fmla="*/ 123825 h 238"/>
              <a:gd name="T38" fmla="*/ 193675 w 656"/>
              <a:gd name="T39" fmla="*/ 125413 h 238"/>
              <a:gd name="T40" fmla="*/ 225425 w 656"/>
              <a:gd name="T41" fmla="*/ 92075 h 238"/>
              <a:gd name="T42" fmla="*/ 296862 w 656"/>
              <a:gd name="T43" fmla="*/ 95250 h 238"/>
              <a:gd name="T44" fmla="*/ 311150 w 656"/>
              <a:gd name="T45" fmla="*/ 63500 h 238"/>
              <a:gd name="T46" fmla="*/ 373062 w 656"/>
              <a:gd name="T47" fmla="*/ 49212 h 238"/>
              <a:gd name="T48" fmla="*/ 439738 w 656"/>
              <a:gd name="T49" fmla="*/ 1588 h 238"/>
              <a:gd name="T50" fmla="*/ 536575 w 656"/>
              <a:gd name="T51" fmla="*/ 42863 h 238"/>
              <a:gd name="T52" fmla="*/ 574675 w 656"/>
              <a:gd name="T53" fmla="*/ 30163 h 238"/>
              <a:gd name="T54" fmla="*/ 636587 w 656"/>
              <a:gd name="T55" fmla="*/ 71438 h 238"/>
              <a:gd name="T56" fmla="*/ 673100 w 656"/>
              <a:gd name="T57" fmla="*/ 52388 h 238"/>
              <a:gd name="T58" fmla="*/ 736600 w 656"/>
              <a:gd name="T59" fmla="*/ 123825 h 238"/>
              <a:gd name="T60" fmla="*/ 754062 w 656"/>
              <a:gd name="T61" fmla="*/ 204788 h 238"/>
              <a:gd name="T62" fmla="*/ 801687 w 656"/>
              <a:gd name="T63" fmla="*/ 177800 h 238"/>
              <a:gd name="T64" fmla="*/ 855663 w 656"/>
              <a:gd name="T65" fmla="*/ 180975 h 238"/>
              <a:gd name="T66" fmla="*/ 906463 w 656"/>
              <a:gd name="T67" fmla="*/ 182563 h 238"/>
              <a:gd name="T68" fmla="*/ 939800 w 656"/>
              <a:gd name="T69" fmla="*/ 214313 h 238"/>
              <a:gd name="T70" fmla="*/ 935038 w 656"/>
              <a:gd name="T71" fmla="*/ 263525 h 238"/>
              <a:gd name="T72" fmla="*/ 998538 w 656"/>
              <a:gd name="T73" fmla="*/ 280988 h 238"/>
              <a:gd name="T74" fmla="*/ 1041400 w 656"/>
              <a:gd name="T75" fmla="*/ 311150 h 2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6"/>
              <a:gd name="T115" fmla="*/ 0 h 238"/>
              <a:gd name="T116" fmla="*/ 656 w 656"/>
              <a:gd name="T117" fmla="*/ 238 h 2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6" h="238">
                <a:moveTo>
                  <a:pt x="656" y="196"/>
                </a:moveTo>
                <a:lnTo>
                  <a:pt x="625" y="238"/>
                </a:lnTo>
                <a:cubicBezTo>
                  <a:pt x="600" y="235"/>
                  <a:pt x="534" y="185"/>
                  <a:pt x="508" y="175"/>
                </a:cubicBezTo>
                <a:cubicBezTo>
                  <a:pt x="482" y="165"/>
                  <a:pt x="479" y="179"/>
                  <a:pt x="469" y="178"/>
                </a:cubicBezTo>
                <a:cubicBezTo>
                  <a:pt x="459" y="177"/>
                  <a:pt x="453" y="175"/>
                  <a:pt x="448" y="168"/>
                </a:cubicBezTo>
                <a:cubicBezTo>
                  <a:pt x="443" y="161"/>
                  <a:pt x="446" y="146"/>
                  <a:pt x="440" y="133"/>
                </a:cubicBezTo>
                <a:cubicBezTo>
                  <a:pt x="434" y="120"/>
                  <a:pt x="418" y="94"/>
                  <a:pt x="410" y="90"/>
                </a:cubicBezTo>
                <a:cubicBezTo>
                  <a:pt x="402" y="86"/>
                  <a:pt x="402" y="107"/>
                  <a:pt x="391" y="106"/>
                </a:cubicBezTo>
                <a:cubicBezTo>
                  <a:pt x="380" y="105"/>
                  <a:pt x="354" y="85"/>
                  <a:pt x="344" y="82"/>
                </a:cubicBezTo>
                <a:cubicBezTo>
                  <a:pt x="334" y="79"/>
                  <a:pt x="335" y="87"/>
                  <a:pt x="329" y="88"/>
                </a:cubicBezTo>
                <a:cubicBezTo>
                  <a:pt x="323" y="89"/>
                  <a:pt x="315" y="93"/>
                  <a:pt x="308" y="90"/>
                </a:cubicBezTo>
                <a:cubicBezTo>
                  <a:pt x="301" y="87"/>
                  <a:pt x="311" y="70"/>
                  <a:pt x="289" y="72"/>
                </a:cubicBezTo>
                <a:cubicBezTo>
                  <a:pt x="267" y="74"/>
                  <a:pt x="207" y="89"/>
                  <a:pt x="173" y="103"/>
                </a:cubicBezTo>
                <a:cubicBezTo>
                  <a:pt x="139" y="117"/>
                  <a:pt x="104" y="145"/>
                  <a:pt x="83" y="154"/>
                </a:cubicBezTo>
                <a:lnTo>
                  <a:pt x="49" y="156"/>
                </a:lnTo>
                <a:cubicBezTo>
                  <a:pt x="36" y="149"/>
                  <a:pt x="8" y="124"/>
                  <a:pt x="4" y="111"/>
                </a:cubicBezTo>
                <a:cubicBezTo>
                  <a:pt x="0" y="98"/>
                  <a:pt x="13" y="82"/>
                  <a:pt x="23" y="79"/>
                </a:cubicBezTo>
                <a:cubicBezTo>
                  <a:pt x="33" y="76"/>
                  <a:pt x="53" y="90"/>
                  <a:pt x="65" y="90"/>
                </a:cubicBezTo>
                <a:cubicBezTo>
                  <a:pt x="77" y="90"/>
                  <a:pt x="85" y="80"/>
                  <a:pt x="94" y="78"/>
                </a:cubicBezTo>
                <a:cubicBezTo>
                  <a:pt x="103" y="76"/>
                  <a:pt x="114" y="82"/>
                  <a:pt x="122" y="79"/>
                </a:cubicBezTo>
                <a:cubicBezTo>
                  <a:pt x="130" y="76"/>
                  <a:pt x="131" y="61"/>
                  <a:pt x="142" y="58"/>
                </a:cubicBezTo>
                <a:cubicBezTo>
                  <a:pt x="153" y="55"/>
                  <a:pt x="178" y="63"/>
                  <a:pt x="187" y="60"/>
                </a:cubicBezTo>
                <a:cubicBezTo>
                  <a:pt x="196" y="57"/>
                  <a:pt x="188" y="45"/>
                  <a:pt x="196" y="40"/>
                </a:cubicBezTo>
                <a:cubicBezTo>
                  <a:pt x="204" y="35"/>
                  <a:pt x="222" y="37"/>
                  <a:pt x="235" y="31"/>
                </a:cubicBezTo>
                <a:cubicBezTo>
                  <a:pt x="248" y="25"/>
                  <a:pt x="260" y="2"/>
                  <a:pt x="277" y="1"/>
                </a:cubicBezTo>
                <a:cubicBezTo>
                  <a:pt x="294" y="0"/>
                  <a:pt x="324" y="24"/>
                  <a:pt x="338" y="27"/>
                </a:cubicBezTo>
                <a:cubicBezTo>
                  <a:pt x="352" y="30"/>
                  <a:pt x="352" y="16"/>
                  <a:pt x="362" y="19"/>
                </a:cubicBezTo>
                <a:cubicBezTo>
                  <a:pt x="372" y="22"/>
                  <a:pt x="391" y="43"/>
                  <a:pt x="401" y="45"/>
                </a:cubicBezTo>
                <a:cubicBezTo>
                  <a:pt x="411" y="47"/>
                  <a:pt x="414" y="28"/>
                  <a:pt x="424" y="33"/>
                </a:cubicBezTo>
                <a:cubicBezTo>
                  <a:pt x="434" y="38"/>
                  <a:pt x="456" y="62"/>
                  <a:pt x="464" y="78"/>
                </a:cubicBezTo>
                <a:cubicBezTo>
                  <a:pt x="472" y="94"/>
                  <a:pt x="468" y="123"/>
                  <a:pt x="475" y="129"/>
                </a:cubicBezTo>
                <a:cubicBezTo>
                  <a:pt x="482" y="135"/>
                  <a:pt x="494" y="115"/>
                  <a:pt x="505" y="112"/>
                </a:cubicBezTo>
                <a:cubicBezTo>
                  <a:pt x="516" y="109"/>
                  <a:pt x="528" y="113"/>
                  <a:pt x="539" y="114"/>
                </a:cubicBezTo>
                <a:cubicBezTo>
                  <a:pt x="550" y="115"/>
                  <a:pt x="562" y="112"/>
                  <a:pt x="571" y="115"/>
                </a:cubicBezTo>
                <a:cubicBezTo>
                  <a:pt x="580" y="118"/>
                  <a:pt x="589" y="127"/>
                  <a:pt x="592" y="135"/>
                </a:cubicBezTo>
                <a:cubicBezTo>
                  <a:pt x="595" y="143"/>
                  <a:pt x="583" y="159"/>
                  <a:pt x="589" y="166"/>
                </a:cubicBezTo>
                <a:cubicBezTo>
                  <a:pt x="595" y="173"/>
                  <a:pt x="618" y="172"/>
                  <a:pt x="629" y="177"/>
                </a:cubicBezTo>
                <a:cubicBezTo>
                  <a:pt x="640" y="182"/>
                  <a:pt x="651" y="192"/>
                  <a:pt x="656" y="196"/>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115" name="Freeform 48"/>
          <p:cNvSpPr>
            <a:spLocks/>
          </p:cNvSpPr>
          <p:nvPr/>
        </p:nvSpPr>
        <p:spPr bwMode="auto">
          <a:xfrm>
            <a:off x="4875213" y="3081338"/>
            <a:ext cx="674687" cy="395287"/>
          </a:xfrm>
          <a:custGeom>
            <a:avLst/>
            <a:gdLst>
              <a:gd name="T0" fmla="*/ 0 w 425"/>
              <a:gd name="T1" fmla="*/ 3175 h 249"/>
              <a:gd name="T2" fmla="*/ 53975 w 425"/>
              <a:gd name="T3" fmla="*/ 0 h 249"/>
              <a:gd name="T4" fmla="*/ 68262 w 425"/>
              <a:gd name="T5" fmla="*/ 79375 h 249"/>
              <a:gd name="T6" fmla="*/ 190500 w 425"/>
              <a:gd name="T7" fmla="*/ 231775 h 249"/>
              <a:gd name="T8" fmla="*/ 271462 w 425"/>
              <a:gd name="T9" fmla="*/ 288925 h 249"/>
              <a:gd name="T10" fmla="*/ 311150 w 425"/>
              <a:gd name="T11" fmla="*/ 284162 h 249"/>
              <a:gd name="T12" fmla="*/ 344487 w 425"/>
              <a:gd name="T13" fmla="*/ 327025 h 249"/>
              <a:gd name="T14" fmla="*/ 444500 w 425"/>
              <a:gd name="T15" fmla="*/ 323850 h 249"/>
              <a:gd name="T16" fmla="*/ 449262 w 425"/>
              <a:gd name="T17" fmla="*/ 300037 h 249"/>
              <a:gd name="T18" fmla="*/ 482600 w 425"/>
              <a:gd name="T19" fmla="*/ 288925 h 249"/>
              <a:gd name="T20" fmla="*/ 477837 w 425"/>
              <a:gd name="T21" fmla="*/ 236537 h 249"/>
              <a:gd name="T22" fmla="*/ 568325 w 425"/>
              <a:gd name="T23" fmla="*/ 276225 h 249"/>
              <a:gd name="T24" fmla="*/ 596900 w 425"/>
              <a:gd name="T25" fmla="*/ 303212 h 249"/>
              <a:gd name="T26" fmla="*/ 630237 w 425"/>
              <a:gd name="T27" fmla="*/ 304800 h 249"/>
              <a:gd name="T28" fmla="*/ 661987 w 425"/>
              <a:gd name="T29" fmla="*/ 355600 h 249"/>
              <a:gd name="T30" fmla="*/ 557212 w 425"/>
              <a:gd name="T31" fmla="*/ 361950 h 249"/>
              <a:gd name="T32" fmla="*/ 514350 w 425"/>
              <a:gd name="T33" fmla="*/ 288925 h 249"/>
              <a:gd name="T34" fmla="*/ 452437 w 425"/>
              <a:gd name="T35" fmla="*/ 303212 h 249"/>
              <a:gd name="T36" fmla="*/ 442912 w 425"/>
              <a:gd name="T37" fmla="*/ 369887 h 249"/>
              <a:gd name="T38" fmla="*/ 395287 w 425"/>
              <a:gd name="T39" fmla="*/ 393700 h 249"/>
              <a:gd name="T40" fmla="*/ 328612 w 425"/>
              <a:gd name="T41" fmla="*/ 357187 h 249"/>
              <a:gd name="T42" fmla="*/ 271462 w 425"/>
              <a:gd name="T43" fmla="*/ 379412 h 249"/>
              <a:gd name="T44" fmla="*/ 247650 w 425"/>
              <a:gd name="T45" fmla="*/ 342900 h 249"/>
              <a:gd name="T46" fmla="*/ 182562 w 425"/>
              <a:gd name="T47" fmla="*/ 327025 h 249"/>
              <a:gd name="T48" fmla="*/ 171450 w 425"/>
              <a:gd name="T49" fmla="*/ 250825 h 249"/>
              <a:gd name="T50" fmla="*/ 95250 w 425"/>
              <a:gd name="T51" fmla="*/ 200025 h 249"/>
              <a:gd name="T52" fmla="*/ 66675 w 425"/>
              <a:gd name="T53" fmla="*/ 179387 h 249"/>
              <a:gd name="T54" fmla="*/ 61912 w 425"/>
              <a:gd name="T55" fmla="*/ 131762 h 249"/>
              <a:gd name="T56" fmla="*/ 11112 w 425"/>
              <a:gd name="T57" fmla="*/ 84137 h 249"/>
              <a:gd name="T58" fmla="*/ 0 w 425"/>
              <a:gd name="T59" fmla="*/ 3175 h 2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5"/>
              <a:gd name="T91" fmla="*/ 0 h 249"/>
              <a:gd name="T92" fmla="*/ 425 w 425"/>
              <a:gd name="T93" fmla="*/ 249 h 2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5" h="249">
                <a:moveTo>
                  <a:pt x="0" y="2"/>
                </a:moveTo>
                <a:lnTo>
                  <a:pt x="34" y="0"/>
                </a:lnTo>
                <a:cubicBezTo>
                  <a:pt x="41" y="8"/>
                  <a:pt x="29" y="26"/>
                  <a:pt x="43" y="50"/>
                </a:cubicBezTo>
                <a:cubicBezTo>
                  <a:pt x="57" y="74"/>
                  <a:pt x="99" y="124"/>
                  <a:pt x="120" y="146"/>
                </a:cubicBezTo>
                <a:cubicBezTo>
                  <a:pt x="141" y="168"/>
                  <a:pt x="158" y="177"/>
                  <a:pt x="171" y="182"/>
                </a:cubicBezTo>
                <a:cubicBezTo>
                  <a:pt x="184" y="187"/>
                  <a:pt x="188" y="175"/>
                  <a:pt x="196" y="179"/>
                </a:cubicBezTo>
                <a:cubicBezTo>
                  <a:pt x="204" y="183"/>
                  <a:pt x="203" y="202"/>
                  <a:pt x="217" y="206"/>
                </a:cubicBezTo>
                <a:cubicBezTo>
                  <a:pt x="231" y="210"/>
                  <a:pt x="269" y="207"/>
                  <a:pt x="280" y="204"/>
                </a:cubicBezTo>
                <a:cubicBezTo>
                  <a:pt x="291" y="201"/>
                  <a:pt x="279" y="193"/>
                  <a:pt x="283" y="189"/>
                </a:cubicBezTo>
                <a:cubicBezTo>
                  <a:pt x="287" y="185"/>
                  <a:pt x="301" y="189"/>
                  <a:pt x="304" y="182"/>
                </a:cubicBezTo>
                <a:cubicBezTo>
                  <a:pt x="307" y="175"/>
                  <a:pt x="292" y="150"/>
                  <a:pt x="301" y="149"/>
                </a:cubicBezTo>
                <a:cubicBezTo>
                  <a:pt x="310" y="148"/>
                  <a:pt x="346" y="167"/>
                  <a:pt x="358" y="174"/>
                </a:cubicBezTo>
                <a:cubicBezTo>
                  <a:pt x="370" y="181"/>
                  <a:pt x="370" y="188"/>
                  <a:pt x="376" y="191"/>
                </a:cubicBezTo>
                <a:cubicBezTo>
                  <a:pt x="382" y="194"/>
                  <a:pt x="390" y="187"/>
                  <a:pt x="397" y="192"/>
                </a:cubicBezTo>
                <a:cubicBezTo>
                  <a:pt x="404" y="197"/>
                  <a:pt x="425" y="218"/>
                  <a:pt x="417" y="224"/>
                </a:cubicBezTo>
                <a:cubicBezTo>
                  <a:pt x="409" y="230"/>
                  <a:pt x="366" y="235"/>
                  <a:pt x="351" y="228"/>
                </a:cubicBezTo>
                <a:cubicBezTo>
                  <a:pt x="336" y="221"/>
                  <a:pt x="335" y="188"/>
                  <a:pt x="324" y="182"/>
                </a:cubicBezTo>
                <a:cubicBezTo>
                  <a:pt x="313" y="176"/>
                  <a:pt x="292" y="183"/>
                  <a:pt x="285" y="191"/>
                </a:cubicBezTo>
                <a:cubicBezTo>
                  <a:pt x="278" y="199"/>
                  <a:pt x="285" y="224"/>
                  <a:pt x="279" y="233"/>
                </a:cubicBezTo>
                <a:cubicBezTo>
                  <a:pt x="273" y="242"/>
                  <a:pt x="261" y="249"/>
                  <a:pt x="249" y="248"/>
                </a:cubicBezTo>
                <a:cubicBezTo>
                  <a:pt x="237" y="247"/>
                  <a:pt x="220" y="227"/>
                  <a:pt x="207" y="225"/>
                </a:cubicBezTo>
                <a:cubicBezTo>
                  <a:pt x="194" y="223"/>
                  <a:pt x="179" y="241"/>
                  <a:pt x="171" y="239"/>
                </a:cubicBezTo>
                <a:cubicBezTo>
                  <a:pt x="163" y="237"/>
                  <a:pt x="165" y="221"/>
                  <a:pt x="156" y="216"/>
                </a:cubicBezTo>
                <a:cubicBezTo>
                  <a:pt x="147" y="211"/>
                  <a:pt x="123" y="216"/>
                  <a:pt x="115" y="206"/>
                </a:cubicBezTo>
                <a:lnTo>
                  <a:pt x="108" y="158"/>
                </a:lnTo>
                <a:cubicBezTo>
                  <a:pt x="99" y="145"/>
                  <a:pt x="71" y="133"/>
                  <a:pt x="60" y="126"/>
                </a:cubicBezTo>
                <a:cubicBezTo>
                  <a:pt x="49" y="119"/>
                  <a:pt x="45" y="120"/>
                  <a:pt x="42" y="113"/>
                </a:cubicBezTo>
                <a:cubicBezTo>
                  <a:pt x="39" y="106"/>
                  <a:pt x="45" y="93"/>
                  <a:pt x="39" y="83"/>
                </a:cubicBezTo>
                <a:cubicBezTo>
                  <a:pt x="33" y="73"/>
                  <a:pt x="13" y="66"/>
                  <a:pt x="7" y="53"/>
                </a:cubicBezTo>
                <a:cubicBezTo>
                  <a:pt x="1" y="40"/>
                  <a:pt x="1" y="13"/>
                  <a:pt x="0" y="2"/>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116" name="Freeform 49"/>
          <p:cNvSpPr>
            <a:spLocks/>
          </p:cNvSpPr>
          <p:nvPr/>
        </p:nvSpPr>
        <p:spPr bwMode="auto">
          <a:xfrm>
            <a:off x="4932363" y="2949575"/>
            <a:ext cx="1952625" cy="760413"/>
          </a:xfrm>
          <a:custGeom>
            <a:avLst/>
            <a:gdLst>
              <a:gd name="T0" fmla="*/ 153987 w 1230"/>
              <a:gd name="T1" fmla="*/ 44450 h 479"/>
              <a:gd name="T2" fmla="*/ 361950 w 1230"/>
              <a:gd name="T3" fmla="*/ 34925 h 479"/>
              <a:gd name="T4" fmla="*/ 485775 w 1230"/>
              <a:gd name="T5" fmla="*/ 55563 h 479"/>
              <a:gd name="T6" fmla="*/ 558800 w 1230"/>
              <a:gd name="T7" fmla="*/ 82550 h 479"/>
              <a:gd name="T8" fmla="*/ 666750 w 1230"/>
              <a:gd name="T9" fmla="*/ 163513 h 479"/>
              <a:gd name="T10" fmla="*/ 900113 w 1230"/>
              <a:gd name="T11" fmla="*/ 201613 h 479"/>
              <a:gd name="T12" fmla="*/ 942975 w 1230"/>
              <a:gd name="T13" fmla="*/ 244475 h 479"/>
              <a:gd name="T14" fmla="*/ 1095375 w 1230"/>
              <a:gd name="T15" fmla="*/ 287338 h 479"/>
              <a:gd name="T16" fmla="*/ 1152525 w 1230"/>
              <a:gd name="T17" fmla="*/ 334963 h 479"/>
              <a:gd name="T18" fmla="*/ 1192212 w 1230"/>
              <a:gd name="T19" fmla="*/ 434975 h 479"/>
              <a:gd name="T20" fmla="*/ 1309687 w 1230"/>
              <a:gd name="T21" fmla="*/ 377825 h 479"/>
              <a:gd name="T22" fmla="*/ 1385887 w 1230"/>
              <a:gd name="T23" fmla="*/ 373063 h 479"/>
              <a:gd name="T24" fmla="*/ 1481137 w 1230"/>
              <a:gd name="T25" fmla="*/ 393700 h 479"/>
              <a:gd name="T26" fmla="*/ 1592262 w 1230"/>
              <a:gd name="T27" fmla="*/ 434975 h 479"/>
              <a:gd name="T28" fmla="*/ 1682750 w 1230"/>
              <a:gd name="T29" fmla="*/ 492125 h 479"/>
              <a:gd name="T30" fmla="*/ 1766888 w 1230"/>
              <a:gd name="T31" fmla="*/ 550863 h 479"/>
              <a:gd name="T32" fmla="*/ 1835150 w 1230"/>
              <a:gd name="T33" fmla="*/ 620713 h 479"/>
              <a:gd name="T34" fmla="*/ 1920875 w 1230"/>
              <a:gd name="T35" fmla="*/ 727075 h 479"/>
              <a:gd name="T36" fmla="*/ 1819275 w 1230"/>
              <a:gd name="T37" fmla="*/ 711200 h 479"/>
              <a:gd name="T38" fmla="*/ 1739900 w 1230"/>
              <a:gd name="T39" fmla="*/ 684213 h 479"/>
              <a:gd name="T40" fmla="*/ 1652588 w 1230"/>
              <a:gd name="T41" fmla="*/ 644525 h 479"/>
              <a:gd name="T42" fmla="*/ 1539875 w 1230"/>
              <a:gd name="T43" fmla="*/ 606425 h 479"/>
              <a:gd name="T44" fmla="*/ 1463675 w 1230"/>
              <a:gd name="T45" fmla="*/ 622300 h 479"/>
              <a:gd name="T46" fmla="*/ 1352550 w 1230"/>
              <a:gd name="T47" fmla="*/ 615950 h 479"/>
              <a:gd name="T48" fmla="*/ 1287462 w 1230"/>
              <a:gd name="T49" fmla="*/ 641350 h 479"/>
              <a:gd name="T50" fmla="*/ 1168400 w 1230"/>
              <a:gd name="T51" fmla="*/ 696913 h 479"/>
              <a:gd name="T52" fmla="*/ 1009650 w 1230"/>
              <a:gd name="T53" fmla="*/ 708025 h 479"/>
              <a:gd name="T54" fmla="*/ 909638 w 1230"/>
              <a:gd name="T55" fmla="*/ 735013 h 479"/>
              <a:gd name="T56" fmla="*/ 771525 w 1230"/>
              <a:gd name="T57" fmla="*/ 703263 h 479"/>
              <a:gd name="T58" fmla="*/ 630237 w 1230"/>
              <a:gd name="T59" fmla="*/ 577850 h 479"/>
              <a:gd name="T60" fmla="*/ 606425 w 1230"/>
              <a:gd name="T61" fmla="*/ 473075 h 479"/>
              <a:gd name="T62" fmla="*/ 544512 w 1230"/>
              <a:gd name="T63" fmla="*/ 439738 h 479"/>
              <a:gd name="T64" fmla="*/ 419100 w 1230"/>
              <a:gd name="T65" fmla="*/ 363538 h 479"/>
              <a:gd name="T66" fmla="*/ 400050 w 1230"/>
              <a:gd name="T67" fmla="*/ 431800 h 479"/>
              <a:gd name="T68" fmla="*/ 300037 w 1230"/>
              <a:gd name="T69" fmla="*/ 465138 h 479"/>
              <a:gd name="T70" fmla="*/ 254000 w 1230"/>
              <a:gd name="T71" fmla="*/ 412750 h 479"/>
              <a:gd name="T72" fmla="*/ 182562 w 1230"/>
              <a:gd name="T73" fmla="*/ 403225 h 479"/>
              <a:gd name="T74" fmla="*/ 0 w 1230"/>
              <a:gd name="T75" fmla="*/ 196850 h 4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30"/>
              <a:gd name="T115" fmla="*/ 0 h 479"/>
              <a:gd name="T116" fmla="*/ 1230 w 1230"/>
              <a:gd name="T117" fmla="*/ 479 h 4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30" h="479">
                <a:moveTo>
                  <a:pt x="0" y="85"/>
                </a:moveTo>
                <a:cubicBezTo>
                  <a:pt x="17" y="69"/>
                  <a:pt x="62" y="42"/>
                  <a:pt x="97" y="28"/>
                </a:cubicBezTo>
                <a:cubicBezTo>
                  <a:pt x="132" y="14"/>
                  <a:pt x="186" y="2"/>
                  <a:pt x="208" y="1"/>
                </a:cubicBezTo>
                <a:cubicBezTo>
                  <a:pt x="230" y="0"/>
                  <a:pt x="220" y="20"/>
                  <a:pt x="228" y="22"/>
                </a:cubicBezTo>
                <a:cubicBezTo>
                  <a:pt x="236" y="24"/>
                  <a:pt x="245" y="9"/>
                  <a:pt x="258" y="11"/>
                </a:cubicBezTo>
                <a:cubicBezTo>
                  <a:pt x="271" y="13"/>
                  <a:pt x="295" y="34"/>
                  <a:pt x="306" y="35"/>
                </a:cubicBezTo>
                <a:cubicBezTo>
                  <a:pt x="317" y="36"/>
                  <a:pt x="314" y="17"/>
                  <a:pt x="322" y="20"/>
                </a:cubicBezTo>
                <a:cubicBezTo>
                  <a:pt x="330" y="23"/>
                  <a:pt x="344" y="38"/>
                  <a:pt x="352" y="52"/>
                </a:cubicBezTo>
                <a:cubicBezTo>
                  <a:pt x="360" y="66"/>
                  <a:pt x="358" y="98"/>
                  <a:pt x="369" y="106"/>
                </a:cubicBezTo>
                <a:cubicBezTo>
                  <a:pt x="380" y="114"/>
                  <a:pt x="391" y="93"/>
                  <a:pt x="420" y="103"/>
                </a:cubicBezTo>
                <a:cubicBezTo>
                  <a:pt x="449" y="113"/>
                  <a:pt x="517" y="162"/>
                  <a:pt x="541" y="166"/>
                </a:cubicBezTo>
                <a:lnTo>
                  <a:pt x="567" y="127"/>
                </a:lnTo>
                <a:cubicBezTo>
                  <a:pt x="573" y="122"/>
                  <a:pt x="570" y="132"/>
                  <a:pt x="574" y="136"/>
                </a:cubicBezTo>
                <a:cubicBezTo>
                  <a:pt x="578" y="140"/>
                  <a:pt x="582" y="148"/>
                  <a:pt x="594" y="154"/>
                </a:cubicBezTo>
                <a:cubicBezTo>
                  <a:pt x="606" y="160"/>
                  <a:pt x="633" y="166"/>
                  <a:pt x="649" y="170"/>
                </a:cubicBezTo>
                <a:cubicBezTo>
                  <a:pt x="665" y="174"/>
                  <a:pt x="681" y="176"/>
                  <a:pt x="690" y="181"/>
                </a:cubicBezTo>
                <a:cubicBezTo>
                  <a:pt x="699" y="186"/>
                  <a:pt x="700" y="198"/>
                  <a:pt x="706" y="203"/>
                </a:cubicBezTo>
                <a:cubicBezTo>
                  <a:pt x="712" y="208"/>
                  <a:pt x="721" y="208"/>
                  <a:pt x="726" y="211"/>
                </a:cubicBezTo>
                <a:cubicBezTo>
                  <a:pt x="731" y="214"/>
                  <a:pt x="734" y="210"/>
                  <a:pt x="738" y="220"/>
                </a:cubicBezTo>
                <a:cubicBezTo>
                  <a:pt x="742" y="230"/>
                  <a:pt x="743" y="265"/>
                  <a:pt x="751" y="274"/>
                </a:cubicBezTo>
                <a:cubicBezTo>
                  <a:pt x="759" y="283"/>
                  <a:pt x="775" y="283"/>
                  <a:pt x="787" y="277"/>
                </a:cubicBezTo>
                <a:cubicBezTo>
                  <a:pt x="799" y="271"/>
                  <a:pt x="813" y="246"/>
                  <a:pt x="825" y="238"/>
                </a:cubicBezTo>
                <a:cubicBezTo>
                  <a:pt x="837" y="230"/>
                  <a:pt x="850" y="230"/>
                  <a:pt x="858" y="229"/>
                </a:cubicBezTo>
                <a:cubicBezTo>
                  <a:pt x="866" y="228"/>
                  <a:pt x="867" y="235"/>
                  <a:pt x="873" y="235"/>
                </a:cubicBezTo>
                <a:cubicBezTo>
                  <a:pt x="879" y="235"/>
                  <a:pt x="885" y="227"/>
                  <a:pt x="895" y="229"/>
                </a:cubicBezTo>
                <a:cubicBezTo>
                  <a:pt x="905" y="231"/>
                  <a:pt x="920" y="246"/>
                  <a:pt x="933" y="248"/>
                </a:cubicBezTo>
                <a:cubicBezTo>
                  <a:pt x="946" y="250"/>
                  <a:pt x="961" y="238"/>
                  <a:pt x="972" y="242"/>
                </a:cubicBezTo>
                <a:cubicBezTo>
                  <a:pt x="983" y="246"/>
                  <a:pt x="994" y="268"/>
                  <a:pt x="1003" y="274"/>
                </a:cubicBezTo>
                <a:cubicBezTo>
                  <a:pt x="1012" y="280"/>
                  <a:pt x="1018" y="272"/>
                  <a:pt x="1027" y="278"/>
                </a:cubicBezTo>
                <a:cubicBezTo>
                  <a:pt x="1036" y="284"/>
                  <a:pt x="1050" y="305"/>
                  <a:pt x="1060" y="310"/>
                </a:cubicBezTo>
                <a:cubicBezTo>
                  <a:pt x="1070" y="315"/>
                  <a:pt x="1080" y="305"/>
                  <a:pt x="1089" y="311"/>
                </a:cubicBezTo>
                <a:cubicBezTo>
                  <a:pt x="1098" y="317"/>
                  <a:pt x="1101" y="340"/>
                  <a:pt x="1113" y="347"/>
                </a:cubicBezTo>
                <a:cubicBezTo>
                  <a:pt x="1125" y="354"/>
                  <a:pt x="1154" y="345"/>
                  <a:pt x="1161" y="352"/>
                </a:cubicBezTo>
                <a:cubicBezTo>
                  <a:pt x="1168" y="359"/>
                  <a:pt x="1150" y="382"/>
                  <a:pt x="1156" y="391"/>
                </a:cubicBezTo>
                <a:cubicBezTo>
                  <a:pt x="1162" y="400"/>
                  <a:pt x="1188" y="396"/>
                  <a:pt x="1197" y="407"/>
                </a:cubicBezTo>
                <a:cubicBezTo>
                  <a:pt x="1206" y="418"/>
                  <a:pt x="1204" y="446"/>
                  <a:pt x="1210" y="458"/>
                </a:cubicBezTo>
                <a:lnTo>
                  <a:pt x="1230" y="479"/>
                </a:lnTo>
                <a:cubicBezTo>
                  <a:pt x="1219" y="477"/>
                  <a:pt x="1165" y="453"/>
                  <a:pt x="1146" y="448"/>
                </a:cubicBezTo>
                <a:cubicBezTo>
                  <a:pt x="1127" y="443"/>
                  <a:pt x="1124" y="454"/>
                  <a:pt x="1116" y="451"/>
                </a:cubicBezTo>
                <a:cubicBezTo>
                  <a:pt x="1108" y="448"/>
                  <a:pt x="1103" y="433"/>
                  <a:pt x="1096" y="431"/>
                </a:cubicBezTo>
                <a:cubicBezTo>
                  <a:pt x="1089" y="429"/>
                  <a:pt x="1083" y="443"/>
                  <a:pt x="1074" y="439"/>
                </a:cubicBezTo>
                <a:cubicBezTo>
                  <a:pt x="1065" y="435"/>
                  <a:pt x="1054" y="410"/>
                  <a:pt x="1041" y="406"/>
                </a:cubicBezTo>
                <a:cubicBezTo>
                  <a:pt x="1028" y="402"/>
                  <a:pt x="1005" y="417"/>
                  <a:pt x="993" y="413"/>
                </a:cubicBezTo>
                <a:cubicBezTo>
                  <a:pt x="981" y="409"/>
                  <a:pt x="977" y="386"/>
                  <a:pt x="970" y="382"/>
                </a:cubicBezTo>
                <a:cubicBezTo>
                  <a:pt x="963" y="378"/>
                  <a:pt x="956" y="384"/>
                  <a:pt x="948" y="386"/>
                </a:cubicBezTo>
                <a:cubicBezTo>
                  <a:pt x="940" y="388"/>
                  <a:pt x="933" y="394"/>
                  <a:pt x="922" y="392"/>
                </a:cubicBezTo>
                <a:cubicBezTo>
                  <a:pt x="911" y="390"/>
                  <a:pt x="894" y="372"/>
                  <a:pt x="882" y="371"/>
                </a:cubicBezTo>
                <a:cubicBezTo>
                  <a:pt x="870" y="370"/>
                  <a:pt x="860" y="386"/>
                  <a:pt x="852" y="388"/>
                </a:cubicBezTo>
                <a:cubicBezTo>
                  <a:pt x="844" y="390"/>
                  <a:pt x="838" y="380"/>
                  <a:pt x="831" y="383"/>
                </a:cubicBezTo>
                <a:cubicBezTo>
                  <a:pt x="824" y="386"/>
                  <a:pt x="821" y="399"/>
                  <a:pt x="811" y="404"/>
                </a:cubicBezTo>
                <a:cubicBezTo>
                  <a:pt x="801" y="409"/>
                  <a:pt x="781" y="406"/>
                  <a:pt x="769" y="412"/>
                </a:cubicBezTo>
                <a:cubicBezTo>
                  <a:pt x="757" y="418"/>
                  <a:pt x="748" y="437"/>
                  <a:pt x="736" y="439"/>
                </a:cubicBezTo>
                <a:cubicBezTo>
                  <a:pt x="724" y="441"/>
                  <a:pt x="714" y="421"/>
                  <a:pt x="697" y="422"/>
                </a:cubicBezTo>
                <a:cubicBezTo>
                  <a:pt x="680" y="423"/>
                  <a:pt x="655" y="444"/>
                  <a:pt x="636" y="446"/>
                </a:cubicBezTo>
                <a:cubicBezTo>
                  <a:pt x="617" y="448"/>
                  <a:pt x="595" y="434"/>
                  <a:pt x="585" y="437"/>
                </a:cubicBezTo>
                <a:cubicBezTo>
                  <a:pt x="575" y="440"/>
                  <a:pt x="586" y="458"/>
                  <a:pt x="573" y="463"/>
                </a:cubicBezTo>
                <a:cubicBezTo>
                  <a:pt x="560" y="468"/>
                  <a:pt x="521" y="469"/>
                  <a:pt x="507" y="466"/>
                </a:cubicBezTo>
                <a:cubicBezTo>
                  <a:pt x="493" y="463"/>
                  <a:pt x="499" y="452"/>
                  <a:pt x="486" y="443"/>
                </a:cubicBezTo>
                <a:cubicBezTo>
                  <a:pt x="473" y="434"/>
                  <a:pt x="441" y="423"/>
                  <a:pt x="426" y="410"/>
                </a:cubicBezTo>
                <a:cubicBezTo>
                  <a:pt x="411" y="397"/>
                  <a:pt x="403" y="376"/>
                  <a:pt x="397" y="364"/>
                </a:cubicBezTo>
                <a:cubicBezTo>
                  <a:pt x="391" y="352"/>
                  <a:pt x="392" y="351"/>
                  <a:pt x="390" y="340"/>
                </a:cubicBezTo>
                <a:cubicBezTo>
                  <a:pt x="388" y="329"/>
                  <a:pt x="387" y="309"/>
                  <a:pt x="382" y="298"/>
                </a:cubicBezTo>
                <a:cubicBezTo>
                  <a:pt x="377" y="287"/>
                  <a:pt x="363" y="275"/>
                  <a:pt x="357" y="272"/>
                </a:cubicBezTo>
                <a:cubicBezTo>
                  <a:pt x="351" y="269"/>
                  <a:pt x="348" y="279"/>
                  <a:pt x="343" y="277"/>
                </a:cubicBezTo>
                <a:lnTo>
                  <a:pt x="324" y="257"/>
                </a:lnTo>
                <a:lnTo>
                  <a:pt x="264" y="229"/>
                </a:lnTo>
                <a:lnTo>
                  <a:pt x="265" y="260"/>
                </a:lnTo>
                <a:lnTo>
                  <a:pt x="252" y="272"/>
                </a:lnTo>
                <a:lnTo>
                  <a:pt x="238" y="290"/>
                </a:lnTo>
                <a:lnTo>
                  <a:pt x="189" y="293"/>
                </a:lnTo>
                <a:lnTo>
                  <a:pt x="175" y="286"/>
                </a:lnTo>
                <a:lnTo>
                  <a:pt x="160" y="260"/>
                </a:lnTo>
                <a:lnTo>
                  <a:pt x="138" y="265"/>
                </a:lnTo>
                <a:cubicBezTo>
                  <a:pt x="131" y="264"/>
                  <a:pt x="125" y="261"/>
                  <a:pt x="115" y="254"/>
                </a:cubicBezTo>
                <a:cubicBezTo>
                  <a:pt x="105" y="247"/>
                  <a:pt x="97" y="245"/>
                  <a:pt x="78" y="223"/>
                </a:cubicBezTo>
                <a:cubicBezTo>
                  <a:pt x="59" y="201"/>
                  <a:pt x="13" y="147"/>
                  <a:pt x="0" y="124"/>
                </a:cubicBezTo>
                <a:lnTo>
                  <a:pt x="0" y="85"/>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pic>
        <p:nvPicPr>
          <p:cNvPr id="4117" name="Picture 50"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2588" y="3079750"/>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8" name="Freeform 55" descr="90%"/>
          <p:cNvSpPr>
            <a:spLocks/>
          </p:cNvSpPr>
          <p:nvPr/>
        </p:nvSpPr>
        <p:spPr bwMode="auto">
          <a:xfrm>
            <a:off x="5443538" y="3544888"/>
            <a:ext cx="1066800" cy="620712"/>
          </a:xfrm>
          <a:custGeom>
            <a:avLst/>
            <a:gdLst>
              <a:gd name="T0" fmla="*/ 153987 w 672"/>
              <a:gd name="T1" fmla="*/ 58737 h 391"/>
              <a:gd name="T2" fmla="*/ 201612 w 672"/>
              <a:gd name="T3" fmla="*/ 84137 h 391"/>
              <a:gd name="T4" fmla="*/ 265113 w 672"/>
              <a:gd name="T5" fmla="*/ 109537 h 391"/>
              <a:gd name="T6" fmla="*/ 303212 w 672"/>
              <a:gd name="T7" fmla="*/ 153987 h 391"/>
              <a:gd name="T8" fmla="*/ 347662 w 672"/>
              <a:gd name="T9" fmla="*/ 150812 h 391"/>
              <a:gd name="T10" fmla="*/ 404812 w 672"/>
              <a:gd name="T11" fmla="*/ 144462 h 391"/>
              <a:gd name="T12" fmla="*/ 420688 w 672"/>
              <a:gd name="T13" fmla="*/ 100012 h 391"/>
              <a:gd name="T14" fmla="*/ 493713 w 672"/>
              <a:gd name="T15" fmla="*/ 115887 h 391"/>
              <a:gd name="T16" fmla="*/ 601662 w 672"/>
              <a:gd name="T17" fmla="*/ 74612 h 391"/>
              <a:gd name="T18" fmla="*/ 658812 w 672"/>
              <a:gd name="T19" fmla="*/ 100012 h 391"/>
              <a:gd name="T20" fmla="*/ 706437 w 672"/>
              <a:gd name="T21" fmla="*/ 74612 h 391"/>
              <a:gd name="T22" fmla="*/ 731837 w 672"/>
              <a:gd name="T23" fmla="*/ 49212 h 391"/>
              <a:gd name="T24" fmla="*/ 773112 w 672"/>
              <a:gd name="T25" fmla="*/ 42862 h 391"/>
              <a:gd name="T26" fmla="*/ 814388 w 672"/>
              <a:gd name="T27" fmla="*/ 20637 h 391"/>
              <a:gd name="T28" fmla="*/ 846138 w 672"/>
              <a:gd name="T29" fmla="*/ 20637 h 391"/>
              <a:gd name="T30" fmla="*/ 906463 w 672"/>
              <a:gd name="T31" fmla="*/ 1587 h 391"/>
              <a:gd name="T32" fmla="*/ 954088 w 672"/>
              <a:gd name="T33" fmla="*/ 26987 h 391"/>
              <a:gd name="T34" fmla="*/ 1017588 w 672"/>
              <a:gd name="T35" fmla="*/ 7937 h 391"/>
              <a:gd name="T36" fmla="*/ 1062038 w 672"/>
              <a:gd name="T37" fmla="*/ 65087 h 391"/>
              <a:gd name="T38" fmla="*/ 985838 w 672"/>
              <a:gd name="T39" fmla="*/ 138112 h 391"/>
              <a:gd name="T40" fmla="*/ 966788 w 672"/>
              <a:gd name="T41" fmla="*/ 201612 h 391"/>
              <a:gd name="T42" fmla="*/ 865188 w 672"/>
              <a:gd name="T43" fmla="*/ 334962 h 391"/>
              <a:gd name="T44" fmla="*/ 855663 w 672"/>
              <a:gd name="T45" fmla="*/ 395287 h 391"/>
              <a:gd name="T46" fmla="*/ 744537 w 672"/>
              <a:gd name="T47" fmla="*/ 512762 h 391"/>
              <a:gd name="T48" fmla="*/ 633412 w 672"/>
              <a:gd name="T49" fmla="*/ 512762 h 391"/>
              <a:gd name="T50" fmla="*/ 506413 w 672"/>
              <a:gd name="T51" fmla="*/ 563562 h 391"/>
              <a:gd name="T52" fmla="*/ 446088 w 672"/>
              <a:gd name="T53" fmla="*/ 563562 h 391"/>
              <a:gd name="T54" fmla="*/ 363537 w 672"/>
              <a:gd name="T55" fmla="*/ 608012 h 391"/>
              <a:gd name="T56" fmla="*/ 306387 w 672"/>
              <a:gd name="T57" fmla="*/ 601662 h 391"/>
              <a:gd name="T58" fmla="*/ 227013 w 672"/>
              <a:gd name="T59" fmla="*/ 592137 h 391"/>
              <a:gd name="T60" fmla="*/ 49212 w 672"/>
              <a:gd name="T61" fmla="*/ 430212 h 391"/>
              <a:gd name="T62" fmla="*/ 30163 w 672"/>
              <a:gd name="T63" fmla="*/ 388937 h 391"/>
              <a:gd name="T64" fmla="*/ 1588 w 672"/>
              <a:gd name="T65" fmla="*/ 309562 h 391"/>
              <a:gd name="T66" fmla="*/ 36512 w 672"/>
              <a:gd name="T67" fmla="*/ 268287 h 391"/>
              <a:gd name="T68" fmla="*/ 77787 w 672"/>
              <a:gd name="T69" fmla="*/ 223837 h 391"/>
              <a:gd name="T70" fmla="*/ 93662 w 672"/>
              <a:gd name="T71" fmla="*/ 157162 h 391"/>
              <a:gd name="T72" fmla="*/ 153987 w 672"/>
              <a:gd name="T73" fmla="*/ 58737 h 3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2"/>
              <a:gd name="T112" fmla="*/ 0 h 391"/>
              <a:gd name="T113" fmla="*/ 672 w 672"/>
              <a:gd name="T114" fmla="*/ 391 h 39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2" h="391">
                <a:moveTo>
                  <a:pt x="97" y="37"/>
                </a:moveTo>
                <a:cubicBezTo>
                  <a:pt x="108" y="29"/>
                  <a:pt x="115" y="48"/>
                  <a:pt x="127" y="53"/>
                </a:cubicBezTo>
                <a:cubicBezTo>
                  <a:pt x="139" y="58"/>
                  <a:pt x="156" y="62"/>
                  <a:pt x="167" y="69"/>
                </a:cubicBezTo>
                <a:cubicBezTo>
                  <a:pt x="178" y="76"/>
                  <a:pt x="182" y="93"/>
                  <a:pt x="191" y="97"/>
                </a:cubicBezTo>
                <a:cubicBezTo>
                  <a:pt x="200" y="101"/>
                  <a:pt x="208" y="96"/>
                  <a:pt x="219" y="95"/>
                </a:cubicBezTo>
                <a:cubicBezTo>
                  <a:pt x="230" y="94"/>
                  <a:pt x="247" y="96"/>
                  <a:pt x="255" y="91"/>
                </a:cubicBezTo>
                <a:cubicBezTo>
                  <a:pt x="263" y="86"/>
                  <a:pt x="256" y="66"/>
                  <a:pt x="265" y="63"/>
                </a:cubicBezTo>
                <a:cubicBezTo>
                  <a:pt x="274" y="60"/>
                  <a:pt x="292" y="76"/>
                  <a:pt x="311" y="73"/>
                </a:cubicBezTo>
                <a:cubicBezTo>
                  <a:pt x="330" y="70"/>
                  <a:pt x="362" y="49"/>
                  <a:pt x="379" y="47"/>
                </a:cubicBezTo>
                <a:cubicBezTo>
                  <a:pt x="396" y="45"/>
                  <a:pt x="404" y="63"/>
                  <a:pt x="415" y="63"/>
                </a:cubicBezTo>
                <a:cubicBezTo>
                  <a:pt x="426" y="63"/>
                  <a:pt x="437" y="52"/>
                  <a:pt x="445" y="47"/>
                </a:cubicBezTo>
                <a:cubicBezTo>
                  <a:pt x="453" y="42"/>
                  <a:pt x="454" y="34"/>
                  <a:pt x="461" y="31"/>
                </a:cubicBezTo>
                <a:cubicBezTo>
                  <a:pt x="468" y="28"/>
                  <a:pt x="478" y="30"/>
                  <a:pt x="487" y="27"/>
                </a:cubicBezTo>
                <a:cubicBezTo>
                  <a:pt x="496" y="24"/>
                  <a:pt x="505" y="15"/>
                  <a:pt x="513" y="13"/>
                </a:cubicBezTo>
                <a:cubicBezTo>
                  <a:pt x="521" y="11"/>
                  <a:pt x="523" y="15"/>
                  <a:pt x="533" y="13"/>
                </a:cubicBezTo>
                <a:cubicBezTo>
                  <a:pt x="543" y="11"/>
                  <a:pt x="560" y="0"/>
                  <a:pt x="571" y="1"/>
                </a:cubicBezTo>
                <a:cubicBezTo>
                  <a:pt x="582" y="2"/>
                  <a:pt x="589" y="16"/>
                  <a:pt x="601" y="17"/>
                </a:cubicBezTo>
                <a:cubicBezTo>
                  <a:pt x="613" y="18"/>
                  <a:pt x="630" y="1"/>
                  <a:pt x="641" y="5"/>
                </a:cubicBezTo>
                <a:cubicBezTo>
                  <a:pt x="652" y="9"/>
                  <a:pt x="672" y="27"/>
                  <a:pt x="669" y="41"/>
                </a:cubicBezTo>
                <a:cubicBezTo>
                  <a:pt x="666" y="55"/>
                  <a:pt x="631" y="73"/>
                  <a:pt x="621" y="87"/>
                </a:cubicBezTo>
                <a:cubicBezTo>
                  <a:pt x="611" y="101"/>
                  <a:pt x="622" y="106"/>
                  <a:pt x="609" y="127"/>
                </a:cubicBezTo>
                <a:cubicBezTo>
                  <a:pt x="596" y="148"/>
                  <a:pt x="557" y="191"/>
                  <a:pt x="545" y="211"/>
                </a:cubicBezTo>
                <a:cubicBezTo>
                  <a:pt x="533" y="231"/>
                  <a:pt x="552" y="230"/>
                  <a:pt x="539" y="249"/>
                </a:cubicBezTo>
                <a:cubicBezTo>
                  <a:pt x="526" y="268"/>
                  <a:pt x="492" y="311"/>
                  <a:pt x="469" y="323"/>
                </a:cubicBezTo>
                <a:cubicBezTo>
                  <a:pt x="446" y="335"/>
                  <a:pt x="424" y="318"/>
                  <a:pt x="399" y="323"/>
                </a:cubicBezTo>
                <a:cubicBezTo>
                  <a:pt x="374" y="328"/>
                  <a:pt x="339" y="350"/>
                  <a:pt x="319" y="355"/>
                </a:cubicBezTo>
                <a:cubicBezTo>
                  <a:pt x="299" y="360"/>
                  <a:pt x="296" y="350"/>
                  <a:pt x="281" y="355"/>
                </a:cubicBezTo>
                <a:cubicBezTo>
                  <a:pt x="266" y="360"/>
                  <a:pt x="244" y="379"/>
                  <a:pt x="229" y="383"/>
                </a:cubicBezTo>
                <a:cubicBezTo>
                  <a:pt x="214" y="387"/>
                  <a:pt x="207" y="381"/>
                  <a:pt x="193" y="379"/>
                </a:cubicBezTo>
                <a:cubicBezTo>
                  <a:pt x="179" y="377"/>
                  <a:pt x="170" y="391"/>
                  <a:pt x="143" y="373"/>
                </a:cubicBezTo>
                <a:cubicBezTo>
                  <a:pt x="116" y="355"/>
                  <a:pt x="52" y="292"/>
                  <a:pt x="31" y="271"/>
                </a:cubicBezTo>
                <a:cubicBezTo>
                  <a:pt x="10" y="250"/>
                  <a:pt x="24" y="258"/>
                  <a:pt x="19" y="245"/>
                </a:cubicBezTo>
                <a:cubicBezTo>
                  <a:pt x="14" y="232"/>
                  <a:pt x="0" y="208"/>
                  <a:pt x="1" y="195"/>
                </a:cubicBezTo>
                <a:cubicBezTo>
                  <a:pt x="2" y="182"/>
                  <a:pt x="15" y="178"/>
                  <a:pt x="23" y="169"/>
                </a:cubicBezTo>
                <a:cubicBezTo>
                  <a:pt x="31" y="160"/>
                  <a:pt x="43" y="153"/>
                  <a:pt x="49" y="141"/>
                </a:cubicBezTo>
                <a:cubicBezTo>
                  <a:pt x="55" y="129"/>
                  <a:pt x="51" y="116"/>
                  <a:pt x="59" y="99"/>
                </a:cubicBezTo>
                <a:cubicBezTo>
                  <a:pt x="67" y="82"/>
                  <a:pt x="86" y="46"/>
                  <a:pt x="97" y="37"/>
                </a:cubicBezTo>
                <a:close/>
              </a:path>
            </a:pathLst>
          </a:custGeom>
          <a:pattFill prst="pct90">
            <a:fgClr>
              <a:srgbClr val="FF0000">
                <a:alpha val="30196"/>
              </a:srgbClr>
            </a:fgClr>
            <a:bgClr>
              <a:schemeClr val="bg1">
                <a:alpha val="30196"/>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119" name="Freeform 56"/>
          <p:cNvSpPr>
            <a:spLocks/>
          </p:cNvSpPr>
          <p:nvPr/>
        </p:nvSpPr>
        <p:spPr bwMode="auto">
          <a:xfrm>
            <a:off x="6392863" y="2062163"/>
            <a:ext cx="252412" cy="115887"/>
          </a:xfrm>
          <a:custGeom>
            <a:avLst/>
            <a:gdLst>
              <a:gd name="T0" fmla="*/ 84137 w 159"/>
              <a:gd name="T1" fmla="*/ 115887 h 73"/>
              <a:gd name="T2" fmla="*/ 242887 w 159"/>
              <a:gd name="T3" fmla="*/ 55562 h 73"/>
              <a:gd name="T4" fmla="*/ 138112 w 159"/>
              <a:gd name="T5" fmla="*/ 42862 h 73"/>
              <a:gd name="T6" fmla="*/ 103187 w 159"/>
              <a:gd name="T7" fmla="*/ 11112 h 73"/>
              <a:gd name="T8" fmla="*/ 58737 w 159"/>
              <a:gd name="T9" fmla="*/ 7937 h 73"/>
              <a:gd name="T10" fmla="*/ 4762 w 159"/>
              <a:gd name="T11" fmla="*/ 55562 h 73"/>
              <a:gd name="T12" fmla="*/ 87312 w 159"/>
              <a:gd name="T13" fmla="*/ 68262 h 73"/>
              <a:gd name="T14" fmla="*/ 84137 w 159"/>
              <a:gd name="T15" fmla="*/ 115887 h 73"/>
              <a:gd name="T16" fmla="*/ 0 60000 65536"/>
              <a:gd name="T17" fmla="*/ 0 60000 65536"/>
              <a:gd name="T18" fmla="*/ 0 60000 65536"/>
              <a:gd name="T19" fmla="*/ 0 60000 65536"/>
              <a:gd name="T20" fmla="*/ 0 60000 65536"/>
              <a:gd name="T21" fmla="*/ 0 60000 65536"/>
              <a:gd name="T22" fmla="*/ 0 60000 65536"/>
              <a:gd name="T23" fmla="*/ 0 60000 65536"/>
              <a:gd name="T24" fmla="*/ 0 w 159"/>
              <a:gd name="T25" fmla="*/ 0 h 73"/>
              <a:gd name="T26" fmla="*/ 159 w 159"/>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9" h="73">
                <a:moveTo>
                  <a:pt x="53" y="73"/>
                </a:moveTo>
                <a:lnTo>
                  <a:pt x="153" y="35"/>
                </a:lnTo>
                <a:cubicBezTo>
                  <a:pt x="159" y="27"/>
                  <a:pt x="102" y="32"/>
                  <a:pt x="87" y="27"/>
                </a:cubicBezTo>
                <a:cubicBezTo>
                  <a:pt x="72" y="22"/>
                  <a:pt x="73" y="11"/>
                  <a:pt x="65" y="7"/>
                </a:cubicBezTo>
                <a:cubicBezTo>
                  <a:pt x="57" y="3"/>
                  <a:pt x="47" y="0"/>
                  <a:pt x="37" y="5"/>
                </a:cubicBezTo>
                <a:cubicBezTo>
                  <a:pt x="27" y="10"/>
                  <a:pt x="0" y="29"/>
                  <a:pt x="3" y="35"/>
                </a:cubicBezTo>
                <a:cubicBezTo>
                  <a:pt x="6" y="41"/>
                  <a:pt x="47" y="37"/>
                  <a:pt x="55" y="43"/>
                </a:cubicBezTo>
                <a:cubicBezTo>
                  <a:pt x="63" y="49"/>
                  <a:pt x="53" y="73"/>
                  <a:pt x="53" y="73"/>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pic>
        <p:nvPicPr>
          <p:cNvPr id="4120" name="Picture 57" descr="uss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91538" y="1528763"/>
            <a:ext cx="455612"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59"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1888" y="2838450"/>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2" name="Freeform 62" descr="90%"/>
          <p:cNvSpPr>
            <a:spLocks/>
          </p:cNvSpPr>
          <p:nvPr/>
        </p:nvSpPr>
        <p:spPr bwMode="auto">
          <a:xfrm>
            <a:off x="6157913" y="3397250"/>
            <a:ext cx="1690687" cy="1301750"/>
          </a:xfrm>
          <a:custGeom>
            <a:avLst/>
            <a:gdLst>
              <a:gd name="T0" fmla="*/ 360362 w 1065"/>
              <a:gd name="T1" fmla="*/ 212725 h 820"/>
              <a:gd name="T2" fmla="*/ 423862 w 1065"/>
              <a:gd name="T3" fmla="*/ 200025 h 820"/>
              <a:gd name="T4" fmla="*/ 474662 w 1065"/>
              <a:gd name="T5" fmla="*/ 244475 h 820"/>
              <a:gd name="T6" fmla="*/ 509587 w 1065"/>
              <a:gd name="T7" fmla="*/ 241300 h 820"/>
              <a:gd name="T8" fmla="*/ 547687 w 1065"/>
              <a:gd name="T9" fmla="*/ 269875 h 820"/>
              <a:gd name="T10" fmla="*/ 595312 w 1065"/>
              <a:gd name="T11" fmla="*/ 269875 h 820"/>
              <a:gd name="T12" fmla="*/ 709612 w 1065"/>
              <a:gd name="T13" fmla="*/ 317500 h 820"/>
              <a:gd name="T14" fmla="*/ 741362 w 1065"/>
              <a:gd name="T15" fmla="*/ 298450 h 820"/>
              <a:gd name="T16" fmla="*/ 731837 w 1065"/>
              <a:gd name="T17" fmla="*/ 168275 h 820"/>
              <a:gd name="T18" fmla="*/ 782637 w 1065"/>
              <a:gd name="T19" fmla="*/ 85725 h 820"/>
              <a:gd name="T20" fmla="*/ 798512 w 1065"/>
              <a:gd name="T21" fmla="*/ 31750 h 820"/>
              <a:gd name="T22" fmla="*/ 973137 w 1065"/>
              <a:gd name="T23" fmla="*/ 31750 h 820"/>
              <a:gd name="T24" fmla="*/ 1087437 w 1065"/>
              <a:gd name="T25" fmla="*/ 6350 h 820"/>
              <a:gd name="T26" fmla="*/ 1233487 w 1065"/>
              <a:gd name="T27" fmla="*/ 73025 h 820"/>
              <a:gd name="T28" fmla="*/ 1338262 w 1065"/>
              <a:gd name="T29" fmla="*/ 98425 h 820"/>
              <a:gd name="T30" fmla="*/ 1430337 w 1065"/>
              <a:gd name="T31" fmla="*/ 295275 h 820"/>
              <a:gd name="T32" fmla="*/ 1519237 w 1065"/>
              <a:gd name="T33" fmla="*/ 450850 h 820"/>
              <a:gd name="T34" fmla="*/ 1579562 w 1065"/>
              <a:gd name="T35" fmla="*/ 485775 h 820"/>
              <a:gd name="T36" fmla="*/ 1681162 w 1065"/>
              <a:gd name="T37" fmla="*/ 565150 h 820"/>
              <a:gd name="T38" fmla="*/ 1636712 w 1065"/>
              <a:gd name="T39" fmla="*/ 644525 h 820"/>
              <a:gd name="T40" fmla="*/ 1570037 w 1065"/>
              <a:gd name="T41" fmla="*/ 717550 h 820"/>
              <a:gd name="T42" fmla="*/ 1570037 w 1065"/>
              <a:gd name="T43" fmla="*/ 815975 h 820"/>
              <a:gd name="T44" fmla="*/ 1576387 w 1065"/>
              <a:gd name="T45" fmla="*/ 885825 h 820"/>
              <a:gd name="T46" fmla="*/ 1484312 w 1065"/>
              <a:gd name="T47" fmla="*/ 850900 h 820"/>
              <a:gd name="T48" fmla="*/ 1468437 w 1065"/>
              <a:gd name="T49" fmla="*/ 930275 h 820"/>
              <a:gd name="T50" fmla="*/ 1503362 w 1065"/>
              <a:gd name="T51" fmla="*/ 949325 h 820"/>
              <a:gd name="T52" fmla="*/ 1455737 w 1065"/>
              <a:gd name="T53" fmla="*/ 1022350 h 820"/>
              <a:gd name="T54" fmla="*/ 1427162 w 1065"/>
              <a:gd name="T55" fmla="*/ 1139825 h 820"/>
              <a:gd name="T56" fmla="*/ 1443037 w 1065"/>
              <a:gd name="T57" fmla="*/ 1206500 h 820"/>
              <a:gd name="T58" fmla="*/ 1423987 w 1065"/>
              <a:gd name="T59" fmla="*/ 1257300 h 820"/>
              <a:gd name="T60" fmla="*/ 1370012 w 1065"/>
              <a:gd name="T61" fmla="*/ 1279525 h 820"/>
              <a:gd name="T62" fmla="*/ 1331912 w 1065"/>
              <a:gd name="T63" fmla="*/ 1298575 h 820"/>
              <a:gd name="T64" fmla="*/ 1258887 w 1065"/>
              <a:gd name="T65" fmla="*/ 1260475 h 820"/>
              <a:gd name="T66" fmla="*/ 1217612 w 1065"/>
              <a:gd name="T67" fmla="*/ 1212850 h 820"/>
              <a:gd name="T68" fmla="*/ 1131887 w 1065"/>
              <a:gd name="T69" fmla="*/ 1165225 h 820"/>
              <a:gd name="T70" fmla="*/ 1074737 w 1065"/>
              <a:gd name="T71" fmla="*/ 1203325 h 820"/>
              <a:gd name="T72" fmla="*/ 1001712 w 1065"/>
              <a:gd name="T73" fmla="*/ 1193800 h 820"/>
              <a:gd name="T74" fmla="*/ 896937 w 1065"/>
              <a:gd name="T75" fmla="*/ 1203325 h 820"/>
              <a:gd name="T76" fmla="*/ 833437 w 1065"/>
              <a:gd name="T77" fmla="*/ 1231900 h 820"/>
              <a:gd name="T78" fmla="*/ 652462 w 1065"/>
              <a:gd name="T79" fmla="*/ 1244600 h 820"/>
              <a:gd name="T80" fmla="*/ 550862 w 1065"/>
              <a:gd name="T81" fmla="*/ 1222375 h 820"/>
              <a:gd name="T82" fmla="*/ 465137 w 1065"/>
              <a:gd name="T83" fmla="*/ 1216025 h 820"/>
              <a:gd name="T84" fmla="*/ 379412 w 1065"/>
              <a:gd name="T85" fmla="*/ 1143000 h 820"/>
              <a:gd name="T86" fmla="*/ 373062 w 1065"/>
              <a:gd name="T87" fmla="*/ 1098550 h 820"/>
              <a:gd name="T88" fmla="*/ 325437 w 1065"/>
              <a:gd name="T89" fmla="*/ 1057275 h 820"/>
              <a:gd name="T90" fmla="*/ 274637 w 1065"/>
              <a:gd name="T91" fmla="*/ 1066800 h 820"/>
              <a:gd name="T92" fmla="*/ 220662 w 1065"/>
              <a:gd name="T93" fmla="*/ 1025525 h 820"/>
              <a:gd name="T94" fmla="*/ 157162 w 1065"/>
              <a:gd name="T95" fmla="*/ 1003300 h 820"/>
              <a:gd name="T96" fmla="*/ 157162 w 1065"/>
              <a:gd name="T97" fmla="*/ 904875 h 820"/>
              <a:gd name="T98" fmla="*/ 90487 w 1065"/>
              <a:gd name="T99" fmla="*/ 866775 h 820"/>
              <a:gd name="T100" fmla="*/ 11112 w 1065"/>
              <a:gd name="T101" fmla="*/ 787400 h 820"/>
              <a:gd name="T102" fmla="*/ 23812 w 1065"/>
              <a:gd name="T103" fmla="*/ 746125 h 820"/>
              <a:gd name="T104" fmla="*/ 33337 w 1065"/>
              <a:gd name="T105" fmla="*/ 676275 h 820"/>
              <a:gd name="T106" fmla="*/ 93662 w 1065"/>
              <a:gd name="T107" fmla="*/ 593725 h 820"/>
              <a:gd name="T108" fmla="*/ 138112 w 1065"/>
              <a:gd name="T109" fmla="*/ 530225 h 820"/>
              <a:gd name="T110" fmla="*/ 147637 w 1065"/>
              <a:gd name="T111" fmla="*/ 473075 h 820"/>
              <a:gd name="T112" fmla="*/ 249237 w 1065"/>
              <a:gd name="T113" fmla="*/ 352425 h 820"/>
              <a:gd name="T114" fmla="*/ 265112 w 1065"/>
              <a:gd name="T115" fmla="*/ 292100 h 820"/>
              <a:gd name="T116" fmla="*/ 360362 w 1065"/>
              <a:gd name="T117" fmla="*/ 212725 h 8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65"/>
              <a:gd name="T178" fmla="*/ 0 h 820"/>
              <a:gd name="T179" fmla="*/ 1065 w 1065"/>
              <a:gd name="T180" fmla="*/ 820 h 8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65" h="820">
                <a:moveTo>
                  <a:pt x="227" y="134"/>
                </a:moveTo>
                <a:cubicBezTo>
                  <a:pt x="243" y="124"/>
                  <a:pt x="255" y="123"/>
                  <a:pt x="267" y="126"/>
                </a:cubicBezTo>
                <a:cubicBezTo>
                  <a:pt x="279" y="129"/>
                  <a:pt x="290" y="150"/>
                  <a:pt x="299" y="154"/>
                </a:cubicBezTo>
                <a:cubicBezTo>
                  <a:pt x="308" y="158"/>
                  <a:pt x="313" y="149"/>
                  <a:pt x="321" y="152"/>
                </a:cubicBezTo>
                <a:cubicBezTo>
                  <a:pt x="329" y="155"/>
                  <a:pt x="336" y="167"/>
                  <a:pt x="345" y="170"/>
                </a:cubicBezTo>
                <a:cubicBezTo>
                  <a:pt x="354" y="173"/>
                  <a:pt x="358" y="165"/>
                  <a:pt x="375" y="170"/>
                </a:cubicBezTo>
                <a:cubicBezTo>
                  <a:pt x="392" y="175"/>
                  <a:pt x="432" y="197"/>
                  <a:pt x="447" y="200"/>
                </a:cubicBezTo>
                <a:cubicBezTo>
                  <a:pt x="462" y="203"/>
                  <a:pt x="465" y="204"/>
                  <a:pt x="467" y="188"/>
                </a:cubicBezTo>
                <a:cubicBezTo>
                  <a:pt x="469" y="172"/>
                  <a:pt x="457" y="128"/>
                  <a:pt x="461" y="106"/>
                </a:cubicBezTo>
                <a:cubicBezTo>
                  <a:pt x="465" y="84"/>
                  <a:pt x="486" y="68"/>
                  <a:pt x="493" y="54"/>
                </a:cubicBezTo>
                <a:cubicBezTo>
                  <a:pt x="500" y="40"/>
                  <a:pt x="483" y="26"/>
                  <a:pt x="503" y="20"/>
                </a:cubicBezTo>
                <a:cubicBezTo>
                  <a:pt x="523" y="14"/>
                  <a:pt x="583" y="23"/>
                  <a:pt x="613" y="20"/>
                </a:cubicBezTo>
                <a:cubicBezTo>
                  <a:pt x="643" y="17"/>
                  <a:pt x="658" y="0"/>
                  <a:pt x="685" y="4"/>
                </a:cubicBezTo>
                <a:cubicBezTo>
                  <a:pt x="712" y="8"/>
                  <a:pt x="751" y="36"/>
                  <a:pt x="777" y="46"/>
                </a:cubicBezTo>
                <a:cubicBezTo>
                  <a:pt x="803" y="56"/>
                  <a:pt x="822" y="39"/>
                  <a:pt x="843" y="62"/>
                </a:cubicBezTo>
                <a:cubicBezTo>
                  <a:pt x="864" y="85"/>
                  <a:pt x="882" y="149"/>
                  <a:pt x="901" y="186"/>
                </a:cubicBezTo>
                <a:cubicBezTo>
                  <a:pt x="920" y="223"/>
                  <a:pt x="941" y="264"/>
                  <a:pt x="957" y="284"/>
                </a:cubicBezTo>
                <a:cubicBezTo>
                  <a:pt x="973" y="304"/>
                  <a:pt x="978" y="294"/>
                  <a:pt x="995" y="306"/>
                </a:cubicBezTo>
                <a:cubicBezTo>
                  <a:pt x="1012" y="318"/>
                  <a:pt x="1053" y="339"/>
                  <a:pt x="1059" y="356"/>
                </a:cubicBezTo>
                <a:cubicBezTo>
                  <a:pt x="1065" y="373"/>
                  <a:pt x="1043" y="390"/>
                  <a:pt x="1031" y="406"/>
                </a:cubicBezTo>
                <a:cubicBezTo>
                  <a:pt x="1019" y="422"/>
                  <a:pt x="996" y="434"/>
                  <a:pt x="989" y="452"/>
                </a:cubicBezTo>
                <a:cubicBezTo>
                  <a:pt x="982" y="470"/>
                  <a:pt x="988" y="496"/>
                  <a:pt x="989" y="514"/>
                </a:cubicBezTo>
                <a:cubicBezTo>
                  <a:pt x="990" y="532"/>
                  <a:pt x="1002" y="554"/>
                  <a:pt x="993" y="558"/>
                </a:cubicBezTo>
                <a:cubicBezTo>
                  <a:pt x="984" y="562"/>
                  <a:pt x="946" y="531"/>
                  <a:pt x="935" y="536"/>
                </a:cubicBezTo>
                <a:cubicBezTo>
                  <a:pt x="924" y="541"/>
                  <a:pt x="923" y="576"/>
                  <a:pt x="925" y="586"/>
                </a:cubicBezTo>
                <a:cubicBezTo>
                  <a:pt x="927" y="596"/>
                  <a:pt x="948" y="588"/>
                  <a:pt x="947" y="598"/>
                </a:cubicBezTo>
                <a:cubicBezTo>
                  <a:pt x="946" y="608"/>
                  <a:pt x="925" y="624"/>
                  <a:pt x="917" y="644"/>
                </a:cubicBezTo>
                <a:cubicBezTo>
                  <a:pt x="909" y="664"/>
                  <a:pt x="900" y="699"/>
                  <a:pt x="899" y="718"/>
                </a:cubicBezTo>
                <a:cubicBezTo>
                  <a:pt x="898" y="737"/>
                  <a:pt x="909" y="748"/>
                  <a:pt x="909" y="760"/>
                </a:cubicBezTo>
                <a:cubicBezTo>
                  <a:pt x="909" y="772"/>
                  <a:pt x="905" y="784"/>
                  <a:pt x="897" y="792"/>
                </a:cubicBezTo>
                <a:cubicBezTo>
                  <a:pt x="889" y="800"/>
                  <a:pt x="873" y="802"/>
                  <a:pt x="863" y="806"/>
                </a:cubicBezTo>
                <a:cubicBezTo>
                  <a:pt x="853" y="810"/>
                  <a:pt x="851" y="820"/>
                  <a:pt x="839" y="818"/>
                </a:cubicBezTo>
                <a:cubicBezTo>
                  <a:pt x="827" y="816"/>
                  <a:pt x="805" y="803"/>
                  <a:pt x="793" y="794"/>
                </a:cubicBezTo>
                <a:cubicBezTo>
                  <a:pt x="781" y="785"/>
                  <a:pt x="780" y="774"/>
                  <a:pt x="767" y="764"/>
                </a:cubicBezTo>
                <a:cubicBezTo>
                  <a:pt x="754" y="754"/>
                  <a:pt x="728" y="735"/>
                  <a:pt x="713" y="734"/>
                </a:cubicBezTo>
                <a:cubicBezTo>
                  <a:pt x="698" y="733"/>
                  <a:pt x="691" y="755"/>
                  <a:pt x="677" y="758"/>
                </a:cubicBezTo>
                <a:cubicBezTo>
                  <a:pt x="663" y="761"/>
                  <a:pt x="650" y="752"/>
                  <a:pt x="631" y="752"/>
                </a:cubicBezTo>
                <a:cubicBezTo>
                  <a:pt x="612" y="752"/>
                  <a:pt x="583" y="754"/>
                  <a:pt x="565" y="758"/>
                </a:cubicBezTo>
                <a:cubicBezTo>
                  <a:pt x="547" y="762"/>
                  <a:pt x="551" y="772"/>
                  <a:pt x="525" y="776"/>
                </a:cubicBezTo>
                <a:cubicBezTo>
                  <a:pt x="499" y="780"/>
                  <a:pt x="441" y="785"/>
                  <a:pt x="411" y="784"/>
                </a:cubicBezTo>
                <a:cubicBezTo>
                  <a:pt x="381" y="783"/>
                  <a:pt x="367" y="773"/>
                  <a:pt x="347" y="770"/>
                </a:cubicBezTo>
                <a:cubicBezTo>
                  <a:pt x="327" y="767"/>
                  <a:pt x="311" y="774"/>
                  <a:pt x="293" y="766"/>
                </a:cubicBezTo>
                <a:cubicBezTo>
                  <a:pt x="275" y="758"/>
                  <a:pt x="249" y="732"/>
                  <a:pt x="239" y="720"/>
                </a:cubicBezTo>
                <a:cubicBezTo>
                  <a:pt x="229" y="708"/>
                  <a:pt x="241" y="701"/>
                  <a:pt x="235" y="692"/>
                </a:cubicBezTo>
                <a:cubicBezTo>
                  <a:pt x="229" y="683"/>
                  <a:pt x="215" y="669"/>
                  <a:pt x="205" y="666"/>
                </a:cubicBezTo>
                <a:cubicBezTo>
                  <a:pt x="195" y="663"/>
                  <a:pt x="184" y="675"/>
                  <a:pt x="173" y="672"/>
                </a:cubicBezTo>
                <a:cubicBezTo>
                  <a:pt x="162" y="669"/>
                  <a:pt x="151" y="653"/>
                  <a:pt x="139" y="646"/>
                </a:cubicBezTo>
                <a:cubicBezTo>
                  <a:pt x="127" y="639"/>
                  <a:pt x="106" y="645"/>
                  <a:pt x="99" y="632"/>
                </a:cubicBezTo>
                <a:cubicBezTo>
                  <a:pt x="92" y="619"/>
                  <a:pt x="106" y="584"/>
                  <a:pt x="99" y="570"/>
                </a:cubicBezTo>
                <a:cubicBezTo>
                  <a:pt x="92" y="556"/>
                  <a:pt x="72" y="558"/>
                  <a:pt x="57" y="546"/>
                </a:cubicBezTo>
                <a:cubicBezTo>
                  <a:pt x="42" y="534"/>
                  <a:pt x="14" y="509"/>
                  <a:pt x="7" y="496"/>
                </a:cubicBezTo>
                <a:cubicBezTo>
                  <a:pt x="0" y="483"/>
                  <a:pt x="13" y="482"/>
                  <a:pt x="15" y="470"/>
                </a:cubicBezTo>
                <a:cubicBezTo>
                  <a:pt x="17" y="458"/>
                  <a:pt x="14" y="442"/>
                  <a:pt x="21" y="426"/>
                </a:cubicBezTo>
                <a:cubicBezTo>
                  <a:pt x="28" y="410"/>
                  <a:pt x="48" y="389"/>
                  <a:pt x="59" y="374"/>
                </a:cubicBezTo>
                <a:cubicBezTo>
                  <a:pt x="70" y="359"/>
                  <a:pt x="81" y="347"/>
                  <a:pt x="87" y="334"/>
                </a:cubicBezTo>
                <a:cubicBezTo>
                  <a:pt x="93" y="321"/>
                  <a:pt x="81" y="317"/>
                  <a:pt x="93" y="298"/>
                </a:cubicBezTo>
                <a:cubicBezTo>
                  <a:pt x="105" y="279"/>
                  <a:pt x="145" y="241"/>
                  <a:pt x="157" y="222"/>
                </a:cubicBezTo>
                <a:cubicBezTo>
                  <a:pt x="169" y="203"/>
                  <a:pt x="155" y="199"/>
                  <a:pt x="167" y="184"/>
                </a:cubicBezTo>
                <a:cubicBezTo>
                  <a:pt x="179" y="169"/>
                  <a:pt x="211" y="144"/>
                  <a:pt x="227" y="134"/>
                </a:cubicBezTo>
                <a:close/>
              </a:path>
            </a:pathLst>
          </a:custGeom>
          <a:pattFill prst="pct90">
            <a:fgClr>
              <a:srgbClr val="FF0000">
                <a:alpha val="30196"/>
              </a:srgbClr>
            </a:fgClr>
            <a:bgClr>
              <a:schemeClr val="bg1">
                <a:alpha val="30196"/>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135" name="Freeform 63" descr="90%"/>
          <p:cNvSpPr>
            <a:spLocks/>
          </p:cNvSpPr>
          <p:nvPr/>
        </p:nvSpPr>
        <p:spPr bwMode="auto">
          <a:xfrm>
            <a:off x="3752850" y="3848100"/>
            <a:ext cx="2044700" cy="2249488"/>
          </a:xfrm>
          <a:custGeom>
            <a:avLst/>
            <a:gdLst>
              <a:gd name="T0" fmla="*/ 314325 w 1288"/>
              <a:gd name="T1" fmla="*/ 93663 h 1417"/>
              <a:gd name="T2" fmla="*/ 381000 w 1288"/>
              <a:gd name="T3" fmla="*/ 165100 h 1417"/>
              <a:gd name="T4" fmla="*/ 512762 w 1288"/>
              <a:gd name="T5" fmla="*/ 66675 h 1417"/>
              <a:gd name="T6" fmla="*/ 804862 w 1288"/>
              <a:gd name="T7" fmla="*/ 7938 h 1417"/>
              <a:gd name="T8" fmla="*/ 1060450 w 1288"/>
              <a:gd name="T9" fmla="*/ 55563 h 1417"/>
              <a:gd name="T10" fmla="*/ 1312862 w 1288"/>
              <a:gd name="T11" fmla="*/ 285750 h 1417"/>
              <a:gd name="T12" fmla="*/ 1281112 w 1288"/>
              <a:gd name="T13" fmla="*/ 531813 h 1417"/>
              <a:gd name="T14" fmla="*/ 1204912 w 1288"/>
              <a:gd name="T15" fmla="*/ 385763 h 1417"/>
              <a:gd name="T16" fmla="*/ 1203325 w 1288"/>
              <a:gd name="T17" fmla="*/ 280988 h 1417"/>
              <a:gd name="T18" fmla="*/ 1079500 w 1288"/>
              <a:gd name="T19" fmla="*/ 317500 h 1417"/>
              <a:gd name="T20" fmla="*/ 1022350 w 1288"/>
              <a:gd name="T21" fmla="*/ 304800 h 1417"/>
              <a:gd name="T22" fmla="*/ 976313 w 1288"/>
              <a:gd name="T23" fmla="*/ 369888 h 1417"/>
              <a:gd name="T24" fmla="*/ 985838 w 1288"/>
              <a:gd name="T25" fmla="*/ 495300 h 1417"/>
              <a:gd name="T26" fmla="*/ 914400 w 1288"/>
              <a:gd name="T27" fmla="*/ 536575 h 1417"/>
              <a:gd name="T28" fmla="*/ 993775 w 1288"/>
              <a:gd name="T29" fmla="*/ 646113 h 1417"/>
              <a:gd name="T30" fmla="*/ 1085850 w 1288"/>
              <a:gd name="T31" fmla="*/ 750888 h 1417"/>
              <a:gd name="T32" fmla="*/ 1217612 w 1288"/>
              <a:gd name="T33" fmla="*/ 912813 h 1417"/>
              <a:gd name="T34" fmla="*/ 1276350 w 1288"/>
              <a:gd name="T35" fmla="*/ 1100138 h 1417"/>
              <a:gd name="T36" fmla="*/ 1489075 w 1288"/>
              <a:gd name="T37" fmla="*/ 1262063 h 1417"/>
              <a:gd name="T38" fmla="*/ 1598612 w 1288"/>
              <a:gd name="T39" fmla="*/ 1327150 h 1417"/>
              <a:gd name="T40" fmla="*/ 1657350 w 1288"/>
              <a:gd name="T41" fmla="*/ 1403350 h 1417"/>
              <a:gd name="T42" fmla="*/ 1812925 w 1288"/>
              <a:gd name="T43" fmla="*/ 1503363 h 1417"/>
              <a:gd name="T44" fmla="*/ 1958975 w 1288"/>
              <a:gd name="T45" fmla="*/ 1587500 h 1417"/>
              <a:gd name="T46" fmla="*/ 2028825 w 1288"/>
              <a:gd name="T47" fmla="*/ 1774826 h 1417"/>
              <a:gd name="T48" fmla="*/ 1905000 w 1288"/>
              <a:gd name="T49" fmla="*/ 1682751 h 1417"/>
              <a:gd name="T50" fmla="*/ 1724025 w 1288"/>
              <a:gd name="T51" fmla="*/ 1722438 h 1417"/>
              <a:gd name="T52" fmla="*/ 1746250 w 1288"/>
              <a:gd name="T53" fmla="*/ 1846263 h 1417"/>
              <a:gd name="T54" fmla="*/ 1657350 w 1288"/>
              <a:gd name="T55" fmla="*/ 2122488 h 1417"/>
              <a:gd name="T56" fmla="*/ 1576387 w 1288"/>
              <a:gd name="T57" fmla="*/ 2247901 h 1417"/>
              <a:gd name="T58" fmla="*/ 1517650 w 1288"/>
              <a:gd name="T59" fmla="*/ 2160588 h 1417"/>
              <a:gd name="T60" fmla="*/ 1568450 w 1288"/>
              <a:gd name="T61" fmla="*/ 2063751 h 1417"/>
              <a:gd name="T62" fmla="*/ 1571625 w 1288"/>
              <a:gd name="T63" fmla="*/ 1943101 h 1417"/>
              <a:gd name="T64" fmla="*/ 1536700 w 1288"/>
              <a:gd name="T65" fmla="*/ 1816101 h 1417"/>
              <a:gd name="T66" fmla="*/ 1370012 w 1288"/>
              <a:gd name="T67" fmla="*/ 1666876 h 1417"/>
              <a:gd name="T68" fmla="*/ 1279525 w 1288"/>
              <a:gd name="T69" fmla="*/ 1584325 h 1417"/>
              <a:gd name="T70" fmla="*/ 1196975 w 1288"/>
              <a:gd name="T71" fmla="*/ 1419225 h 1417"/>
              <a:gd name="T72" fmla="*/ 990600 w 1288"/>
              <a:gd name="T73" fmla="*/ 1355725 h 1417"/>
              <a:gd name="T74" fmla="*/ 869950 w 1288"/>
              <a:gd name="T75" fmla="*/ 1184275 h 1417"/>
              <a:gd name="T76" fmla="*/ 752475 w 1288"/>
              <a:gd name="T77" fmla="*/ 1095375 h 1417"/>
              <a:gd name="T78" fmla="*/ 682625 w 1288"/>
              <a:gd name="T79" fmla="*/ 1006475 h 1417"/>
              <a:gd name="T80" fmla="*/ 625475 w 1288"/>
              <a:gd name="T81" fmla="*/ 876300 h 1417"/>
              <a:gd name="T82" fmla="*/ 574675 w 1288"/>
              <a:gd name="T83" fmla="*/ 742950 h 1417"/>
              <a:gd name="T84" fmla="*/ 484188 w 1288"/>
              <a:gd name="T85" fmla="*/ 608013 h 1417"/>
              <a:gd name="T86" fmla="*/ 314325 w 1288"/>
              <a:gd name="T87" fmla="*/ 557213 h 1417"/>
              <a:gd name="T88" fmla="*/ 157162 w 1288"/>
              <a:gd name="T89" fmla="*/ 642938 h 1417"/>
              <a:gd name="T90" fmla="*/ 100012 w 1288"/>
              <a:gd name="T91" fmla="*/ 547688 h 1417"/>
              <a:gd name="T92" fmla="*/ 33337 w 1288"/>
              <a:gd name="T93" fmla="*/ 341313 h 1417"/>
              <a:gd name="T94" fmla="*/ 141287 w 1288"/>
              <a:gd name="T95" fmla="*/ 150813 h 14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88"/>
              <a:gd name="T145" fmla="*/ 0 h 1417"/>
              <a:gd name="T146" fmla="*/ 1288 w 1288"/>
              <a:gd name="T147" fmla="*/ 1417 h 14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88" h="1417">
                <a:moveTo>
                  <a:pt x="80" y="71"/>
                </a:moveTo>
                <a:cubicBezTo>
                  <a:pt x="90" y="67"/>
                  <a:pt x="126" y="67"/>
                  <a:pt x="141" y="68"/>
                </a:cubicBezTo>
                <a:cubicBezTo>
                  <a:pt x="156" y="69"/>
                  <a:pt x="161" y="76"/>
                  <a:pt x="170" y="75"/>
                </a:cubicBezTo>
                <a:cubicBezTo>
                  <a:pt x="179" y="74"/>
                  <a:pt x="187" y="69"/>
                  <a:pt x="198" y="59"/>
                </a:cubicBezTo>
                <a:cubicBezTo>
                  <a:pt x="209" y="49"/>
                  <a:pt x="226" y="13"/>
                  <a:pt x="234" y="12"/>
                </a:cubicBezTo>
                <a:cubicBezTo>
                  <a:pt x="242" y="11"/>
                  <a:pt x="251" y="41"/>
                  <a:pt x="249" y="53"/>
                </a:cubicBezTo>
                <a:cubicBezTo>
                  <a:pt x="247" y="65"/>
                  <a:pt x="224" y="78"/>
                  <a:pt x="222" y="86"/>
                </a:cubicBezTo>
                <a:cubicBezTo>
                  <a:pt x="220" y="94"/>
                  <a:pt x="233" y="103"/>
                  <a:pt x="240" y="104"/>
                </a:cubicBezTo>
                <a:cubicBezTo>
                  <a:pt x="247" y="105"/>
                  <a:pt x="257" y="94"/>
                  <a:pt x="264" y="95"/>
                </a:cubicBezTo>
                <a:cubicBezTo>
                  <a:pt x="271" y="96"/>
                  <a:pt x="280" y="120"/>
                  <a:pt x="285" y="113"/>
                </a:cubicBezTo>
                <a:cubicBezTo>
                  <a:pt x="290" y="106"/>
                  <a:pt x="288" y="66"/>
                  <a:pt x="294" y="54"/>
                </a:cubicBezTo>
                <a:cubicBezTo>
                  <a:pt x="300" y="42"/>
                  <a:pt x="304" y="40"/>
                  <a:pt x="323" y="42"/>
                </a:cubicBezTo>
                <a:cubicBezTo>
                  <a:pt x="342" y="44"/>
                  <a:pt x="390" y="72"/>
                  <a:pt x="407" y="68"/>
                </a:cubicBezTo>
                <a:cubicBezTo>
                  <a:pt x="424" y="64"/>
                  <a:pt x="415" y="23"/>
                  <a:pt x="428" y="18"/>
                </a:cubicBezTo>
                <a:cubicBezTo>
                  <a:pt x="441" y="13"/>
                  <a:pt x="473" y="40"/>
                  <a:pt x="486" y="38"/>
                </a:cubicBezTo>
                <a:cubicBezTo>
                  <a:pt x="499" y="36"/>
                  <a:pt x="494" y="10"/>
                  <a:pt x="507" y="5"/>
                </a:cubicBezTo>
                <a:cubicBezTo>
                  <a:pt x="520" y="0"/>
                  <a:pt x="550" y="4"/>
                  <a:pt x="564" y="9"/>
                </a:cubicBezTo>
                <a:cubicBezTo>
                  <a:pt x="578" y="14"/>
                  <a:pt x="580" y="27"/>
                  <a:pt x="593" y="33"/>
                </a:cubicBezTo>
                <a:cubicBezTo>
                  <a:pt x="606" y="39"/>
                  <a:pt x="627" y="45"/>
                  <a:pt x="639" y="45"/>
                </a:cubicBezTo>
                <a:cubicBezTo>
                  <a:pt x="651" y="45"/>
                  <a:pt x="650" y="32"/>
                  <a:pt x="668" y="35"/>
                </a:cubicBezTo>
                <a:cubicBezTo>
                  <a:pt x="686" y="38"/>
                  <a:pt x="726" y="51"/>
                  <a:pt x="747" y="66"/>
                </a:cubicBezTo>
                <a:cubicBezTo>
                  <a:pt x="768" y="81"/>
                  <a:pt x="786" y="107"/>
                  <a:pt x="795" y="123"/>
                </a:cubicBezTo>
                <a:cubicBezTo>
                  <a:pt x="804" y="139"/>
                  <a:pt x="799" y="152"/>
                  <a:pt x="804" y="161"/>
                </a:cubicBezTo>
                <a:cubicBezTo>
                  <a:pt x="809" y="170"/>
                  <a:pt x="820" y="168"/>
                  <a:pt x="827" y="180"/>
                </a:cubicBezTo>
                <a:cubicBezTo>
                  <a:pt x="834" y="192"/>
                  <a:pt x="845" y="217"/>
                  <a:pt x="846" y="234"/>
                </a:cubicBezTo>
                <a:cubicBezTo>
                  <a:pt x="847" y="251"/>
                  <a:pt x="836" y="269"/>
                  <a:pt x="831" y="281"/>
                </a:cubicBezTo>
                <a:cubicBezTo>
                  <a:pt x="826" y="293"/>
                  <a:pt x="819" y="299"/>
                  <a:pt x="815" y="308"/>
                </a:cubicBezTo>
                <a:cubicBezTo>
                  <a:pt x="811" y="317"/>
                  <a:pt x="811" y="331"/>
                  <a:pt x="807" y="335"/>
                </a:cubicBezTo>
                <a:cubicBezTo>
                  <a:pt x="803" y="339"/>
                  <a:pt x="796" y="338"/>
                  <a:pt x="791" y="333"/>
                </a:cubicBezTo>
                <a:cubicBezTo>
                  <a:pt x="786" y="328"/>
                  <a:pt x="778" y="311"/>
                  <a:pt x="776" y="303"/>
                </a:cubicBezTo>
                <a:cubicBezTo>
                  <a:pt x="774" y="295"/>
                  <a:pt x="782" y="292"/>
                  <a:pt x="779" y="282"/>
                </a:cubicBezTo>
                <a:cubicBezTo>
                  <a:pt x="776" y="272"/>
                  <a:pt x="759" y="253"/>
                  <a:pt x="759" y="243"/>
                </a:cubicBezTo>
                <a:cubicBezTo>
                  <a:pt x="759" y="233"/>
                  <a:pt x="772" y="230"/>
                  <a:pt x="777" y="224"/>
                </a:cubicBezTo>
                <a:cubicBezTo>
                  <a:pt x="782" y="218"/>
                  <a:pt x="789" y="212"/>
                  <a:pt x="788" y="207"/>
                </a:cubicBezTo>
                <a:cubicBezTo>
                  <a:pt x="787" y="202"/>
                  <a:pt x="776" y="200"/>
                  <a:pt x="771" y="195"/>
                </a:cubicBezTo>
                <a:cubicBezTo>
                  <a:pt x="766" y="190"/>
                  <a:pt x="765" y="178"/>
                  <a:pt x="758" y="177"/>
                </a:cubicBezTo>
                <a:cubicBezTo>
                  <a:pt x="751" y="176"/>
                  <a:pt x="739" y="188"/>
                  <a:pt x="731" y="189"/>
                </a:cubicBezTo>
                <a:cubicBezTo>
                  <a:pt x="723" y="190"/>
                  <a:pt x="714" y="181"/>
                  <a:pt x="708" y="182"/>
                </a:cubicBezTo>
                <a:cubicBezTo>
                  <a:pt x="702" y="183"/>
                  <a:pt x="700" y="192"/>
                  <a:pt x="695" y="195"/>
                </a:cubicBezTo>
                <a:cubicBezTo>
                  <a:pt x="690" y="198"/>
                  <a:pt x="685" y="197"/>
                  <a:pt x="680" y="200"/>
                </a:cubicBezTo>
                <a:cubicBezTo>
                  <a:pt x="675" y="203"/>
                  <a:pt x="668" y="212"/>
                  <a:pt x="663" y="215"/>
                </a:cubicBezTo>
                <a:cubicBezTo>
                  <a:pt x="658" y="218"/>
                  <a:pt x="648" y="222"/>
                  <a:pt x="647" y="219"/>
                </a:cubicBezTo>
                <a:cubicBezTo>
                  <a:pt x="646" y="216"/>
                  <a:pt x="656" y="202"/>
                  <a:pt x="656" y="198"/>
                </a:cubicBezTo>
                <a:cubicBezTo>
                  <a:pt x="656" y="194"/>
                  <a:pt x="648" y="192"/>
                  <a:pt x="644" y="192"/>
                </a:cubicBezTo>
                <a:cubicBezTo>
                  <a:pt x="640" y="192"/>
                  <a:pt x="636" y="199"/>
                  <a:pt x="632" y="200"/>
                </a:cubicBezTo>
                <a:cubicBezTo>
                  <a:pt x="628" y="201"/>
                  <a:pt x="622" y="197"/>
                  <a:pt x="618" y="198"/>
                </a:cubicBezTo>
                <a:cubicBezTo>
                  <a:pt x="614" y="199"/>
                  <a:pt x="605" y="203"/>
                  <a:pt x="605" y="209"/>
                </a:cubicBezTo>
                <a:cubicBezTo>
                  <a:pt x="605" y="215"/>
                  <a:pt x="614" y="227"/>
                  <a:pt x="615" y="233"/>
                </a:cubicBezTo>
                <a:cubicBezTo>
                  <a:pt x="616" y="239"/>
                  <a:pt x="610" y="241"/>
                  <a:pt x="612" y="248"/>
                </a:cubicBezTo>
                <a:cubicBezTo>
                  <a:pt x="614" y="255"/>
                  <a:pt x="622" y="267"/>
                  <a:pt x="627" y="275"/>
                </a:cubicBezTo>
                <a:cubicBezTo>
                  <a:pt x="632" y="283"/>
                  <a:pt x="640" y="288"/>
                  <a:pt x="639" y="294"/>
                </a:cubicBezTo>
                <a:cubicBezTo>
                  <a:pt x="638" y="300"/>
                  <a:pt x="629" y="313"/>
                  <a:pt x="621" y="312"/>
                </a:cubicBezTo>
                <a:cubicBezTo>
                  <a:pt x="613" y="311"/>
                  <a:pt x="598" y="288"/>
                  <a:pt x="593" y="287"/>
                </a:cubicBezTo>
                <a:cubicBezTo>
                  <a:pt x="588" y="286"/>
                  <a:pt x="591" y="300"/>
                  <a:pt x="593" y="306"/>
                </a:cubicBezTo>
                <a:cubicBezTo>
                  <a:pt x="595" y="312"/>
                  <a:pt x="609" y="316"/>
                  <a:pt x="606" y="321"/>
                </a:cubicBezTo>
                <a:cubicBezTo>
                  <a:pt x="603" y="326"/>
                  <a:pt x="578" y="333"/>
                  <a:pt x="576" y="338"/>
                </a:cubicBezTo>
                <a:cubicBezTo>
                  <a:pt x="574" y="343"/>
                  <a:pt x="587" y="348"/>
                  <a:pt x="593" y="350"/>
                </a:cubicBezTo>
                <a:cubicBezTo>
                  <a:pt x="599" y="352"/>
                  <a:pt x="608" y="349"/>
                  <a:pt x="611" y="353"/>
                </a:cubicBezTo>
                <a:cubicBezTo>
                  <a:pt x="614" y="357"/>
                  <a:pt x="606" y="365"/>
                  <a:pt x="608" y="374"/>
                </a:cubicBezTo>
                <a:cubicBezTo>
                  <a:pt x="610" y="383"/>
                  <a:pt x="623" y="399"/>
                  <a:pt x="626" y="407"/>
                </a:cubicBezTo>
                <a:cubicBezTo>
                  <a:pt x="629" y="415"/>
                  <a:pt x="624" y="419"/>
                  <a:pt x="627" y="423"/>
                </a:cubicBezTo>
                <a:cubicBezTo>
                  <a:pt x="630" y="427"/>
                  <a:pt x="640" y="428"/>
                  <a:pt x="645" y="434"/>
                </a:cubicBezTo>
                <a:cubicBezTo>
                  <a:pt x="650" y="440"/>
                  <a:pt x="654" y="455"/>
                  <a:pt x="660" y="461"/>
                </a:cubicBezTo>
                <a:cubicBezTo>
                  <a:pt x="666" y="467"/>
                  <a:pt x="678" y="468"/>
                  <a:pt x="684" y="473"/>
                </a:cubicBezTo>
                <a:cubicBezTo>
                  <a:pt x="690" y="478"/>
                  <a:pt x="688" y="487"/>
                  <a:pt x="693" y="492"/>
                </a:cubicBezTo>
                <a:cubicBezTo>
                  <a:pt x="698" y="497"/>
                  <a:pt x="707" y="492"/>
                  <a:pt x="717" y="501"/>
                </a:cubicBezTo>
                <a:cubicBezTo>
                  <a:pt x="727" y="510"/>
                  <a:pt x="744" y="537"/>
                  <a:pt x="752" y="549"/>
                </a:cubicBezTo>
                <a:cubicBezTo>
                  <a:pt x="760" y="561"/>
                  <a:pt x="764" y="566"/>
                  <a:pt x="767" y="575"/>
                </a:cubicBezTo>
                <a:cubicBezTo>
                  <a:pt x="770" y="584"/>
                  <a:pt x="767" y="597"/>
                  <a:pt x="770" y="606"/>
                </a:cubicBezTo>
                <a:cubicBezTo>
                  <a:pt x="773" y="615"/>
                  <a:pt x="782" y="623"/>
                  <a:pt x="785" y="632"/>
                </a:cubicBezTo>
                <a:cubicBezTo>
                  <a:pt x="788" y="641"/>
                  <a:pt x="782" y="652"/>
                  <a:pt x="785" y="662"/>
                </a:cubicBezTo>
                <a:cubicBezTo>
                  <a:pt x="788" y="672"/>
                  <a:pt x="800" y="685"/>
                  <a:pt x="804" y="693"/>
                </a:cubicBezTo>
                <a:cubicBezTo>
                  <a:pt x="808" y="701"/>
                  <a:pt x="805" y="704"/>
                  <a:pt x="812" y="711"/>
                </a:cubicBezTo>
                <a:cubicBezTo>
                  <a:pt x="819" y="718"/>
                  <a:pt x="838" y="724"/>
                  <a:pt x="849" y="734"/>
                </a:cubicBezTo>
                <a:cubicBezTo>
                  <a:pt x="860" y="744"/>
                  <a:pt x="861" y="760"/>
                  <a:pt x="876" y="770"/>
                </a:cubicBezTo>
                <a:cubicBezTo>
                  <a:pt x="891" y="780"/>
                  <a:pt x="919" y="791"/>
                  <a:pt x="938" y="795"/>
                </a:cubicBezTo>
                <a:cubicBezTo>
                  <a:pt x="957" y="799"/>
                  <a:pt x="978" y="793"/>
                  <a:pt x="990" y="795"/>
                </a:cubicBezTo>
                <a:cubicBezTo>
                  <a:pt x="1002" y="797"/>
                  <a:pt x="1007" y="802"/>
                  <a:pt x="1012" y="806"/>
                </a:cubicBezTo>
                <a:cubicBezTo>
                  <a:pt x="1017" y="810"/>
                  <a:pt x="1020" y="814"/>
                  <a:pt x="1019" y="819"/>
                </a:cubicBezTo>
                <a:cubicBezTo>
                  <a:pt x="1018" y="824"/>
                  <a:pt x="1012" y="833"/>
                  <a:pt x="1007" y="836"/>
                </a:cubicBezTo>
                <a:cubicBezTo>
                  <a:pt x="1002" y="839"/>
                  <a:pt x="992" y="831"/>
                  <a:pt x="990" y="836"/>
                </a:cubicBezTo>
                <a:cubicBezTo>
                  <a:pt x="988" y="841"/>
                  <a:pt x="986" y="857"/>
                  <a:pt x="992" y="867"/>
                </a:cubicBezTo>
                <a:cubicBezTo>
                  <a:pt x="998" y="877"/>
                  <a:pt x="1020" y="893"/>
                  <a:pt x="1029" y="896"/>
                </a:cubicBezTo>
                <a:cubicBezTo>
                  <a:pt x="1038" y="899"/>
                  <a:pt x="1038" y="882"/>
                  <a:pt x="1044" y="884"/>
                </a:cubicBezTo>
                <a:cubicBezTo>
                  <a:pt x="1050" y="886"/>
                  <a:pt x="1061" y="904"/>
                  <a:pt x="1068" y="909"/>
                </a:cubicBezTo>
                <a:cubicBezTo>
                  <a:pt x="1075" y="914"/>
                  <a:pt x="1083" y="907"/>
                  <a:pt x="1089" y="912"/>
                </a:cubicBezTo>
                <a:cubicBezTo>
                  <a:pt x="1095" y="917"/>
                  <a:pt x="1097" y="934"/>
                  <a:pt x="1106" y="940"/>
                </a:cubicBezTo>
                <a:cubicBezTo>
                  <a:pt x="1115" y="946"/>
                  <a:pt x="1132" y="941"/>
                  <a:pt x="1142" y="947"/>
                </a:cubicBezTo>
                <a:cubicBezTo>
                  <a:pt x="1152" y="953"/>
                  <a:pt x="1155" y="969"/>
                  <a:pt x="1164" y="974"/>
                </a:cubicBezTo>
                <a:cubicBezTo>
                  <a:pt x="1173" y="979"/>
                  <a:pt x="1188" y="974"/>
                  <a:pt x="1198" y="978"/>
                </a:cubicBezTo>
                <a:cubicBezTo>
                  <a:pt x="1208" y="982"/>
                  <a:pt x="1216" y="996"/>
                  <a:pt x="1222" y="1000"/>
                </a:cubicBezTo>
                <a:cubicBezTo>
                  <a:pt x="1228" y="1004"/>
                  <a:pt x="1229" y="995"/>
                  <a:pt x="1234" y="1000"/>
                </a:cubicBezTo>
                <a:cubicBezTo>
                  <a:pt x="1239" y="1005"/>
                  <a:pt x="1246" y="1023"/>
                  <a:pt x="1252" y="1030"/>
                </a:cubicBezTo>
                <a:cubicBezTo>
                  <a:pt x="1258" y="1037"/>
                  <a:pt x="1263" y="1033"/>
                  <a:pt x="1269" y="1040"/>
                </a:cubicBezTo>
                <a:cubicBezTo>
                  <a:pt x="1275" y="1047"/>
                  <a:pt x="1284" y="1057"/>
                  <a:pt x="1286" y="1070"/>
                </a:cubicBezTo>
                <a:cubicBezTo>
                  <a:pt x="1288" y="1083"/>
                  <a:pt x="1285" y="1106"/>
                  <a:pt x="1278" y="1118"/>
                </a:cubicBezTo>
                <a:cubicBezTo>
                  <a:pt x="1271" y="1130"/>
                  <a:pt x="1252" y="1142"/>
                  <a:pt x="1244" y="1142"/>
                </a:cubicBezTo>
                <a:cubicBezTo>
                  <a:pt x="1236" y="1142"/>
                  <a:pt x="1238" y="1130"/>
                  <a:pt x="1232" y="1121"/>
                </a:cubicBezTo>
                <a:cubicBezTo>
                  <a:pt x="1226" y="1112"/>
                  <a:pt x="1210" y="1095"/>
                  <a:pt x="1205" y="1085"/>
                </a:cubicBezTo>
                <a:cubicBezTo>
                  <a:pt x="1200" y="1075"/>
                  <a:pt x="1212" y="1065"/>
                  <a:pt x="1200" y="1060"/>
                </a:cubicBezTo>
                <a:cubicBezTo>
                  <a:pt x="1188" y="1055"/>
                  <a:pt x="1147" y="1055"/>
                  <a:pt x="1134" y="1052"/>
                </a:cubicBezTo>
                <a:cubicBezTo>
                  <a:pt x="1121" y="1049"/>
                  <a:pt x="1126" y="1040"/>
                  <a:pt x="1122" y="1040"/>
                </a:cubicBezTo>
                <a:cubicBezTo>
                  <a:pt x="1118" y="1040"/>
                  <a:pt x="1113" y="1048"/>
                  <a:pt x="1107" y="1055"/>
                </a:cubicBezTo>
                <a:cubicBezTo>
                  <a:pt x="1101" y="1062"/>
                  <a:pt x="1089" y="1078"/>
                  <a:pt x="1086" y="1085"/>
                </a:cubicBezTo>
                <a:cubicBezTo>
                  <a:pt x="1083" y="1092"/>
                  <a:pt x="1091" y="1087"/>
                  <a:pt x="1086" y="1097"/>
                </a:cubicBezTo>
                <a:cubicBezTo>
                  <a:pt x="1081" y="1107"/>
                  <a:pt x="1054" y="1136"/>
                  <a:pt x="1053" y="1148"/>
                </a:cubicBezTo>
                <a:cubicBezTo>
                  <a:pt x="1052" y="1160"/>
                  <a:pt x="1075" y="1165"/>
                  <a:pt x="1083" y="1167"/>
                </a:cubicBezTo>
                <a:cubicBezTo>
                  <a:pt x="1091" y="1169"/>
                  <a:pt x="1094" y="1150"/>
                  <a:pt x="1100" y="1163"/>
                </a:cubicBezTo>
                <a:cubicBezTo>
                  <a:pt x="1106" y="1176"/>
                  <a:pt x="1124" y="1224"/>
                  <a:pt x="1118" y="1244"/>
                </a:cubicBezTo>
                <a:cubicBezTo>
                  <a:pt x="1112" y="1264"/>
                  <a:pt x="1077" y="1267"/>
                  <a:pt x="1067" y="1283"/>
                </a:cubicBezTo>
                <a:cubicBezTo>
                  <a:pt x="1057" y="1299"/>
                  <a:pt x="1059" y="1331"/>
                  <a:pt x="1055" y="1340"/>
                </a:cubicBezTo>
                <a:cubicBezTo>
                  <a:pt x="1051" y="1349"/>
                  <a:pt x="1049" y="1332"/>
                  <a:pt x="1044" y="1337"/>
                </a:cubicBezTo>
                <a:cubicBezTo>
                  <a:pt x="1039" y="1342"/>
                  <a:pt x="1032" y="1361"/>
                  <a:pt x="1026" y="1367"/>
                </a:cubicBezTo>
                <a:cubicBezTo>
                  <a:pt x="1020" y="1373"/>
                  <a:pt x="1010" y="1367"/>
                  <a:pt x="1008" y="1373"/>
                </a:cubicBezTo>
                <a:cubicBezTo>
                  <a:pt x="1006" y="1379"/>
                  <a:pt x="1015" y="1396"/>
                  <a:pt x="1013" y="1403"/>
                </a:cubicBezTo>
                <a:cubicBezTo>
                  <a:pt x="1011" y="1410"/>
                  <a:pt x="999" y="1415"/>
                  <a:pt x="993" y="1416"/>
                </a:cubicBezTo>
                <a:cubicBezTo>
                  <a:pt x="987" y="1417"/>
                  <a:pt x="980" y="1410"/>
                  <a:pt x="974" y="1409"/>
                </a:cubicBezTo>
                <a:cubicBezTo>
                  <a:pt x="968" y="1408"/>
                  <a:pt x="961" y="1417"/>
                  <a:pt x="956" y="1412"/>
                </a:cubicBezTo>
                <a:cubicBezTo>
                  <a:pt x="951" y="1407"/>
                  <a:pt x="944" y="1388"/>
                  <a:pt x="944" y="1380"/>
                </a:cubicBezTo>
                <a:cubicBezTo>
                  <a:pt x="944" y="1372"/>
                  <a:pt x="954" y="1367"/>
                  <a:pt x="956" y="1361"/>
                </a:cubicBezTo>
                <a:cubicBezTo>
                  <a:pt x="958" y="1355"/>
                  <a:pt x="953" y="1349"/>
                  <a:pt x="957" y="1343"/>
                </a:cubicBezTo>
                <a:cubicBezTo>
                  <a:pt x="961" y="1337"/>
                  <a:pt x="975" y="1329"/>
                  <a:pt x="978" y="1322"/>
                </a:cubicBezTo>
                <a:cubicBezTo>
                  <a:pt x="981" y="1315"/>
                  <a:pt x="972" y="1306"/>
                  <a:pt x="974" y="1302"/>
                </a:cubicBezTo>
                <a:cubicBezTo>
                  <a:pt x="976" y="1298"/>
                  <a:pt x="984" y="1303"/>
                  <a:pt x="988" y="1300"/>
                </a:cubicBezTo>
                <a:cubicBezTo>
                  <a:pt x="992" y="1297"/>
                  <a:pt x="993" y="1286"/>
                  <a:pt x="998" y="1282"/>
                </a:cubicBezTo>
                <a:cubicBezTo>
                  <a:pt x="1003" y="1278"/>
                  <a:pt x="1017" y="1283"/>
                  <a:pt x="1018" y="1276"/>
                </a:cubicBezTo>
                <a:cubicBezTo>
                  <a:pt x="1019" y="1269"/>
                  <a:pt x="1011" y="1247"/>
                  <a:pt x="1006" y="1238"/>
                </a:cubicBezTo>
                <a:cubicBezTo>
                  <a:pt x="1001" y="1229"/>
                  <a:pt x="991" y="1232"/>
                  <a:pt x="990" y="1224"/>
                </a:cubicBezTo>
                <a:cubicBezTo>
                  <a:pt x="989" y="1216"/>
                  <a:pt x="998" y="1200"/>
                  <a:pt x="998" y="1192"/>
                </a:cubicBezTo>
                <a:cubicBezTo>
                  <a:pt x="998" y="1184"/>
                  <a:pt x="994" y="1181"/>
                  <a:pt x="993" y="1175"/>
                </a:cubicBezTo>
                <a:cubicBezTo>
                  <a:pt x="992" y="1169"/>
                  <a:pt x="996" y="1163"/>
                  <a:pt x="992" y="1158"/>
                </a:cubicBezTo>
                <a:cubicBezTo>
                  <a:pt x="988" y="1153"/>
                  <a:pt x="973" y="1155"/>
                  <a:pt x="968" y="1144"/>
                </a:cubicBezTo>
                <a:cubicBezTo>
                  <a:pt x="963" y="1133"/>
                  <a:pt x="970" y="1103"/>
                  <a:pt x="962" y="1094"/>
                </a:cubicBezTo>
                <a:cubicBezTo>
                  <a:pt x="954" y="1085"/>
                  <a:pt x="933" y="1096"/>
                  <a:pt x="921" y="1091"/>
                </a:cubicBezTo>
                <a:cubicBezTo>
                  <a:pt x="909" y="1086"/>
                  <a:pt x="900" y="1072"/>
                  <a:pt x="890" y="1065"/>
                </a:cubicBezTo>
                <a:cubicBezTo>
                  <a:pt x="880" y="1058"/>
                  <a:pt x="866" y="1057"/>
                  <a:pt x="863" y="1050"/>
                </a:cubicBezTo>
                <a:cubicBezTo>
                  <a:pt x="860" y="1043"/>
                  <a:pt x="870" y="1033"/>
                  <a:pt x="870" y="1025"/>
                </a:cubicBezTo>
                <a:cubicBezTo>
                  <a:pt x="870" y="1017"/>
                  <a:pt x="867" y="1007"/>
                  <a:pt x="861" y="1001"/>
                </a:cubicBezTo>
                <a:cubicBezTo>
                  <a:pt x="855" y="995"/>
                  <a:pt x="842" y="990"/>
                  <a:pt x="833" y="990"/>
                </a:cubicBezTo>
                <a:cubicBezTo>
                  <a:pt x="824" y="990"/>
                  <a:pt x="811" y="1002"/>
                  <a:pt x="806" y="998"/>
                </a:cubicBezTo>
                <a:cubicBezTo>
                  <a:pt x="801" y="994"/>
                  <a:pt x="810" y="970"/>
                  <a:pt x="804" y="964"/>
                </a:cubicBezTo>
                <a:cubicBezTo>
                  <a:pt x="798" y="958"/>
                  <a:pt x="779" y="968"/>
                  <a:pt x="770" y="960"/>
                </a:cubicBezTo>
                <a:cubicBezTo>
                  <a:pt x="761" y="952"/>
                  <a:pt x="751" y="927"/>
                  <a:pt x="748" y="916"/>
                </a:cubicBezTo>
                <a:cubicBezTo>
                  <a:pt x="745" y="905"/>
                  <a:pt x="758" y="898"/>
                  <a:pt x="754" y="894"/>
                </a:cubicBezTo>
                <a:cubicBezTo>
                  <a:pt x="750" y="890"/>
                  <a:pt x="734" y="896"/>
                  <a:pt x="722" y="894"/>
                </a:cubicBezTo>
                <a:cubicBezTo>
                  <a:pt x="710" y="892"/>
                  <a:pt x="692" y="881"/>
                  <a:pt x="682" y="880"/>
                </a:cubicBezTo>
                <a:cubicBezTo>
                  <a:pt x="672" y="879"/>
                  <a:pt x="670" y="894"/>
                  <a:pt x="660" y="890"/>
                </a:cubicBezTo>
                <a:cubicBezTo>
                  <a:pt x="650" y="886"/>
                  <a:pt x="635" y="864"/>
                  <a:pt x="624" y="854"/>
                </a:cubicBezTo>
                <a:cubicBezTo>
                  <a:pt x="613" y="844"/>
                  <a:pt x="599" y="836"/>
                  <a:pt x="590" y="826"/>
                </a:cubicBezTo>
                <a:cubicBezTo>
                  <a:pt x="581" y="816"/>
                  <a:pt x="575" y="804"/>
                  <a:pt x="572" y="794"/>
                </a:cubicBezTo>
                <a:cubicBezTo>
                  <a:pt x="569" y="784"/>
                  <a:pt x="578" y="776"/>
                  <a:pt x="574" y="768"/>
                </a:cubicBezTo>
                <a:cubicBezTo>
                  <a:pt x="570" y="760"/>
                  <a:pt x="554" y="753"/>
                  <a:pt x="548" y="746"/>
                </a:cubicBezTo>
                <a:cubicBezTo>
                  <a:pt x="542" y="739"/>
                  <a:pt x="539" y="733"/>
                  <a:pt x="536" y="728"/>
                </a:cubicBezTo>
                <a:cubicBezTo>
                  <a:pt x="533" y="723"/>
                  <a:pt x="539" y="720"/>
                  <a:pt x="532" y="716"/>
                </a:cubicBezTo>
                <a:cubicBezTo>
                  <a:pt x="525" y="712"/>
                  <a:pt x="505" y="708"/>
                  <a:pt x="495" y="704"/>
                </a:cubicBezTo>
                <a:cubicBezTo>
                  <a:pt x="485" y="700"/>
                  <a:pt x="481" y="693"/>
                  <a:pt x="474" y="690"/>
                </a:cubicBezTo>
                <a:cubicBezTo>
                  <a:pt x="467" y="687"/>
                  <a:pt x="455" y="688"/>
                  <a:pt x="450" y="686"/>
                </a:cubicBezTo>
                <a:cubicBezTo>
                  <a:pt x="445" y="684"/>
                  <a:pt x="441" y="680"/>
                  <a:pt x="441" y="675"/>
                </a:cubicBezTo>
                <a:cubicBezTo>
                  <a:pt x="441" y="670"/>
                  <a:pt x="450" y="663"/>
                  <a:pt x="448" y="656"/>
                </a:cubicBezTo>
                <a:cubicBezTo>
                  <a:pt x="446" y="649"/>
                  <a:pt x="434" y="641"/>
                  <a:pt x="430" y="634"/>
                </a:cubicBezTo>
                <a:cubicBezTo>
                  <a:pt x="426" y="627"/>
                  <a:pt x="432" y="623"/>
                  <a:pt x="426" y="616"/>
                </a:cubicBezTo>
                <a:cubicBezTo>
                  <a:pt x="420" y="609"/>
                  <a:pt x="403" y="601"/>
                  <a:pt x="396" y="592"/>
                </a:cubicBezTo>
                <a:cubicBezTo>
                  <a:pt x="389" y="583"/>
                  <a:pt x="386" y="570"/>
                  <a:pt x="386" y="563"/>
                </a:cubicBezTo>
                <a:cubicBezTo>
                  <a:pt x="386" y="556"/>
                  <a:pt x="394" y="556"/>
                  <a:pt x="394" y="552"/>
                </a:cubicBezTo>
                <a:cubicBezTo>
                  <a:pt x="394" y="548"/>
                  <a:pt x="385" y="545"/>
                  <a:pt x="384" y="540"/>
                </a:cubicBezTo>
                <a:cubicBezTo>
                  <a:pt x="383" y="535"/>
                  <a:pt x="391" y="525"/>
                  <a:pt x="390" y="520"/>
                </a:cubicBezTo>
                <a:cubicBezTo>
                  <a:pt x="389" y="515"/>
                  <a:pt x="381" y="519"/>
                  <a:pt x="376" y="510"/>
                </a:cubicBezTo>
                <a:cubicBezTo>
                  <a:pt x="371" y="501"/>
                  <a:pt x="364" y="478"/>
                  <a:pt x="362" y="468"/>
                </a:cubicBezTo>
                <a:cubicBezTo>
                  <a:pt x="360" y="458"/>
                  <a:pt x="367" y="453"/>
                  <a:pt x="366" y="448"/>
                </a:cubicBezTo>
                <a:cubicBezTo>
                  <a:pt x="365" y="443"/>
                  <a:pt x="359" y="443"/>
                  <a:pt x="358" y="438"/>
                </a:cubicBezTo>
                <a:cubicBezTo>
                  <a:pt x="357" y="433"/>
                  <a:pt x="371" y="425"/>
                  <a:pt x="362" y="416"/>
                </a:cubicBezTo>
                <a:cubicBezTo>
                  <a:pt x="353" y="407"/>
                  <a:pt x="319" y="393"/>
                  <a:pt x="305" y="383"/>
                </a:cubicBezTo>
                <a:cubicBezTo>
                  <a:pt x="291" y="373"/>
                  <a:pt x="288" y="363"/>
                  <a:pt x="280" y="358"/>
                </a:cubicBezTo>
                <a:cubicBezTo>
                  <a:pt x="272" y="353"/>
                  <a:pt x="263" y="357"/>
                  <a:pt x="254" y="353"/>
                </a:cubicBezTo>
                <a:cubicBezTo>
                  <a:pt x="245" y="349"/>
                  <a:pt x="235" y="332"/>
                  <a:pt x="226" y="332"/>
                </a:cubicBezTo>
                <a:cubicBezTo>
                  <a:pt x="217" y="332"/>
                  <a:pt x="208" y="346"/>
                  <a:pt x="198" y="351"/>
                </a:cubicBezTo>
                <a:cubicBezTo>
                  <a:pt x="188" y="356"/>
                  <a:pt x="173" y="358"/>
                  <a:pt x="165" y="365"/>
                </a:cubicBezTo>
                <a:cubicBezTo>
                  <a:pt x="157" y="372"/>
                  <a:pt x="158" y="386"/>
                  <a:pt x="150" y="393"/>
                </a:cubicBezTo>
                <a:cubicBezTo>
                  <a:pt x="142" y="400"/>
                  <a:pt x="125" y="408"/>
                  <a:pt x="117" y="410"/>
                </a:cubicBezTo>
                <a:cubicBezTo>
                  <a:pt x="109" y="412"/>
                  <a:pt x="107" y="404"/>
                  <a:pt x="99" y="405"/>
                </a:cubicBezTo>
                <a:cubicBezTo>
                  <a:pt x="91" y="406"/>
                  <a:pt x="71" y="420"/>
                  <a:pt x="66" y="418"/>
                </a:cubicBezTo>
                <a:cubicBezTo>
                  <a:pt x="61" y="416"/>
                  <a:pt x="66" y="399"/>
                  <a:pt x="69" y="390"/>
                </a:cubicBezTo>
                <a:cubicBezTo>
                  <a:pt x="72" y="381"/>
                  <a:pt x="83" y="369"/>
                  <a:pt x="82" y="362"/>
                </a:cubicBezTo>
                <a:cubicBezTo>
                  <a:pt x="81" y="355"/>
                  <a:pt x="75" y="351"/>
                  <a:pt x="63" y="345"/>
                </a:cubicBezTo>
                <a:cubicBezTo>
                  <a:pt x="51" y="339"/>
                  <a:pt x="15" y="331"/>
                  <a:pt x="8" y="323"/>
                </a:cubicBezTo>
                <a:cubicBezTo>
                  <a:pt x="1" y="315"/>
                  <a:pt x="17" y="309"/>
                  <a:pt x="23" y="294"/>
                </a:cubicBezTo>
                <a:cubicBezTo>
                  <a:pt x="29" y="279"/>
                  <a:pt x="42" y="243"/>
                  <a:pt x="42" y="230"/>
                </a:cubicBezTo>
                <a:cubicBezTo>
                  <a:pt x="42" y="217"/>
                  <a:pt x="26" y="223"/>
                  <a:pt x="21" y="215"/>
                </a:cubicBezTo>
                <a:cubicBezTo>
                  <a:pt x="16" y="207"/>
                  <a:pt x="0" y="194"/>
                  <a:pt x="10" y="182"/>
                </a:cubicBezTo>
                <a:cubicBezTo>
                  <a:pt x="20" y="170"/>
                  <a:pt x="73" y="153"/>
                  <a:pt x="84" y="141"/>
                </a:cubicBezTo>
                <a:cubicBezTo>
                  <a:pt x="95" y="129"/>
                  <a:pt x="77" y="119"/>
                  <a:pt x="78" y="111"/>
                </a:cubicBezTo>
                <a:cubicBezTo>
                  <a:pt x="79" y="103"/>
                  <a:pt x="89" y="102"/>
                  <a:pt x="89" y="95"/>
                </a:cubicBezTo>
                <a:cubicBezTo>
                  <a:pt x="89" y="88"/>
                  <a:pt x="82" y="76"/>
                  <a:pt x="80" y="71"/>
                </a:cubicBezTo>
                <a:close/>
              </a:path>
            </a:pathLst>
          </a:custGeom>
          <a:pattFill prst="pct90">
            <a:fgClr>
              <a:srgbClr val="FF0000">
                <a:alpha val="30196"/>
              </a:srgbClr>
            </a:fgClr>
            <a:bgClr>
              <a:schemeClr val="bg1">
                <a:alpha val="30196"/>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136" name="Freeform 64" descr="90%"/>
          <p:cNvSpPr>
            <a:spLocks/>
          </p:cNvSpPr>
          <p:nvPr/>
        </p:nvSpPr>
        <p:spPr bwMode="auto">
          <a:xfrm>
            <a:off x="4594225" y="6003925"/>
            <a:ext cx="646113" cy="427038"/>
          </a:xfrm>
          <a:custGeom>
            <a:avLst/>
            <a:gdLst>
              <a:gd name="T0" fmla="*/ 42863 w 407"/>
              <a:gd name="T1" fmla="*/ 28575 h 269"/>
              <a:gd name="T2" fmla="*/ 63500 w 407"/>
              <a:gd name="T3" fmla="*/ 25400 h 269"/>
              <a:gd name="T4" fmla="*/ 96838 w 407"/>
              <a:gd name="T5" fmla="*/ 0 h 269"/>
              <a:gd name="T6" fmla="*/ 119063 w 407"/>
              <a:gd name="T7" fmla="*/ 30163 h 269"/>
              <a:gd name="T8" fmla="*/ 195263 w 407"/>
              <a:gd name="T9" fmla="*/ 4763 h 269"/>
              <a:gd name="T10" fmla="*/ 220663 w 407"/>
              <a:gd name="T11" fmla="*/ 38100 h 269"/>
              <a:gd name="T12" fmla="*/ 261938 w 407"/>
              <a:gd name="T13" fmla="*/ 44450 h 269"/>
              <a:gd name="T14" fmla="*/ 287338 w 407"/>
              <a:gd name="T15" fmla="*/ 82550 h 269"/>
              <a:gd name="T16" fmla="*/ 323850 w 407"/>
              <a:gd name="T17" fmla="*/ 66675 h 269"/>
              <a:gd name="T18" fmla="*/ 392113 w 407"/>
              <a:gd name="T19" fmla="*/ 73025 h 269"/>
              <a:gd name="T20" fmla="*/ 458788 w 407"/>
              <a:gd name="T21" fmla="*/ 39688 h 269"/>
              <a:gd name="T22" fmla="*/ 490538 w 407"/>
              <a:gd name="T23" fmla="*/ 53975 h 269"/>
              <a:gd name="T24" fmla="*/ 519113 w 407"/>
              <a:gd name="T25" fmla="*/ 34925 h 269"/>
              <a:gd name="T26" fmla="*/ 568325 w 407"/>
              <a:gd name="T27" fmla="*/ 44450 h 269"/>
              <a:gd name="T28" fmla="*/ 600075 w 407"/>
              <a:gd name="T29" fmla="*/ 15875 h 269"/>
              <a:gd name="T30" fmla="*/ 619125 w 407"/>
              <a:gd name="T31" fmla="*/ 23813 h 269"/>
              <a:gd name="T32" fmla="*/ 644525 w 407"/>
              <a:gd name="T33" fmla="*/ 14288 h 269"/>
              <a:gd name="T34" fmla="*/ 606425 w 407"/>
              <a:gd name="T35" fmla="*/ 73025 h 269"/>
              <a:gd name="T36" fmla="*/ 600075 w 407"/>
              <a:gd name="T37" fmla="*/ 115888 h 269"/>
              <a:gd name="T38" fmla="*/ 566738 w 407"/>
              <a:gd name="T39" fmla="*/ 149225 h 269"/>
              <a:gd name="T40" fmla="*/ 568325 w 407"/>
              <a:gd name="T41" fmla="*/ 177800 h 269"/>
              <a:gd name="T42" fmla="*/ 533400 w 407"/>
              <a:gd name="T43" fmla="*/ 220663 h 269"/>
              <a:gd name="T44" fmla="*/ 549275 w 407"/>
              <a:gd name="T45" fmla="*/ 257175 h 269"/>
              <a:gd name="T46" fmla="*/ 542925 w 407"/>
              <a:gd name="T47" fmla="*/ 290513 h 269"/>
              <a:gd name="T48" fmla="*/ 573088 w 407"/>
              <a:gd name="T49" fmla="*/ 315913 h 269"/>
              <a:gd name="T50" fmla="*/ 538163 w 407"/>
              <a:gd name="T51" fmla="*/ 363538 h 269"/>
              <a:gd name="T52" fmla="*/ 530225 w 407"/>
              <a:gd name="T53" fmla="*/ 423863 h 269"/>
              <a:gd name="T54" fmla="*/ 473075 w 407"/>
              <a:gd name="T55" fmla="*/ 382588 h 269"/>
              <a:gd name="T56" fmla="*/ 392113 w 407"/>
              <a:gd name="T57" fmla="*/ 377825 h 269"/>
              <a:gd name="T58" fmla="*/ 357188 w 407"/>
              <a:gd name="T59" fmla="*/ 320675 h 269"/>
              <a:gd name="T60" fmla="*/ 273050 w 407"/>
              <a:gd name="T61" fmla="*/ 282575 h 269"/>
              <a:gd name="T62" fmla="*/ 228600 w 407"/>
              <a:gd name="T63" fmla="*/ 247650 h 269"/>
              <a:gd name="T64" fmla="*/ 214313 w 407"/>
              <a:gd name="T65" fmla="*/ 225425 h 269"/>
              <a:gd name="T66" fmla="*/ 177800 w 407"/>
              <a:gd name="T67" fmla="*/ 230188 h 269"/>
              <a:gd name="T68" fmla="*/ 149225 w 407"/>
              <a:gd name="T69" fmla="*/ 196850 h 269"/>
              <a:gd name="T70" fmla="*/ 134938 w 407"/>
              <a:gd name="T71" fmla="*/ 168275 h 269"/>
              <a:gd name="T72" fmla="*/ 76200 w 407"/>
              <a:gd name="T73" fmla="*/ 163513 h 269"/>
              <a:gd name="T74" fmla="*/ 57150 w 407"/>
              <a:gd name="T75" fmla="*/ 134938 h 269"/>
              <a:gd name="T76" fmla="*/ 6350 w 407"/>
              <a:gd name="T77" fmla="*/ 128588 h 269"/>
              <a:gd name="T78" fmla="*/ 20638 w 407"/>
              <a:gd name="T79" fmla="*/ 104775 h 269"/>
              <a:gd name="T80" fmla="*/ 9525 w 407"/>
              <a:gd name="T81" fmla="*/ 73025 h 269"/>
              <a:gd name="T82" fmla="*/ 42863 w 407"/>
              <a:gd name="T83" fmla="*/ 28575 h 2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7"/>
              <a:gd name="T127" fmla="*/ 0 h 269"/>
              <a:gd name="T128" fmla="*/ 407 w 407"/>
              <a:gd name="T129" fmla="*/ 269 h 2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7" h="269">
                <a:moveTo>
                  <a:pt x="27" y="18"/>
                </a:moveTo>
                <a:cubicBezTo>
                  <a:pt x="33" y="13"/>
                  <a:pt x="34" y="19"/>
                  <a:pt x="40" y="16"/>
                </a:cubicBezTo>
                <a:cubicBezTo>
                  <a:pt x="46" y="13"/>
                  <a:pt x="55" y="0"/>
                  <a:pt x="61" y="0"/>
                </a:cubicBezTo>
                <a:cubicBezTo>
                  <a:pt x="67" y="0"/>
                  <a:pt x="65" y="18"/>
                  <a:pt x="75" y="19"/>
                </a:cubicBezTo>
                <a:cubicBezTo>
                  <a:pt x="85" y="20"/>
                  <a:pt x="112" y="2"/>
                  <a:pt x="123" y="3"/>
                </a:cubicBezTo>
                <a:cubicBezTo>
                  <a:pt x="134" y="4"/>
                  <a:pt x="132" y="20"/>
                  <a:pt x="139" y="24"/>
                </a:cubicBezTo>
                <a:cubicBezTo>
                  <a:pt x="146" y="28"/>
                  <a:pt x="158" y="23"/>
                  <a:pt x="165" y="28"/>
                </a:cubicBezTo>
                <a:cubicBezTo>
                  <a:pt x="172" y="33"/>
                  <a:pt x="175" y="50"/>
                  <a:pt x="181" y="52"/>
                </a:cubicBezTo>
                <a:cubicBezTo>
                  <a:pt x="187" y="54"/>
                  <a:pt x="193" y="43"/>
                  <a:pt x="204" y="42"/>
                </a:cubicBezTo>
                <a:cubicBezTo>
                  <a:pt x="215" y="41"/>
                  <a:pt x="233" y="49"/>
                  <a:pt x="247" y="46"/>
                </a:cubicBezTo>
                <a:cubicBezTo>
                  <a:pt x="261" y="43"/>
                  <a:pt x="279" y="27"/>
                  <a:pt x="289" y="25"/>
                </a:cubicBezTo>
                <a:cubicBezTo>
                  <a:pt x="299" y="23"/>
                  <a:pt x="303" y="34"/>
                  <a:pt x="309" y="34"/>
                </a:cubicBezTo>
                <a:cubicBezTo>
                  <a:pt x="315" y="34"/>
                  <a:pt x="319" y="23"/>
                  <a:pt x="327" y="22"/>
                </a:cubicBezTo>
                <a:cubicBezTo>
                  <a:pt x="335" y="21"/>
                  <a:pt x="350" y="30"/>
                  <a:pt x="358" y="28"/>
                </a:cubicBezTo>
                <a:cubicBezTo>
                  <a:pt x="366" y="26"/>
                  <a:pt x="373" y="12"/>
                  <a:pt x="378" y="10"/>
                </a:cubicBezTo>
                <a:cubicBezTo>
                  <a:pt x="383" y="8"/>
                  <a:pt x="385" y="15"/>
                  <a:pt x="390" y="15"/>
                </a:cubicBezTo>
                <a:cubicBezTo>
                  <a:pt x="395" y="15"/>
                  <a:pt x="407" y="4"/>
                  <a:pt x="406" y="9"/>
                </a:cubicBezTo>
                <a:cubicBezTo>
                  <a:pt x="405" y="14"/>
                  <a:pt x="387" y="35"/>
                  <a:pt x="382" y="46"/>
                </a:cubicBezTo>
                <a:cubicBezTo>
                  <a:pt x="377" y="57"/>
                  <a:pt x="382" y="65"/>
                  <a:pt x="378" y="73"/>
                </a:cubicBezTo>
                <a:cubicBezTo>
                  <a:pt x="374" y="81"/>
                  <a:pt x="360" y="88"/>
                  <a:pt x="357" y="94"/>
                </a:cubicBezTo>
                <a:cubicBezTo>
                  <a:pt x="354" y="100"/>
                  <a:pt x="361" y="105"/>
                  <a:pt x="358" y="112"/>
                </a:cubicBezTo>
                <a:cubicBezTo>
                  <a:pt x="355" y="119"/>
                  <a:pt x="338" y="131"/>
                  <a:pt x="336" y="139"/>
                </a:cubicBezTo>
                <a:cubicBezTo>
                  <a:pt x="334" y="147"/>
                  <a:pt x="345" y="155"/>
                  <a:pt x="346" y="162"/>
                </a:cubicBezTo>
                <a:cubicBezTo>
                  <a:pt x="347" y="169"/>
                  <a:pt x="340" y="177"/>
                  <a:pt x="342" y="183"/>
                </a:cubicBezTo>
                <a:cubicBezTo>
                  <a:pt x="344" y="189"/>
                  <a:pt x="362" y="191"/>
                  <a:pt x="361" y="199"/>
                </a:cubicBezTo>
                <a:cubicBezTo>
                  <a:pt x="360" y="207"/>
                  <a:pt x="343" y="218"/>
                  <a:pt x="339" y="229"/>
                </a:cubicBezTo>
                <a:cubicBezTo>
                  <a:pt x="335" y="240"/>
                  <a:pt x="341" y="265"/>
                  <a:pt x="334" y="267"/>
                </a:cubicBezTo>
                <a:cubicBezTo>
                  <a:pt x="327" y="269"/>
                  <a:pt x="312" y="246"/>
                  <a:pt x="298" y="241"/>
                </a:cubicBezTo>
                <a:cubicBezTo>
                  <a:pt x="284" y="236"/>
                  <a:pt x="259" y="244"/>
                  <a:pt x="247" y="238"/>
                </a:cubicBezTo>
                <a:cubicBezTo>
                  <a:pt x="235" y="232"/>
                  <a:pt x="237" y="212"/>
                  <a:pt x="225" y="202"/>
                </a:cubicBezTo>
                <a:cubicBezTo>
                  <a:pt x="213" y="192"/>
                  <a:pt x="185" y="186"/>
                  <a:pt x="172" y="178"/>
                </a:cubicBezTo>
                <a:cubicBezTo>
                  <a:pt x="159" y="170"/>
                  <a:pt x="150" y="162"/>
                  <a:pt x="144" y="156"/>
                </a:cubicBezTo>
                <a:cubicBezTo>
                  <a:pt x="138" y="150"/>
                  <a:pt x="140" y="144"/>
                  <a:pt x="135" y="142"/>
                </a:cubicBezTo>
                <a:cubicBezTo>
                  <a:pt x="130" y="140"/>
                  <a:pt x="119" y="148"/>
                  <a:pt x="112" y="145"/>
                </a:cubicBezTo>
                <a:cubicBezTo>
                  <a:pt x="105" y="142"/>
                  <a:pt x="98" y="130"/>
                  <a:pt x="94" y="124"/>
                </a:cubicBezTo>
                <a:cubicBezTo>
                  <a:pt x="90" y="118"/>
                  <a:pt x="93" y="109"/>
                  <a:pt x="85" y="106"/>
                </a:cubicBezTo>
                <a:cubicBezTo>
                  <a:pt x="77" y="103"/>
                  <a:pt x="56" y="106"/>
                  <a:pt x="48" y="103"/>
                </a:cubicBezTo>
                <a:cubicBezTo>
                  <a:pt x="40" y="100"/>
                  <a:pt x="43" y="89"/>
                  <a:pt x="36" y="85"/>
                </a:cubicBezTo>
                <a:cubicBezTo>
                  <a:pt x="29" y="81"/>
                  <a:pt x="8" y="84"/>
                  <a:pt x="4" y="81"/>
                </a:cubicBezTo>
                <a:cubicBezTo>
                  <a:pt x="0" y="78"/>
                  <a:pt x="13" y="72"/>
                  <a:pt x="13" y="66"/>
                </a:cubicBezTo>
                <a:cubicBezTo>
                  <a:pt x="13" y="60"/>
                  <a:pt x="4" y="54"/>
                  <a:pt x="6" y="46"/>
                </a:cubicBezTo>
                <a:cubicBezTo>
                  <a:pt x="8" y="38"/>
                  <a:pt x="22" y="24"/>
                  <a:pt x="27" y="18"/>
                </a:cubicBezTo>
                <a:close/>
              </a:path>
            </a:pathLst>
          </a:custGeom>
          <a:pattFill prst="pct90">
            <a:fgClr>
              <a:srgbClr val="FF0000">
                <a:alpha val="30196"/>
              </a:srgbClr>
            </a:fgClr>
            <a:bgClr>
              <a:schemeClr val="bg1">
                <a:alpha val="30196"/>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137" name="Freeform 65" descr="90%"/>
          <p:cNvSpPr>
            <a:spLocks/>
          </p:cNvSpPr>
          <p:nvPr/>
        </p:nvSpPr>
        <p:spPr bwMode="auto">
          <a:xfrm>
            <a:off x="3868738" y="5180013"/>
            <a:ext cx="300037" cy="571500"/>
          </a:xfrm>
          <a:custGeom>
            <a:avLst/>
            <a:gdLst>
              <a:gd name="T0" fmla="*/ 1587 w 189"/>
              <a:gd name="T1" fmla="*/ 115888 h 360"/>
              <a:gd name="T2" fmla="*/ 17462 w 189"/>
              <a:gd name="T3" fmla="*/ 33338 h 360"/>
              <a:gd name="T4" fmla="*/ 44450 w 189"/>
              <a:gd name="T5" fmla="*/ 71438 h 360"/>
              <a:gd name="T6" fmla="*/ 96837 w 189"/>
              <a:gd name="T7" fmla="*/ 80962 h 360"/>
              <a:gd name="T8" fmla="*/ 115887 w 189"/>
              <a:gd name="T9" fmla="*/ 63500 h 360"/>
              <a:gd name="T10" fmla="*/ 136525 w 189"/>
              <a:gd name="T11" fmla="*/ 66675 h 360"/>
              <a:gd name="T12" fmla="*/ 150812 w 189"/>
              <a:gd name="T13" fmla="*/ 34925 h 360"/>
              <a:gd name="T14" fmla="*/ 169862 w 189"/>
              <a:gd name="T15" fmla="*/ 38100 h 360"/>
              <a:gd name="T16" fmla="*/ 187325 w 189"/>
              <a:gd name="T17" fmla="*/ 6350 h 360"/>
              <a:gd name="T18" fmla="*/ 201612 w 189"/>
              <a:gd name="T19" fmla="*/ 14288 h 360"/>
              <a:gd name="T20" fmla="*/ 217487 w 189"/>
              <a:gd name="T21" fmla="*/ 1588 h 360"/>
              <a:gd name="T22" fmla="*/ 246062 w 189"/>
              <a:gd name="T23" fmla="*/ 20637 h 360"/>
              <a:gd name="T24" fmla="*/ 268287 w 189"/>
              <a:gd name="T25" fmla="*/ 28575 h 360"/>
              <a:gd name="T26" fmla="*/ 260350 w 189"/>
              <a:gd name="T27" fmla="*/ 47625 h 360"/>
              <a:gd name="T28" fmla="*/ 274637 w 189"/>
              <a:gd name="T29" fmla="*/ 58738 h 360"/>
              <a:gd name="T30" fmla="*/ 263525 w 189"/>
              <a:gd name="T31" fmla="*/ 76200 h 360"/>
              <a:gd name="T32" fmla="*/ 293687 w 189"/>
              <a:gd name="T33" fmla="*/ 100012 h 360"/>
              <a:gd name="T34" fmla="*/ 287337 w 189"/>
              <a:gd name="T35" fmla="*/ 149225 h 360"/>
              <a:gd name="T36" fmla="*/ 296862 w 189"/>
              <a:gd name="T37" fmla="*/ 187325 h 360"/>
              <a:gd name="T38" fmla="*/ 268287 w 189"/>
              <a:gd name="T39" fmla="*/ 223838 h 360"/>
              <a:gd name="T40" fmla="*/ 268287 w 189"/>
              <a:gd name="T41" fmla="*/ 268288 h 360"/>
              <a:gd name="T42" fmla="*/ 250825 w 189"/>
              <a:gd name="T43" fmla="*/ 314325 h 360"/>
              <a:gd name="T44" fmla="*/ 254000 w 189"/>
              <a:gd name="T45" fmla="*/ 401637 h 360"/>
              <a:gd name="T46" fmla="*/ 239712 w 189"/>
              <a:gd name="T47" fmla="*/ 454025 h 360"/>
              <a:gd name="T48" fmla="*/ 239712 w 189"/>
              <a:gd name="T49" fmla="*/ 490538 h 360"/>
              <a:gd name="T50" fmla="*/ 212725 w 189"/>
              <a:gd name="T51" fmla="*/ 525463 h 360"/>
              <a:gd name="T52" fmla="*/ 182562 w 189"/>
              <a:gd name="T53" fmla="*/ 495300 h 360"/>
              <a:gd name="T54" fmla="*/ 163512 w 189"/>
              <a:gd name="T55" fmla="*/ 501650 h 360"/>
              <a:gd name="T56" fmla="*/ 141287 w 189"/>
              <a:gd name="T57" fmla="*/ 482600 h 360"/>
              <a:gd name="T58" fmla="*/ 125412 w 189"/>
              <a:gd name="T59" fmla="*/ 487363 h 360"/>
              <a:gd name="T60" fmla="*/ 115887 w 189"/>
              <a:gd name="T61" fmla="*/ 501650 h 360"/>
              <a:gd name="T62" fmla="*/ 141287 w 189"/>
              <a:gd name="T63" fmla="*/ 534988 h 360"/>
              <a:gd name="T64" fmla="*/ 106362 w 189"/>
              <a:gd name="T65" fmla="*/ 568325 h 360"/>
              <a:gd name="T66" fmla="*/ 65087 w 189"/>
              <a:gd name="T67" fmla="*/ 557213 h 360"/>
              <a:gd name="T68" fmla="*/ 26987 w 189"/>
              <a:gd name="T69" fmla="*/ 561975 h 360"/>
              <a:gd name="T70" fmla="*/ 39687 w 189"/>
              <a:gd name="T71" fmla="*/ 539750 h 360"/>
              <a:gd name="T72" fmla="*/ 15875 w 189"/>
              <a:gd name="T73" fmla="*/ 442913 h 360"/>
              <a:gd name="T74" fmla="*/ 26987 w 189"/>
              <a:gd name="T75" fmla="*/ 419100 h 360"/>
              <a:gd name="T76" fmla="*/ 22225 w 189"/>
              <a:gd name="T77" fmla="*/ 358775 h 360"/>
              <a:gd name="T78" fmla="*/ 44450 w 189"/>
              <a:gd name="T79" fmla="*/ 338137 h 360"/>
              <a:gd name="T80" fmla="*/ 20637 w 189"/>
              <a:gd name="T81" fmla="*/ 277813 h 360"/>
              <a:gd name="T82" fmla="*/ 53975 w 189"/>
              <a:gd name="T83" fmla="*/ 263525 h 360"/>
              <a:gd name="T84" fmla="*/ 34925 w 189"/>
              <a:gd name="T85" fmla="*/ 234950 h 360"/>
              <a:gd name="T86" fmla="*/ 53975 w 189"/>
              <a:gd name="T87" fmla="*/ 206375 h 360"/>
              <a:gd name="T88" fmla="*/ 36512 w 189"/>
              <a:gd name="T89" fmla="*/ 187325 h 360"/>
              <a:gd name="T90" fmla="*/ 44450 w 189"/>
              <a:gd name="T91" fmla="*/ 163512 h 360"/>
              <a:gd name="T92" fmla="*/ 25400 w 189"/>
              <a:gd name="T93" fmla="*/ 153987 h 360"/>
              <a:gd name="T94" fmla="*/ 1587 w 189"/>
              <a:gd name="T95" fmla="*/ 115888 h 3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9"/>
              <a:gd name="T145" fmla="*/ 0 h 360"/>
              <a:gd name="T146" fmla="*/ 189 w 189"/>
              <a:gd name="T147" fmla="*/ 360 h 3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9" h="360">
                <a:moveTo>
                  <a:pt x="1" y="73"/>
                </a:moveTo>
                <a:cubicBezTo>
                  <a:pt x="0" y="61"/>
                  <a:pt x="7" y="26"/>
                  <a:pt x="11" y="21"/>
                </a:cubicBezTo>
                <a:cubicBezTo>
                  <a:pt x="15" y="16"/>
                  <a:pt x="20" y="40"/>
                  <a:pt x="28" y="45"/>
                </a:cubicBezTo>
                <a:cubicBezTo>
                  <a:pt x="36" y="50"/>
                  <a:pt x="54" y="52"/>
                  <a:pt x="61" y="51"/>
                </a:cubicBezTo>
                <a:cubicBezTo>
                  <a:pt x="68" y="50"/>
                  <a:pt x="69" y="41"/>
                  <a:pt x="73" y="40"/>
                </a:cubicBezTo>
                <a:cubicBezTo>
                  <a:pt x="77" y="39"/>
                  <a:pt x="82" y="45"/>
                  <a:pt x="86" y="42"/>
                </a:cubicBezTo>
                <a:cubicBezTo>
                  <a:pt x="90" y="39"/>
                  <a:pt x="91" y="25"/>
                  <a:pt x="95" y="22"/>
                </a:cubicBezTo>
                <a:cubicBezTo>
                  <a:pt x="99" y="19"/>
                  <a:pt x="103" y="27"/>
                  <a:pt x="107" y="24"/>
                </a:cubicBezTo>
                <a:cubicBezTo>
                  <a:pt x="111" y="21"/>
                  <a:pt x="115" y="6"/>
                  <a:pt x="118" y="4"/>
                </a:cubicBezTo>
                <a:cubicBezTo>
                  <a:pt x="121" y="2"/>
                  <a:pt x="124" y="9"/>
                  <a:pt x="127" y="9"/>
                </a:cubicBezTo>
                <a:cubicBezTo>
                  <a:pt x="130" y="9"/>
                  <a:pt x="132" y="0"/>
                  <a:pt x="137" y="1"/>
                </a:cubicBezTo>
                <a:cubicBezTo>
                  <a:pt x="142" y="2"/>
                  <a:pt x="150" y="10"/>
                  <a:pt x="155" y="13"/>
                </a:cubicBezTo>
                <a:cubicBezTo>
                  <a:pt x="160" y="16"/>
                  <a:pt x="168" y="15"/>
                  <a:pt x="169" y="18"/>
                </a:cubicBezTo>
                <a:cubicBezTo>
                  <a:pt x="170" y="21"/>
                  <a:pt x="163" y="27"/>
                  <a:pt x="164" y="30"/>
                </a:cubicBezTo>
                <a:cubicBezTo>
                  <a:pt x="165" y="33"/>
                  <a:pt x="173" y="34"/>
                  <a:pt x="173" y="37"/>
                </a:cubicBezTo>
                <a:cubicBezTo>
                  <a:pt x="173" y="40"/>
                  <a:pt x="164" y="44"/>
                  <a:pt x="166" y="48"/>
                </a:cubicBezTo>
                <a:cubicBezTo>
                  <a:pt x="168" y="52"/>
                  <a:pt x="182" y="55"/>
                  <a:pt x="185" y="63"/>
                </a:cubicBezTo>
                <a:cubicBezTo>
                  <a:pt x="188" y="71"/>
                  <a:pt x="181" y="85"/>
                  <a:pt x="181" y="94"/>
                </a:cubicBezTo>
                <a:cubicBezTo>
                  <a:pt x="181" y="103"/>
                  <a:pt x="189" y="110"/>
                  <a:pt x="187" y="118"/>
                </a:cubicBezTo>
                <a:cubicBezTo>
                  <a:pt x="185" y="126"/>
                  <a:pt x="172" y="133"/>
                  <a:pt x="169" y="141"/>
                </a:cubicBezTo>
                <a:cubicBezTo>
                  <a:pt x="166" y="149"/>
                  <a:pt x="171" y="160"/>
                  <a:pt x="169" y="169"/>
                </a:cubicBezTo>
                <a:cubicBezTo>
                  <a:pt x="167" y="178"/>
                  <a:pt x="159" y="184"/>
                  <a:pt x="158" y="198"/>
                </a:cubicBezTo>
                <a:cubicBezTo>
                  <a:pt x="157" y="212"/>
                  <a:pt x="161" y="238"/>
                  <a:pt x="160" y="253"/>
                </a:cubicBezTo>
                <a:cubicBezTo>
                  <a:pt x="159" y="268"/>
                  <a:pt x="153" y="277"/>
                  <a:pt x="151" y="286"/>
                </a:cubicBezTo>
                <a:cubicBezTo>
                  <a:pt x="149" y="295"/>
                  <a:pt x="154" y="302"/>
                  <a:pt x="151" y="309"/>
                </a:cubicBezTo>
                <a:cubicBezTo>
                  <a:pt x="148" y="316"/>
                  <a:pt x="140" y="331"/>
                  <a:pt x="134" y="331"/>
                </a:cubicBezTo>
                <a:cubicBezTo>
                  <a:pt x="128" y="331"/>
                  <a:pt x="120" y="314"/>
                  <a:pt x="115" y="312"/>
                </a:cubicBezTo>
                <a:cubicBezTo>
                  <a:pt x="110" y="310"/>
                  <a:pt x="107" y="317"/>
                  <a:pt x="103" y="316"/>
                </a:cubicBezTo>
                <a:cubicBezTo>
                  <a:pt x="99" y="315"/>
                  <a:pt x="93" y="305"/>
                  <a:pt x="89" y="304"/>
                </a:cubicBezTo>
                <a:cubicBezTo>
                  <a:pt x="85" y="303"/>
                  <a:pt x="82" y="305"/>
                  <a:pt x="79" y="307"/>
                </a:cubicBezTo>
                <a:cubicBezTo>
                  <a:pt x="76" y="309"/>
                  <a:pt x="71" y="311"/>
                  <a:pt x="73" y="316"/>
                </a:cubicBezTo>
                <a:cubicBezTo>
                  <a:pt x="75" y="321"/>
                  <a:pt x="90" y="330"/>
                  <a:pt x="89" y="337"/>
                </a:cubicBezTo>
                <a:cubicBezTo>
                  <a:pt x="88" y="344"/>
                  <a:pt x="75" y="356"/>
                  <a:pt x="67" y="358"/>
                </a:cubicBezTo>
                <a:cubicBezTo>
                  <a:pt x="59" y="360"/>
                  <a:pt x="49" y="352"/>
                  <a:pt x="41" y="351"/>
                </a:cubicBezTo>
                <a:cubicBezTo>
                  <a:pt x="33" y="350"/>
                  <a:pt x="20" y="356"/>
                  <a:pt x="17" y="354"/>
                </a:cubicBezTo>
                <a:cubicBezTo>
                  <a:pt x="14" y="352"/>
                  <a:pt x="26" y="352"/>
                  <a:pt x="25" y="340"/>
                </a:cubicBezTo>
                <a:cubicBezTo>
                  <a:pt x="24" y="328"/>
                  <a:pt x="11" y="292"/>
                  <a:pt x="10" y="279"/>
                </a:cubicBezTo>
                <a:cubicBezTo>
                  <a:pt x="9" y="266"/>
                  <a:pt x="16" y="273"/>
                  <a:pt x="17" y="264"/>
                </a:cubicBezTo>
                <a:cubicBezTo>
                  <a:pt x="18" y="255"/>
                  <a:pt x="12" y="234"/>
                  <a:pt x="14" y="226"/>
                </a:cubicBezTo>
                <a:cubicBezTo>
                  <a:pt x="16" y="218"/>
                  <a:pt x="28" y="221"/>
                  <a:pt x="28" y="213"/>
                </a:cubicBezTo>
                <a:cubicBezTo>
                  <a:pt x="28" y="205"/>
                  <a:pt x="12" y="183"/>
                  <a:pt x="13" y="175"/>
                </a:cubicBezTo>
                <a:cubicBezTo>
                  <a:pt x="14" y="167"/>
                  <a:pt x="33" y="170"/>
                  <a:pt x="34" y="166"/>
                </a:cubicBezTo>
                <a:cubicBezTo>
                  <a:pt x="35" y="162"/>
                  <a:pt x="22" y="154"/>
                  <a:pt x="22" y="148"/>
                </a:cubicBezTo>
                <a:cubicBezTo>
                  <a:pt x="22" y="142"/>
                  <a:pt x="34" y="135"/>
                  <a:pt x="34" y="130"/>
                </a:cubicBezTo>
                <a:cubicBezTo>
                  <a:pt x="34" y="125"/>
                  <a:pt x="24" y="122"/>
                  <a:pt x="23" y="118"/>
                </a:cubicBezTo>
                <a:cubicBezTo>
                  <a:pt x="22" y="114"/>
                  <a:pt x="29" y="106"/>
                  <a:pt x="28" y="103"/>
                </a:cubicBezTo>
                <a:cubicBezTo>
                  <a:pt x="27" y="100"/>
                  <a:pt x="20" y="102"/>
                  <a:pt x="16" y="97"/>
                </a:cubicBezTo>
                <a:cubicBezTo>
                  <a:pt x="12" y="92"/>
                  <a:pt x="4" y="78"/>
                  <a:pt x="1" y="73"/>
                </a:cubicBezTo>
                <a:close/>
              </a:path>
            </a:pathLst>
          </a:custGeom>
          <a:pattFill prst="pct90">
            <a:fgClr>
              <a:srgbClr val="FF0000">
                <a:alpha val="30196"/>
              </a:srgbClr>
            </a:fgClr>
            <a:bgClr>
              <a:schemeClr val="bg1">
                <a:alpha val="30196"/>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pic>
        <p:nvPicPr>
          <p:cNvPr id="3139" name="Picture 67" descr="1861 the Kingdom of Italy">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81525" y="4765675"/>
            <a:ext cx="31432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7" name="Freeform 68" descr="90%"/>
          <p:cNvSpPr>
            <a:spLocks/>
          </p:cNvSpPr>
          <p:nvPr/>
        </p:nvSpPr>
        <p:spPr bwMode="auto">
          <a:xfrm>
            <a:off x="6470650" y="4546600"/>
            <a:ext cx="1082675" cy="769938"/>
          </a:xfrm>
          <a:custGeom>
            <a:avLst/>
            <a:gdLst>
              <a:gd name="T0" fmla="*/ 63500 w 682"/>
              <a:gd name="T1" fmla="*/ 0 h 485"/>
              <a:gd name="T2" fmla="*/ 152400 w 682"/>
              <a:gd name="T3" fmla="*/ 69850 h 485"/>
              <a:gd name="T4" fmla="*/ 222250 w 682"/>
              <a:gd name="T5" fmla="*/ 69850 h 485"/>
              <a:gd name="T6" fmla="*/ 349250 w 682"/>
              <a:gd name="T7" fmla="*/ 101600 h 485"/>
              <a:gd name="T8" fmla="*/ 495300 w 682"/>
              <a:gd name="T9" fmla="*/ 85725 h 485"/>
              <a:gd name="T10" fmla="*/ 587375 w 682"/>
              <a:gd name="T11" fmla="*/ 60325 h 485"/>
              <a:gd name="T12" fmla="*/ 688975 w 682"/>
              <a:gd name="T13" fmla="*/ 44450 h 485"/>
              <a:gd name="T14" fmla="*/ 762000 w 682"/>
              <a:gd name="T15" fmla="*/ 60325 h 485"/>
              <a:gd name="T16" fmla="*/ 822325 w 682"/>
              <a:gd name="T17" fmla="*/ 22225 h 485"/>
              <a:gd name="T18" fmla="*/ 892175 w 682"/>
              <a:gd name="T19" fmla="*/ 60325 h 485"/>
              <a:gd name="T20" fmla="*/ 993775 w 682"/>
              <a:gd name="T21" fmla="*/ 155575 h 485"/>
              <a:gd name="T22" fmla="*/ 1041400 w 682"/>
              <a:gd name="T23" fmla="*/ 149225 h 485"/>
              <a:gd name="T24" fmla="*/ 1019175 w 682"/>
              <a:gd name="T25" fmla="*/ 203200 h 485"/>
              <a:gd name="T26" fmla="*/ 1035050 w 682"/>
              <a:gd name="T27" fmla="*/ 254000 h 485"/>
              <a:gd name="T28" fmla="*/ 1006475 w 682"/>
              <a:gd name="T29" fmla="*/ 279400 h 485"/>
              <a:gd name="T30" fmla="*/ 996950 w 682"/>
              <a:gd name="T31" fmla="*/ 307975 h 485"/>
              <a:gd name="T32" fmla="*/ 968375 w 682"/>
              <a:gd name="T33" fmla="*/ 333375 h 485"/>
              <a:gd name="T34" fmla="*/ 1003300 w 682"/>
              <a:gd name="T35" fmla="*/ 352425 h 485"/>
              <a:gd name="T36" fmla="*/ 1022350 w 682"/>
              <a:gd name="T37" fmla="*/ 393700 h 485"/>
              <a:gd name="T38" fmla="*/ 1076325 w 682"/>
              <a:gd name="T39" fmla="*/ 438150 h 485"/>
              <a:gd name="T40" fmla="*/ 1060450 w 682"/>
              <a:gd name="T41" fmla="*/ 454025 h 485"/>
              <a:gd name="T42" fmla="*/ 977900 w 682"/>
              <a:gd name="T43" fmla="*/ 447675 h 485"/>
              <a:gd name="T44" fmla="*/ 917575 w 682"/>
              <a:gd name="T45" fmla="*/ 469900 h 485"/>
              <a:gd name="T46" fmla="*/ 860425 w 682"/>
              <a:gd name="T47" fmla="*/ 466725 h 485"/>
              <a:gd name="T48" fmla="*/ 831850 w 682"/>
              <a:gd name="T49" fmla="*/ 488950 h 485"/>
              <a:gd name="T50" fmla="*/ 762000 w 682"/>
              <a:gd name="T51" fmla="*/ 492125 h 485"/>
              <a:gd name="T52" fmla="*/ 733425 w 682"/>
              <a:gd name="T53" fmla="*/ 549275 h 485"/>
              <a:gd name="T54" fmla="*/ 596900 w 682"/>
              <a:gd name="T55" fmla="*/ 698500 h 485"/>
              <a:gd name="T56" fmla="*/ 542925 w 682"/>
              <a:gd name="T57" fmla="*/ 704850 h 485"/>
              <a:gd name="T58" fmla="*/ 511175 w 682"/>
              <a:gd name="T59" fmla="*/ 723900 h 485"/>
              <a:gd name="T60" fmla="*/ 377825 w 682"/>
              <a:gd name="T61" fmla="*/ 679450 h 485"/>
              <a:gd name="T62" fmla="*/ 311150 w 682"/>
              <a:gd name="T63" fmla="*/ 742950 h 485"/>
              <a:gd name="T64" fmla="*/ 228600 w 682"/>
              <a:gd name="T65" fmla="*/ 739775 h 485"/>
              <a:gd name="T66" fmla="*/ 171450 w 682"/>
              <a:gd name="T67" fmla="*/ 768350 h 485"/>
              <a:gd name="T68" fmla="*/ 111125 w 682"/>
              <a:gd name="T69" fmla="*/ 752475 h 485"/>
              <a:gd name="T70" fmla="*/ 88900 w 682"/>
              <a:gd name="T71" fmla="*/ 688975 h 485"/>
              <a:gd name="T72" fmla="*/ 158750 w 682"/>
              <a:gd name="T73" fmla="*/ 682625 h 485"/>
              <a:gd name="T74" fmla="*/ 130175 w 682"/>
              <a:gd name="T75" fmla="*/ 571500 h 485"/>
              <a:gd name="T76" fmla="*/ 25400 w 682"/>
              <a:gd name="T77" fmla="*/ 476250 h 485"/>
              <a:gd name="T78" fmla="*/ 85725 w 682"/>
              <a:gd name="T79" fmla="*/ 381000 h 485"/>
              <a:gd name="T80" fmla="*/ 69850 w 682"/>
              <a:gd name="T81" fmla="*/ 304800 h 485"/>
              <a:gd name="T82" fmla="*/ 123825 w 682"/>
              <a:gd name="T83" fmla="*/ 244475 h 485"/>
              <a:gd name="T84" fmla="*/ 79375 w 682"/>
              <a:gd name="T85" fmla="*/ 152400 h 485"/>
              <a:gd name="T86" fmla="*/ 3175 w 682"/>
              <a:gd name="T87" fmla="*/ 73025 h 485"/>
              <a:gd name="T88" fmla="*/ 63500 w 682"/>
              <a:gd name="T89" fmla="*/ 0 h 4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82"/>
              <a:gd name="T136" fmla="*/ 0 h 485"/>
              <a:gd name="T137" fmla="*/ 682 w 682"/>
              <a:gd name="T138" fmla="*/ 485 h 4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82" h="485">
                <a:moveTo>
                  <a:pt x="40" y="0"/>
                </a:moveTo>
                <a:cubicBezTo>
                  <a:pt x="56" y="1"/>
                  <a:pt x="79" y="37"/>
                  <a:pt x="96" y="44"/>
                </a:cubicBezTo>
                <a:cubicBezTo>
                  <a:pt x="113" y="51"/>
                  <a:pt x="119" y="41"/>
                  <a:pt x="140" y="44"/>
                </a:cubicBezTo>
                <a:cubicBezTo>
                  <a:pt x="161" y="47"/>
                  <a:pt x="191" y="62"/>
                  <a:pt x="220" y="64"/>
                </a:cubicBezTo>
                <a:cubicBezTo>
                  <a:pt x="249" y="66"/>
                  <a:pt x="287" y="58"/>
                  <a:pt x="312" y="54"/>
                </a:cubicBezTo>
                <a:cubicBezTo>
                  <a:pt x="337" y="50"/>
                  <a:pt x="350" y="42"/>
                  <a:pt x="370" y="38"/>
                </a:cubicBezTo>
                <a:cubicBezTo>
                  <a:pt x="390" y="34"/>
                  <a:pt x="416" y="28"/>
                  <a:pt x="434" y="28"/>
                </a:cubicBezTo>
                <a:cubicBezTo>
                  <a:pt x="452" y="28"/>
                  <a:pt x="466" y="40"/>
                  <a:pt x="480" y="38"/>
                </a:cubicBezTo>
                <a:cubicBezTo>
                  <a:pt x="494" y="36"/>
                  <a:pt x="504" y="14"/>
                  <a:pt x="518" y="14"/>
                </a:cubicBezTo>
                <a:cubicBezTo>
                  <a:pt x="532" y="14"/>
                  <a:pt x="544" y="24"/>
                  <a:pt x="562" y="38"/>
                </a:cubicBezTo>
                <a:cubicBezTo>
                  <a:pt x="580" y="52"/>
                  <a:pt x="610" y="89"/>
                  <a:pt x="626" y="98"/>
                </a:cubicBezTo>
                <a:cubicBezTo>
                  <a:pt x="642" y="107"/>
                  <a:pt x="653" y="89"/>
                  <a:pt x="656" y="94"/>
                </a:cubicBezTo>
                <a:cubicBezTo>
                  <a:pt x="659" y="99"/>
                  <a:pt x="643" y="117"/>
                  <a:pt x="642" y="128"/>
                </a:cubicBezTo>
                <a:cubicBezTo>
                  <a:pt x="641" y="139"/>
                  <a:pt x="653" y="152"/>
                  <a:pt x="652" y="160"/>
                </a:cubicBezTo>
                <a:cubicBezTo>
                  <a:pt x="651" y="168"/>
                  <a:pt x="638" y="170"/>
                  <a:pt x="634" y="176"/>
                </a:cubicBezTo>
                <a:cubicBezTo>
                  <a:pt x="630" y="182"/>
                  <a:pt x="632" y="188"/>
                  <a:pt x="628" y="194"/>
                </a:cubicBezTo>
                <a:cubicBezTo>
                  <a:pt x="624" y="200"/>
                  <a:pt x="609" y="205"/>
                  <a:pt x="610" y="210"/>
                </a:cubicBezTo>
                <a:cubicBezTo>
                  <a:pt x="611" y="215"/>
                  <a:pt x="626" y="216"/>
                  <a:pt x="632" y="222"/>
                </a:cubicBezTo>
                <a:cubicBezTo>
                  <a:pt x="638" y="228"/>
                  <a:pt x="636" y="239"/>
                  <a:pt x="644" y="248"/>
                </a:cubicBezTo>
                <a:cubicBezTo>
                  <a:pt x="652" y="257"/>
                  <a:pt x="674" y="270"/>
                  <a:pt x="678" y="276"/>
                </a:cubicBezTo>
                <a:cubicBezTo>
                  <a:pt x="682" y="282"/>
                  <a:pt x="678" y="285"/>
                  <a:pt x="668" y="286"/>
                </a:cubicBezTo>
                <a:cubicBezTo>
                  <a:pt x="658" y="287"/>
                  <a:pt x="631" y="280"/>
                  <a:pt x="616" y="282"/>
                </a:cubicBezTo>
                <a:cubicBezTo>
                  <a:pt x="601" y="284"/>
                  <a:pt x="590" y="294"/>
                  <a:pt x="578" y="296"/>
                </a:cubicBezTo>
                <a:cubicBezTo>
                  <a:pt x="566" y="298"/>
                  <a:pt x="551" y="292"/>
                  <a:pt x="542" y="294"/>
                </a:cubicBezTo>
                <a:cubicBezTo>
                  <a:pt x="533" y="296"/>
                  <a:pt x="534" y="305"/>
                  <a:pt x="524" y="308"/>
                </a:cubicBezTo>
                <a:cubicBezTo>
                  <a:pt x="514" y="311"/>
                  <a:pt x="490" y="304"/>
                  <a:pt x="480" y="310"/>
                </a:cubicBezTo>
                <a:cubicBezTo>
                  <a:pt x="470" y="316"/>
                  <a:pt x="479" y="324"/>
                  <a:pt x="462" y="346"/>
                </a:cubicBezTo>
                <a:cubicBezTo>
                  <a:pt x="445" y="368"/>
                  <a:pt x="396" y="424"/>
                  <a:pt x="376" y="440"/>
                </a:cubicBezTo>
                <a:cubicBezTo>
                  <a:pt x="356" y="456"/>
                  <a:pt x="351" y="441"/>
                  <a:pt x="342" y="444"/>
                </a:cubicBezTo>
                <a:cubicBezTo>
                  <a:pt x="333" y="447"/>
                  <a:pt x="339" y="459"/>
                  <a:pt x="322" y="456"/>
                </a:cubicBezTo>
                <a:cubicBezTo>
                  <a:pt x="305" y="453"/>
                  <a:pt x="259" y="426"/>
                  <a:pt x="238" y="428"/>
                </a:cubicBezTo>
                <a:cubicBezTo>
                  <a:pt x="217" y="430"/>
                  <a:pt x="212" y="462"/>
                  <a:pt x="196" y="468"/>
                </a:cubicBezTo>
                <a:cubicBezTo>
                  <a:pt x="180" y="474"/>
                  <a:pt x="159" y="463"/>
                  <a:pt x="144" y="466"/>
                </a:cubicBezTo>
                <a:cubicBezTo>
                  <a:pt x="129" y="469"/>
                  <a:pt x="120" y="483"/>
                  <a:pt x="108" y="484"/>
                </a:cubicBezTo>
                <a:cubicBezTo>
                  <a:pt x="96" y="485"/>
                  <a:pt x="79" y="482"/>
                  <a:pt x="70" y="474"/>
                </a:cubicBezTo>
                <a:cubicBezTo>
                  <a:pt x="61" y="466"/>
                  <a:pt x="51" y="441"/>
                  <a:pt x="56" y="434"/>
                </a:cubicBezTo>
                <a:cubicBezTo>
                  <a:pt x="61" y="427"/>
                  <a:pt x="96" y="442"/>
                  <a:pt x="100" y="430"/>
                </a:cubicBezTo>
                <a:cubicBezTo>
                  <a:pt x="104" y="418"/>
                  <a:pt x="96" y="382"/>
                  <a:pt x="82" y="360"/>
                </a:cubicBezTo>
                <a:cubicBezTo>
                  <a:pt x="68" y="338"/>
                  <a:pt x="21" y="320"/>
                  <a:pt x="16" y="300"/>
                </a:cubicBezTo>
                <a:cubicBezTo>
                  <a:pt x="11" y="280"/>
                  <a:pt x="49" y="258"/>
                  <a:pt x="54" y="240"/>
                </a:cubicBezTo>
                <a:cubicBezTo>
                  <a:pt x="59" y="222"/>
                  <a:pt x="40" y="206"/>
                  <a:pt x="44" y="192"/>
                </a:cubicBezTo>
                <a:cubicBezTo>
                  <a:pt x="48" y="178"/>
                  <a:pt x="77" y="170"/>
                  <a:pt x="78" y="154"/>
                </a:cubicBezTo>
                <a:cubicBezTo>
                  <a:pt x="79" y="138"/>
                  <a:pt x="63" y="114"/>
                  <a:pt x="50" y="96"/>
                </a:cubicBezTo>
                <a:cubicBezTo>
                  <a:pt x="37" y="78"/>
                  <a:pt x="4" y="62"/>
                  <a:pt x="2" y="46"/>
                </a:cubicBezTo>
                <a:cubicBezTo>
                  <a:pt x="0" y="30"/>
                  <a:pt x="32" y="10"/>
                  <a:pt x="40" y="0"/>
                </a:cubicBezTo>
                <a:close/>
              </a:path>
            </a:pathLst>
          </a:custGeom>
          <a:pattFill prst="pct90">
            <a:fgClr>
              <a:srgbClr val="FF0000">
                <a:alpha val="30196"/>
              </a:srgbClr>
            </a:fgClr>
            <a:bgClr>
              <a:schemeClr val="bg1">
                <a:alpha val="30196"/>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141" name="Freeform 69" descr="90%"/>
          <p:cNvSpPr>
            <a:spLocks/>
          </p:cNvSpPr>
          <p:nvPr/>
        </p:nvSpPr>
        <p:spPr bwMode="auto">
          <a:xfrm>
            <a:off x="5889625" y="4930775"/>
            <a:ext cx="377825" cy="735013"/>
          </a:xfrm>
          <a:custGeom>
            <a:avLst/>
            <a:gdLst>
              <a:gd name="T0" fmla="*/ 28575 w 238"/>
              <a:gd name="T1" fmla="*/ 212725 h 463"/>
              <a:gd name="T2" fmla="*/ 104775 w 238"/>
              <a:gd name="T3" fmla="*/ 25400 h 463"/>
              <a:gd name="T4" fmla="*/ 158750 w 238"/>
              <a:gd name="T5" fmla="*/ 63500 h 463"/>
              <a:gd name="T6" fmla="*/ 234950 w 238"/>
              <a:gd name="T7" fmla="*/ 73025 h 463"/>
              <a:gd name="T8" fmla="*/ 266700 w 238"/>
              <a:gd name="T9" fmla="*/ 117475 h 463"/>
              <a:gd name="T10" fmla="*/ 314325 w 238"/>
              <a:gd name="T11" fmla="*/ 161925 h 463"/>
              <a:gd name="T12" fmla="*/ 304800 w 238"/>
              <a:gd name="T13" fmla="*/ 203200 h 463"/>
              <a:gd name="T14" fmla="*/ 304800 w 238"/>
              <a:gd name="T15" fmla="*/ 257175 h 463"/>
              <a:gd name="T16" fmla="*/ 298450 w 238"/>
              <a:gd name="T17" fmla="*/ 317500 h 463"/>
              <a:gd name="T18" fmla="*/ 371475 w 238"/>
              <a:gd name="T19" fmla="*/ 473075 h 463"/>
              <a:gd name="T20" fmla="*/ 336550 w 238"/>
              <a:gd name="T21" fmla="*/ 514350 h 463"/>
              <a:gd name="T22" fmla="*/ 317500 w 238"/>
              <a:gd name="T23" fmla="*/ 574675 h 463"/>
              <a:gd name="T24" fmla="*/ 244475 w 238"/>
              <a:gd name="T25" fmla="*/ 571500 h 463"/>
              <a:gd name="T26" fmla="*/ 190500 w 238"/>
              <a:gd name="T27" fmla="*/ 609600 h 463"/>
              <a:gd name="T28" fmla="*/ 152400 w 238"/>
              <a:gd name="T29" fmla="*/ 720725 h 463"/>
              <a:gd name="T30" fmla="*/ 82550 w 238"/>
              <a:gd name="T31" fmla="*/ 692150 h 463"/>
              <a:gd name="T32" fmla="*/ 9525 w 238"/>
              <a:gd name="T33" fmla="*/ 590550 h 463"/>
              <a:gd name="T34" fmla="*/ 28575 w 238"/>
              <a:gd name="T35" fmla="*/ 561975 h 463"/>
              <a:gd name="T36" fmla="*/ 25400 w 238"/>
              <a:gd name="T37" fmla="*/ 530225 h 463"/>
              <a:gd name="T38" fmla="*/ 19050 w 238"/>
              <a:gd name="T39" fmla="*/ 479425 h 463"/>
              <a:gd name="T40" fmla="*/ 50800 w 238"/>
              <a:gd name="T41" fmla="*/ 403225 h 463"/>
              <a:gd name="T42" fmla="*/ 31750 w 238"/>
              <a:gd name="T43" fmla="*/ 374650 h 463"/>
              <a:gd name="T44" fmla="*/ 41275 w 238"/>
              <a:gd name="T45" fmla="*/ 336550 h 463"/>
              <a:gd name="T46" fmla="*/ 53975 w 238"/>
              <a:gd name="T47" fmla="*/ 279400 h 463"/>
              <a:gd name="T48" fmla="*/ 28575 w 238"/>
              <a:gd name="T49" fmla="*/ 212725 h 4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8"/>
              <a:gd name="T76" fmla="*/ 0 h 463"/>
              <a:gd name="T77" fmla="*/ 238 w 238"/>
              <a:gd name="T78" fmla="*/ 463 h 4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8" h="463">
                <a:moveTo>
                  <a:pt x="18" y="134"/>
                </a:moveTo>
                <a:lnTo>
                  <a:pt x="66" y="16"/>
                </a:lnTo>
                <a:cubicBezTo>
                  <a:pt x="80" y="0"/>
                  <a:pt x="86" y="35"/>
                  <a:pt x="100" y="40"/>
                </a:cubicBezTo>
                <a:cubicBezTo>
                  <a:pt x="114" y="45"/>
                  <a:pt x="137" y="40"/>
                  <a:pt x="148" y="46"/>
                </a:cubicBezTo>
                <a:cubicBezTo>
                  <a:pt x="159" y="52"/>
                  <a:pt x="160" y="65"/>
                  <a:pt x="168" y="74"/>
                </a:cubicBezTo>
                <a:cubicBezTo>
                  <a:pt x="176" y="83"/>
                  <a:pt x="194" y="93"/>
                  <a:pt x="198" y="102"/>
                </a:cubicBezTo>
                <a:cubicBezTo>
                  <a:pt x="202" y="111"/>
                  <a:pt x="193" y="118"/>
                  <a:pt x="192" y="128"/>
                </a:cubicBezTo>
                <a:cubicBezTo>
                  <a:pt x="191" y="138"/>
                  <a:pt x="193" y="150"/>
                  <a:pt x="192" y="162"/>
                </a:cubicBezTo>
                <a:cubicBezTo>
                  <a:pt x="191" y="174"/>
                  <a:pt x="181" y="177"/>
                  <a:pt x="188" y="200"/>
                </a:cubicBezTo>
                <a:cubicBezTo>
                  <a:pt x="195" y="223"/>
                  <a:pt x="230" y="277"/>
                  <a:pt x="234" y="298"/>
                </a:cubicBezTo>
                <a:cubicBezTo>
                  <a:pt x="238" y="319"/>
                  <a:pt x="218" y="313"/>
                  <a:pt x="212" y="324"/>
                </a:cubicBezTo>
                <a:cubicBezTo>
                  <a:pt x="206" y="335"/>
                  <a:pt x="209" y="356"/>
                  <a:pt x="200" y="362"/>
                </a:cubicBezTo>
                <a:cubicBezTo>
                  <a:pt x="191" y="368"/>
                  <a:pt x="167" y="356"/>
                  <a:pt x="154" y="360"/>
                </a:cubicBezTo>
                <a:cubicBezTo>
                  <a:pt x="141" y="364"/>
                  <a:pt x="130" y="368"/>
                  <a:pt x="120" y="384"/>
                </a:cubicBezTo>
                <a:cubicBezTo>
                  <a:pt x="110" y="400"/>
                  <a:pt x="107" y="445"/>
                  <a:pt x="96" y="454"/>
                </a:cubicBezTo>
                <a:cubicBezTo>
                  <a:pt x="85" y="463"/>
                  <a:pt x="67" y="450"/>
                  <a:pt x="52" y="436"/>
                </a:cubicBezTo>
                <a:cubicBezTo>
                  <a:pt x="37" y="422"/>
                  <a:pt x="12" y="386"/>
                  <a:pt x="6" y="372"/>
                </a:cubicBezTo>
                <a:cubicBezTo>
                  <a:pt x="0" y="358"/>
                  <a:pt x="16" y="360"/>
                  <a:pt x="18" y="354"/>
                </a:cubicBezTo>
                <a:cubicBezTo>
                  <a:pt x="20" y="348"/>
                  <a:pt x="17" y="343"/>
                  <a:pt x="16" y="334"/>
                </a:cubicBezTo>
                <a:cubicBezTo>
                  <a:pt x="15" y="325"/>
                  <a:pt x="9" y="315"/>
                  <a:pt x="12" y="302"/>
                </a:cubicBezTo>
                <a:cubicBezTo>
                  <a:pt x="15" y="289"/>
                  <a:pt x="31" y="265"/>
                  <a:pt x="32" y="254"/>
                </a:cubicBezTo>
                <a:cubicBezTo>
                  <a:pt x="33" y="243"/>
                  <a:pt x="21" y="243"/>
                  <a:pt x="20" y="236"/>
                </a:cubicBezTo>
                <a:cubicBezTo>
                  <a:pt x="19" y="229"/>
                  <a:pt x="24" y="222"/>
                  <a:pt x="26" y="212"/>
                </a:cubicBezTo>
                <a:cubicBezTo>
                  <a:pt x="28" y="202"/>
                  <a:pt x="35" y="189"/>
                  <a:pt x="34" y="176"/>
                </a:cubicBezTo>
                <a:cubicBezTo>
                  <a:pt x="33" y="163"/>
                  <a:pt x="21" y="143"/>
                  <a:pt x="18" y="134"/>
                </a:cubicBezTo>
                <a:close/>
              </a:path>
            </a:pathLst>
          </a:custGeom>
          <a:pattFill prst="pct90">
            <a:fgClr>
              <a:srgbClr val="FF0000">
                <a:alpha val="30196"/>
              </a:srgbClr>
            </a:fgClr>
            <a:bgClr>
              <a:schemeClr val="bg1">
                <a:alpha val="30196"/>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pic>
        <p:nvPicPr>
          <p:cNvPr id="3142" name="Picture 70" descr="1861 the Kingdom of Italy">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75350" y="5251450"/>
            <a:ext cx="1555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0" name="Freeform 72"/>
          <p:cNvSpPr>
            <a:spLocks/>
          </p:cNvSpPr>
          <p:nvPr/>
        </p:nvSpPr>
        <p:spPr bwMode="auto">
          <a:xfrm>
            <a:off x="4667250" y="1700213"/>
            <a:ext cx="141288" cy="119062"/>
          </a:xfrm>
          <a:custGeom>
            <a:avLst/>
            <a:gdLst>
              <a:gd name="T0" fmla="*/ 0 w 89"/>
              <a:gd name="T1" fmla="*/ 3175 h 75"/>
              <a:gd name="T2" fmla="*/ 36513 w 89"/>
              <a:gd name="T3" fmla="*/ 14287 h 75"/>
              <a:gd name="T4" fmla="*/ 50800 w 89"/>
              <a:gd name="T5" fmla="*/ 12700 h 75"/>
              <a:gd name="T6" fmla="*/ 84138 w 89"/>
              <a:gd name="T7" fmla="*/ 47625 h 75"/>
              <a:gd name="T8" fmla="*/ 117475 w 89"/>
              <a:gd name="T9" fmla="*/ 33337 h 75"/>
              <a:gd name="T10" fmla="*/ 138113 w 89"/>
              <a:gd name="T11" fmla="*/ 66675 h 75"/>
              <a:gd name="T12" fmla="*/ 93663 w 89"/>
              <a:gd name="T13" fmla="*/ 114300 h 75"/>
              <a:gd name="T14" fmla="*/ 69850 w 89"/>
              <a:gd name="T15" fmla="*/ 100012 h 75"/>
              <a:gd name="T16" fmla="*/ 47625 w 89"/>
              <a:gd name="T17" fmla="*/ 103187 h 75"/>
              <a:gd name="T18" fmla="*/ 9525 w 89"/>
              <a:gd name="T19" fmla="*/ 52387 h 75"/>
              <a:gd name="T20" fmla="*/ 19050 w 89"/>
              <a:gd name="T21" fmla="*/ 31750 h 75"/>
              <a:gd name="T22" fmla="*/ 0 w 89"/>
              <a:gd name="T23" fmla="*/ 3175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
              <a:gd name="T37" fmla="*/ 0 h 75"/>
              <a:gd name="T38" fmla="*/ 89 w 89"/>
              <a:gd name="T39" fmla="*/ 75 h 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 h="75">
                <a:moveTo>
                  <a:pt x="0" y="2"/>
                </a:moveTo>
                <a:cubicBezTo>
                  <a:pt x="4" y="0"/>
                  <a:pt x="18" y="8"/>
                  <a:pt x="23" y="9"/>
                </a:cubicBezTo>
                <a:cubicBezTo>
                  <a:pt x="28" y="10"/>
                  <a:pt x="27" y="5"/>
                  <a:pt x="32" y="8"/>
                </a:cubicBezTo>
                <a:cubicBezTo>
                  <a:pt x="37" y="11"/>
                  <a:pt x="46" y="28"/>
                  <a:pt x="53" y="30"/>
                </a:cubicBezTo>
                <a:cubicBezTo>
                  <a:pt x="60" y="32"/>
                  <a:pt x="68" y="19"/>
                  <a:pt x="74" y="21"/>
                </a:cubicBezTo>
                <a:cubicBezTo>
                  <a:pt x="80" y="23"/>
                  <a:pt x="89" y="34"/>
                  <a:pt x="87" y="42"/>
                </a:cubicBezTo>
                <a:cubicBezTo>
                  <a:pt x="85" y="50"/>
                  <a:pt x="66" y="69"/>
                  <a:pt x="59" y="72"/>
                </a:cubicBezTo>
                <a:cubicBezTo>
                  <a:pt x="52" y="75"/>
                  <a:pt x="49" y="64"/>
                  <a:pt x="44" y="63"/>
                </a:cubicBezTo>
                <a:cubicBezTo>
                  <a:pt x="39" y="62"/>
                  <a:pt x="36" y="70"/>
                  <a:pt x="30" y="65"/>
                </a:cubicBezTo>
                <a:cubicBezTo>
                  <a:pt x="24" y="60"/>
                  <a:pt x="9" y="40"/>
                  <a:pt x="6" y="33"/>
                </a:cubicBezTo>
                <a:cubicBezTo>
                  <a:pt x="3" y="26"/>
                  <a:pt x="13" y="25"/>
                  <a:pt x="12" y="20"/>
                </a:cubicBezTo>
                <a:cubicBezTo>
                  <a:pt x="11" y="15"/>
                  <a:pt x="2" y="6"/>
                  <a:pt x="0" y="2"/>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4131" name="Freeform 73"/>
          <p:cNvSpPr>
            <a:spLocks/>
          </p:cNvSpPr>
          <p:nvPr/>
        </p:nvSpPr>
        <p:spPr bwMode="auto">
          <a:xfrm>
            <a:off x="4819650" y="1843088"/>
            <a:ext cx="152400" cy="103187"/>
          </a:xfrm>
          <a:custGeom>
            <a:avLst/>
            <a:gdLst>
              <a:gd name="T0" fmla="*/ 14288 w 96"/>
              <a:gd name="T1" fmla="*/ 7937 h 65"/>
              <a:gd name="T2" fmla="*/ 41275 w 96"/>
              <a:gd name="T3" fmla="*/ 4762 h 65"/>
              <a:gd name="T4" fmla="*/ 84137 w 96"/>
              <a:gd name="T5" fmla="*/ 33337 h 65"/>
              <a:gd name="T6" fmla="*/ 119063 w 96"/>
              <a:gd name="T7" fmla="*/ 17462 h 65"/>
              <a:gd name="T8" fmla="*/ 150813 w 96"/>
              <a:gd name="T9" fmla="*/ 55562 h 65"/>
              <a:gd name="T10" fmla="*/ 128588 w 96"/>
              <a:gd name="T11" fmla="*/ 76200 h 65"/>
              <a:gd name="T12" fmla="*/ 123825 w 96"/>
              <a:gd name="T13" fmla="*/ 103187 h 65"/>
              <a:gd name="T14" fmla="*/ 98425 w 96"/>
              <a:gd name="T15" fmla="*/ 74612 h 65"/>
              <a:gd name="T16" fmla="*/ 42862 w 96"/>
              <a:gd name="T17" fmla="*/ 69850 h 65"/>
              <a:gd name="T18" fmla="*/ 23812 w 96"/>
              <a:gd name="T19" fmla="*/ 55562 h 65"/>
              <a:gd name="T20" fmla="*/ 0 w 96"/>
              <a:gd name="T21" fmla="*/ 41275 h 65"/>
              <a:gd name="T22" fmla="*/ 23812 w 96"/>
              <a:gd name="T23" fmla="*/ 23812 h 65"/>
              <a:gd name="T24" fmla="*/ 14288 w 96"/>
              <a:gd name="T25" fmla="*/ 7937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
              <a:gd name="T40" fmla="*/ 0 h 65"/>
              <a:gd name="T41" fmla="*/ 96 w 96"/>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 h="65">
                <a:moveTo>
                  <a:pt x="9" y="5"/>
                </a:moveTo>
                <a:cubicBezTo>
                  <a:pt x="13" y="3"/>
                  <a:pt x="19" y="0"/>
                  <a:pt x="26" y="3"/>
                </a:cubicBezTo>
                <a:cubicBezTo>
                  <a:pt x="33" y="6"/>
                  <a:pt x="45" y="20"/>
                  <a:pt x="53" y="21"/>
                </a:cubicBezTo>
                <a:cubicBezTo>
                  <a:pt x="61" y="22"/>
                  <a:pt x="68" y="9"/>
                  <a:pt x="75" y="11"/>
                </a:cubicBezTo>
                <a:cubicBezTo>
                  <a:pt x="82" y="13"/>
                  <a:pt x="94" y="29"/>
                  <a:pt x="95" y="35"/>
                </a:cubicBezTo>
                <a:cubicBezTo>
                  <a:pt x="96" y="41"/>
                  <a:pt x="84" y="43"/>
                  <a:pt x="81" y="48"/>
                </a:cubicBezTo>
                <a:cubicBezTo>
                  <a:pt x="78" y="53"/>
                  <a:pt x="81" y="65"/>
                  <a:pt x="78" y="65"/>
                </a:cubicBezTo>
                <a:cubicBezTo>
                  <a:pt x="75" y="65"/>
                  <a:pt x="70" y="50"/>
                  <a:pt x="62" y="47"/>
                </a:cubicBezTo>
                <a:cubicBezTo>
                  <a:pt x="54" y="44"/>
                  <a:pt x="35" y="46"/>
                  <a:pt x="27" y="44"/>
                </a:cubicBezTo>
                <a:cubicBezTo>
                  <a:pt x="19" y="42"/>
                  <a:pt x="19" y="38"/>
                  <a:pt x="15" y="35"/>
                </a:cubicBezTo>
                <a:cubicBezTo>
                  <a:pt x="11" y="32"/>
                  <a:pt x="0" y="29"/>
                  <a:pt x="0" y="26"/>
                </a:cubicBezTo>
                <a:cubicBezTo>
                  <a:pt x="0" y="23"/>
                  <a:pt x="14" y="18"/>
                  <a:pt x="15" y="15"/>
                </a:cubicBezTo>
                <a:cubicBezTo>
                  <a:pt x="16" y="12"/>
                  <a:pt x="10" y="7"/>
                  <a:pt x="9" y="5"/>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4132" name="Freeform 74"/>
          <p:cNvSpPr>
            <a:spLocks/>
          </p:cNvSpPr>
          <p:nvPr/>
        </p:nvSpPr>
        <p:spPr bwMode="auto">
          <a:xfrm>
            <a:off x="4843463" y="1677988"/>
            <a:ext cx="209550" cy="157162"/>
          </a:xfrm>
          <a:custGeom>
            <a:avLst/>
            <a:gdLst>
              <a:gd name="T0" fmla="*/ 4762 w 132"/>
              <a:gd name="T1" fmla="*/ 36512 h 99"/>
              <a:gd name="T2" fmla="*/ 41275 w 132"/>
              <a:gd name="T3" fmla="*/ 53975 h 99"/>
              <a:gd name="T4" fmla="*/ 65087 w 132"/>
              <a:gd name="T5" fmla="*/ 41275 h 99"/>
              <a:gd name="T6" fmla="*/ 88900 w 132"/>
              <a:gd name="T7" fmla="*/ 50800 h 99"/>
              <a:gd name="T8" fmla="*/ 114300 w 132"/>
              <a:gd name="T9" fmla="*/ 30162 h 99"/>
              <a:gd name="T10" fmla="*/ 133350 w 132"/>
              <a:gd name="T11" fmla="*/ 31750 h 99"/>
              <a:gd name="T12" fmla="*/ 166687 w 132"/>
              <a:gd name="T13" fmla="*/ 1587 h 99"/>
              <a:gd name="T14" fmla="*/ 207963 w 132"/>
              <a:gd name="T15" fmla="*/ 22225 h 99"/>
              <a:gd name="T16" fmla="*/ 157162 w 132"/>
              <a:gd name="T17" fmla="*/ 65087 h 99"/>
              <a:gd name="T18" fmla="*/ 166687 w 132"/>
              <a:gd name="T19" fmla="*/ 96837 h 99"/>
              <a:gd name="T20" fmla="*/ 147637 w 132"/>
              <a:gd name="T21" fmla="*/ 130175 h 99"/>
              <a:gd name="T22" fmla="*/ 131762 w 132"/>
              <a:gd name="T23" fmla="*/ 125412 h 99"/>
              <a:gd name="T24" fmla="*/ 114300 w 132"/>
              <a:gd name="T25" fmla="*/ 153987 h 99"/>
              <a:gd name="T26" fmla="*/ 98425 w 132"/>
              <a:gd name="T27" fmla="*/ 106362 h 99"/>
              <a:gd name="T28" fmla="*/ 60325 w 132"/>
              <a:gd name="T29" fmla="*/ 106362 h 99"/>
              <a:gd name="T30" fmla="*/ 50800 w 132"/>
              <a:gd name="T31" fmla="*/ 93662 h 99"/>
              <a:gd name="T32" fmla="*/ 7937 w 132"/>
              <a:gd name="T33" fmla="*/ 74612 h 99"/>
              <a:gd name="T34" fmla="*/ 4762 w 132"/>
              <a:gd name="T35" fmla="*/ 36512 h 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99"/>
              <a:gd name="T56" fmla="*/ 132 w 132"/>
              <a:gd name="T57" fmla="*/ 99 h 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99">
                <a:moveTo>
                  <a:pt x="3" y="23"/>
                </a:moveTo>
                <a:cubicBezTo>
                  <a:pt x="6" y="21"/>
                  <a:pt x="20" y="33"/>
                  <a:pt x="26" y="34"/>
                </a:cubicBezTo>
                <a:cubicBezTo>
                  <a:pt x="32" y="35"/>
                  <a:pt x="36" y="26"/>
                  <a:pt x="41" y="26"/>
                </a:cubicBezTo>
                <a:cubicBezTo>
                  <a:pt x="46" y="26"/>
                  <a:pt x="51" y="33"/>
                  <a:pt x="56" y="32"/>
                </a:cubicBezTo>
                <a:cubicBezTo>
                  <a:pt x="61" y="31"/>
                  <a:pt x="67" y="21"/>
                  <a:pt x="72" y="19"/>
                </a:cubicBezTo>
                <a:cubicBezTo>
                  <a:pt x="77" y="17"/>
                  <a:pt x="79" y="23"/>
                  <a:pt x="84" y="20"/>
                </a:cubicBezTo>
                <a:cubicBezTo>
                  <a:pt x="89" y="17"/>
                  <a:pt x="97" y="2"/>
                  <a:pt x="105" y="1"/>
                </a:cubicBezTo>
                <a:cubicBezTo>
                  <a:pt x="113" y="0"/>
                  <a:pt x="132" y="7"/>
                  <a:pt x="131" y="14"/>
                </a:cubicBezTo>
                <a:cubicBezTo>
                  <a:pt x="130" y="21"/>
                  <a:pt x="103" y="33"/>
                  <a:pt x="99" y="41"/>
                </a:cubicBezTo>
                <a:cubicBezTo>
                  <a:pt x="95" y="49"/>
                  <a:pt x="106" y="54"/>
                  <a:pt x="105" y="61"/>
                </a:cubicBezTo>
                <a:cubicBezTo>
                  <a:pt x="104" y="68"/>
                  <a:pt x="97" y="79"/>
                  <a:pt x="93" y="82"/>
                </a:cubicBezTo>
                <a:cubicBezTo>
                  <a:pt x="89" y="85"/>
                  <a:pt x="86" y="77"/>
                  <a:pt x="83" y="79"/>
                </a:cubicBezTo>
                <a:cubicBezTo>
                  <a:pt x="80" y="81"/>
                  <a:pt x="75" y="99"/>
                  <a:pt x="72" y="97"/>
                </a:cubicBezTo>
                <a:cubicBezTo>
                  <a:pt x="69" y="95"/>
                  <a:pt x="68" y="72"/>
                  <a:pt x="62" y="67"/>
                </a:cubicBezTo>
                <a:cubicBezTo>
                  <a:pt x="56" y="62"/>
                  <a:pt x="43" y="68"/>
                  <a:pt x="38" y="67"/>
                </a:cubicBezTo>
                <a:cubicBezTo>
                  <a:pt x="33" y="66"/>
                  <a:pt x="37" y="62"/>
                  <a:pt x="32" y="59"/>
                </a:cubicBezTo>
                <a:cubicBezTo>
                  <a:pt x="27" y="56"/>
                  <a:pt x="10" y="53"/>
                  <a:pt x="5" y="47"/>
                </a:cubicBezTo>
                <a:cubicBezTo>
                  <a:pt x="0" y="41"/>
                  <a:pt x="0" y="25"/>
                  <a:pt x="3" y="23"/>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pic>
        <p:nvPicPr>
          <p:cNvPr id="4133" name="Picture 75"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5963" y="1479550"/>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4134" name="Freeform 76"/>
          <p:cNvSpPr>
            <a:spLocks/>
          </p:cNvSpPr>
          <p:nvPr/>
        </p:nvSpPr>
        <p:spPr bwMode="auto">
          <a:xfrm>
            <a:off x="4222750" y="23813"/>
            <a:ext cx="1033463" cy="1042987"/>
          </a:xfrm>
          <a:custGeom>
            <a:avLst/>
            <a:gdLst>
              <a:gd name="T0" fmla="*/ 968375 w 651"/>
              <a:gd name="T1" fmla="*/ 0 h 657"/>
              <a:gd name="T2" fmla="*/ 973138 w 651"/>
              <a:gd name="T3" fmla="*/ 131762 h 657"/>
              <a:gd name="T4" fmla="*/ 1014413 w 651"/>
              <a:gd name="T5" fmla="*/ 279400 h 657"/>
              <a:gd name="T6" fmla="*/ 985838 w 651"/>
              <a:gd name="T7" fmla="*/ 371475 h 657"/>
              <a:gd name="T8" fmla="*/ 990600 w 651"/>
              <a:gd name="T9" fmla="*/ 508000 h 657"/>
              <a:gd name="T10" fmla="*/ 939800 w 651"/>
              <a:gd name="T11" fmla="*/ 612775 h 657"/>
              <a:gd name="T12" fmla="*/ 825500 w 651"/>
              <a:gd name="T13" fmla="*/ 723900 h 657"/>
              <a:gd name="T14" fmla="*/ 785813 w 651"/>
              <a:gd name="T15" fmla="*/ 852487 h 657"/>
              <a:gd name="T16" fmla="*/ 657225 w 651"/>
              <a:gd name="T17" fmla="*/ 785812 h 657"/>
              <a:gd name="T18" fmla="*/ 633413 w 651"/>
              <a:gd name="T19" fmla="*/ 827087 h 657"/>
              <a:gd name="T20" fmla="*/ 573088 w 651"/>
              <a:gd name="T21" fmla="*/ 850900 h 657"/>
              <a:gd name="T22" fmla="*/ 515938 w 651"/>
              <a:gd name="T23" fmla="*/ 847725 h 657"/>
              <a:gd name="T24" fmla="*/ 487363 w 651"/>
              <a:gd name="T25" fmla="*/ 884237 h 657"/>
              <a:gd name="T26" fmla="*/ 425450 w 651"/>
              <a:gd name="T27" fmla="*/ 966787 h 657"/>
              <a:gd name="T28" fmla="*/ 342900 w 651"/>
              <a:gd name="T29" fmla="*/ 1023937 h 657"/>
              <a:gd name="T30" fmla="*/ 254000 w 651"/>
              <a:gd name="T31" fmla="*/ 1042987 h 657"/>
              <a:gd name="T32" fmla="*/ 166688 w 651"/>
              <a:gd name="T33" fmla="*/ 1027112 h 657"/>
              <a:gd name="T34" fmla="*/ 138113 w 651"/>
              <a:gd name="T35" fmla="*/ 1012825 h 657"/>
              <a:gd name="T36" fmla="*/ 115888 w 651"/>
              <a:gd name="T37" fmla="*/ 957262 h 657"/>
              <a:gd name="T38" fmla="*/ 11113 w 651"/>
              <a:gd name="T39" fmla="*/ 812800 h 657"/>
              <a:gd name="T40" fmla="*/ 57150 w 651"/>
              <a:gd name="T41" fmla="*/ 757237 h 657"/>
              <a:gd name="T42" fmla="*/ 19050 w 651"/>
              <a:gd name="T43" fmla="*/ 690562 h 657"/>
              <a:gd name="T44" fmla="*/ 23813 w 651"/>
              <a:gd name="T45" fmla="*/ 617537 h 657"/>
              <a:gd name="T46" fmla="*/ 28575 w 651"/>
              <a:gd name="T47" fmla="*/ 547687 h 657"/>
              <a:gd name="T48" fmla="*/ 25400 w 651"/>
              <a:gd name="T49" fmla="*/ 498475 h 657"/>
              <a:gd name="T50" fmla="*/ 23813 w 651"/>
              <a:gd name="T51" fmla="*/ 433387 h 657"/>
              <a:gd name="T52" fmla="*/ 85725 w 651"/>
              <a:gd name="T53" fmla="*/ 400050 h 657"/>
              <a:gd name="T54" fmla="*/ 144463 w 651"/>
              <a:gd name="T55" fmla="*/ 327025 h 657"/>
              <a:gd name="T56" fmla="*/ 85725 w 651"/>
              <a:gd name="T57" fmla="*/ 369887 h 657"/>
              <a:gd name="T58" fmla="*/ 73025 w 651"/>
              <a:gd name="T59" fmla="*/ 252412 h 657"/>
              <a:gd name="T60" fmla="*/ 168275 w 651"/>
              <a:gd name="T61" fmla="*/ 250825 h 657"/>
              <a:gd name="T62" fmla="*/ 100013 w 651"/>
              <a:gd name="T63" fmla="*/ 227012 h 657"/>
              <a:gd name="T64" fmla="*/ 92075 w 651"/>
              <a:gd name="T65" fmla="*/ 160337 h 657"/>
              <a:gd name="T66" fmla="*/ 106363 w 651"/>
              <a:gd name="T67" fmla="*/ 90487 h 657"/>
              <a:gd name="T68" fmla="*/ 177800 w 651"/>
              <a:gd name="T69" fmla="*/ 74612 h 657"/>
              <a:gd name="T70" fmla="*/ 273050 w 651"/>
              <a:gd name="T71" fmla="*/ 98425 h 657"/>
              <a:gd name="T72" fmla="*/ 128588 w 651"/>
              <a:gd name="T73" fmla="*/ 38100 h 6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1"/>
              <a:gd name="T112" fmla="*/ 0 h 657"/>
              <a:gd name="T113" fmla="*/ 651 w 651"/>
              <a:gd name="T114" fmla="*/ 657 h 6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1" h="657">
                <a:moveTo>
                  <a:pt x="73" y="2"/>
                </a:moveTo>
                <a:lnTo>
                  <a:pt x="610" y="0"/>
                </a:lnTo>
                <a:lnTo>
                  <a:pt x="612" y="27"/>
                </a:lnTo>
                <a:cubicBezTo>
                  <a:pt x="612" y="41"/>
                  <a:pt x="616" y="68"/>
                  <a:pt x="613" y="83"/>
                </a:cubicBezTo>
                <a:cubicBezTo>
                  <a:pt x="610" y="98"/>
                  <a:pt x="588" y="104"/>
                  <a:pt x="592" y="119"/>
                </a:cubicBezTo>
                <a:cubicBezTo>
                  <a:pt x="596" y="134"/>
                  <a:pt x="630" y="161"/>
                  <a:pt x="639" y="176"/>
                </a:cubicBezTo>
                <a:cubicBezTo>
                  <a:pt x="648" y="191"/>
                  <a:pt x="651" y="202"/>
                  <a:pt x="648" y="212"/>
                </a:cubicBezTo>
                <a:cubicBezTo>
                  <a:pt x="645" y="222"/>
                  <a:pt x="629" y="225"/>
                  <a:pt x="621" y="234"/>
                </a:cubicBezTo>
                <a:cubicBezTo>
                  <a:pt x="613" y="243"/>
                  <a:pt x="600" y="252"/>
                  <a:pt x="600" y="266"/>
                </a:cubicBezTo>
                <a:cubicBezTo>
                  <a:pt x="600" y="280"/>
                  <a:pt x="626" y="307"/>
                  <a:pt x="624" y="320"/>
                </a:cubicBezTo>
                <a:cubicBezTo>
                  <a:pt x="622" y="333"/>
                  <a:pt x="593" y="336"/>
                  <a:pt x="588" y="347"/>
                </a:cubicBezTo>
                <a:cubicBezTo>
                  <a:pt x="583" y="358"/>
                  <a:pt x="599" y="374"/>
                  <a:pt x="592" y="386"/>
                </a:cubicBezTo>
                <a:cubicBezTo>
                  <a:pt x="585" y="398"/>
                  <a:pt x="559" y="405"/>
                  <a:pt x="547" y="417"/>
                </a:cubicBezTo>
                <a:cubicBezTo>
                  <a:pt x="535" y="429"/>
                  <a:pt x="523" y="442"/>
                  <a:pt x="520" y="456"/>
                </a:cubicBezTo>
                <a:cubicBezTo>
                  <a:pt x="517" y="470"/>
                  <a:pt x="530" y="487"/>
                  <a:pt x="526" y="500"/>
                </a:cubicBezTo>
                <a:cubicBezTo>
                  <a:pt x="522" y="513"/>
                  <a:pt x="512" y="540"/>
                  <a:pt x="495" y="537"/>
                </a:cubicBezTo>
                <a:cubicBezTo>
                  <a:pt x="478" y="534"/>
                  <a:pt x="439" y="489"/>
                  <a:pt x="426" y="482"/>
                </a:cubicBezTo>
                <a:cubicBezTo>
                  <a:pt x="413" y="475"/>
                  <a:pt x="417" y="492"/>
                  <a:pt x="414" y="495"/>
                </a:cubicBezTo>
                <a:cubicBezTo>
                  <a:pt x="411" y="498"/>
                  <a:pt x="408" y="499"/>
                  <a:pt x="405" y="503"/>
                </a:cubicBezTo>
                <a:cubicBezTo>
                  <a:pt x="402" y="507"/>
                  <a:pt x="402" y="516"/>
                  <a:pt x="399" y="521"/>
                </a:cubicBezTo>
                <a:cubicBezTo>
                  <a:pt x="396" y="526"/>
                  <a:pt x="394" y="529"/>
                  <a:pt x="388" y="531"/>
                </a:cubicBezTo>
                <a:cubicBezTo>
                  <a:pt x="382" y="533"/>
                  <a:pt x="369" y="537"/>
                  <a:pt x="361" y="536"/>
                </a:cubicBezTo>
                <a:cubicBezTo>
                  <a:pt x="353" y="535"/>
                  <a:pt x="346" y="525"/>
                  <a:pt x="340" y="525"/>
                </a:cubicBezTo>
                <a:cubicBezTo>
                  <a:pt x="334" y="525"/>
                  <a:pt x="328" y="529"/>
                  <a:pt x="325" y="534"/>
                </a:cubicBezTo>
                <a:cubicBezTo>
                  <a:pt x="322" y="539"/>
                  <a:pt x="324" y="550"/>
                  <a:pt x="321" y="554"/>
                </a:cubicBezTo>
                <a:cubicBezTo>
                  <a:pt x="318" y="558"/>
                  <a:pt x="310" y="554"/>
                  <a:pt x="307" y="557"/>
                </a:cubicBezTo>
                <a:cubicBezTo>
                  <a:pt x="304" y="560"/>
                  <a:pt x="307" y="564"/>
                  <a:pt x="301" y="573"/>
                </a:cubicBezTo>
                <a:cubicBezTo>
                  <a:pt x="295" y="582"/>
                  <a:pt x="278" y="602"/>
                  <a:pt x="268" y="609"/>
                </a:cubicBezTo>
                <a:cubicBezTo>
                  <a:pt x="258" y="616"/>
                  <a:pt x="250" y="611"/>
                  <a:pt x="241" y="617"/>
                </a:cubicBezTo>
                <a:cubicBezTo>
                  <a:pt x="232" y="623"/>
                  <a:pt x="225" y="640"/>
                  <a:pt x="216" y="645"/>
                </a:cubicBezTo>
                <a:cubicBezTo>
                  <a:pt x="207" y="650"/>
                  <a:pt x="195" y="645"/>
                  <a:pt x="186" y="647"/>
                </a:cubicBezTo>
                <a:cubicBezTo>
                  <a:pt x="177" y="649"/>
                  <a:pt x="169" y="657"/>
                  <a:pt x="160" y="657"/>
                </a:cubicBezTo>
                <a:cubicBezTo>
                  <a:pt x="151" y="657"/>
                  <a:pt x="142" y="649"/>
                  <a:pt x="133" y="647"/>
                </a:cubicBezTo>
                <a:cubicBezTo>
                  <a:pt x="124" y="645"/>
                  <a:pt x="110" y="649"/>
                  <a:pt x="105" y="647"/>
                </a:cubicBezTo>
                <a:cubicBezTo>
                  <a:pt x="100" y="645"/>
                  <a:pt x="102" y="635"/>
                  <a:pt x="99" y="633"/>
                </a:cubicBezTo>
                <a:cubicBezTo>
                  <a:pt x="96" y="631"/>
                  <a:pt x="91" y="639"/>
                  <a:pt x="87" y="638"/>
                </a:cubicBezTo>
                <a:cubicBezTo>
                  <a:pt x="83" y="637"/>
                  <a:pt x="74" y="630"/>
                  <a:pt x="72" y="624"/>
                </a:cubicBezTo>
                <a:cubicBezTo>
                  <a:pt x="70" y="618"/>
                  <a:pt x="78" y="609"/>
                  <a:pt x="73" y="603"/>
                </a:cubicBezTo>
                <a:cubicBezTo>
                  <a:pt x="68" y="597"/>
                  <a:pt x="53" y="603"/>
                  <a:pt x="42" y="588"/>
                </a:cubicBezTo>
                <a:cubicBezTo>
                  <a:pt x="31" y="573"/>
                  <a:pt x="11" y="531"/>
                  <a:pt x="7" y="512"/>
                </a:cubicBezTo>
                <a:cubicBezTo>
                  <a:pt x="3" y="493"/>
                  <a:pt x="10" y="479"/>
                  <a:pt x="15" y="473"/>
                </a:cubicBezTo>
                <a:cubicBezTo>
                  <a:pt x="20" y="467"/>
                  <a:pt x="33" y="478"/>
                  <a:pt x="36" y="477"/>
                </a:cubicBezTo>
                <a:cubicBezTo>
                  <a:pt x="39" y="476"/>
                  <a:pt x="40" y="471"/>
                  <a:pt x="36" y="464"/>
                </a:cubicBezTo>
                <a:cubicBezTo>
                  <a:pt x="32" y="457"/>
                  <a:pt x="18" y="445"/>
                  <a:pt x="12" y="435"/>
                </a:cubicBezTo>
                <a:cubicBezTo>
                  <a:pt x="6" y="425"/>
                  <a:pt x="0" y="410"/>
                  <a:pt x="1" y="402"/>
                </a:cubicBezTo>
                <a:cubicBezTo>
                  <a:pt x="2" y="394"/>
                  <a:pt x="14" y="395"/>
                  <a:pt x="15" y="389"/>
                </a:cubicBezTo>
                <a:cubicBezTo>
                  <a:pt x="16" y="383"/>
                  <a:pt x="10" y="372"/>
                  <a:pt x="10" y="365"/>
                </a:cubicBezTo>
                <a:cubicBezTo>
                  <a:pt x="10" y="358"/>
                  <a:pt x="19" y="352"/>
                  <a:pt x="18" y="345"/>
                </a:cubicBezTo>
                <a:cubicBezTo>
                  <a:pt x="17" y="338"/>
                  <a:pt x="4" y="328"/>
                  <a:pt x="4" y="323"/>
                </a:cubicBezTo>
                <a:cubicBezTo>
                  <a:pt x="4" y="318"/>
                  <a:pt x="9" y="317"/>
                  <a:pt x="16" y="314"/>
                </a:cubicBezTo>
                <a:cubicBezTo>
                  <a:pt x="23" y="311"/>
                  <a:pt x="48" y="315"/>
                  <a:pt x="48" y="308"/>
                </a:cubicBezTo>
                <a:cubicBezTo>
                  <a:pt x="48" y="301"/>
                  <a:pt x="16" y="280"/>
                  <a:pt x="15" y="273"/>
                </a:cubicBezTo>
                <a:cubicBezTo>
                  <a:pt x="14" y="266"/>
                  <a:pt x="39" y="269"/>
                  <a:pt x="45" y="266"/>
                </a:cubicBezTo>
                <a:cubicBezTo>
                  <a:pt x="51" y="263"/>
                  <a:pt x="51" y="255"/>
                  <a:pt x="54" y="252"/>
                </a:cubicBezTo>
                <a:cubicBezTo>
                  <a:pt x="57" y="249"/>
                  <a:pt x="60" y="254"/>
                  <a:pt x="66" y="246"/>
                </a:cubicBezTo>
                <a:cubicBezTo>
                  <a:pt x="72" y="238"/>
                  <a:pt x="90" y="212"/>
                  <a:pt x="91" y="206"/>
                </a:cubicBezTo>
                <a:cubicBezTo>
                  <a:pt x="92" y="200"/>
                  <a:pt x="78" y="207"/>
                  <a:pt x="72" y="212"/>
                </a:cubicBezTo>
                <a:cubicBezTo>
                  <a:pt x="66" y="217"/>
                  <a:pt x="59" y="231"/>
                  <a:pt x="54" y="233"/>
                </a:cubicBezTo>
                <a:cubicBezTo>
                  <a:pt x="49" y="235"/>
                  <a:pt x="40" y="237"/>
                  <a:pt x="39" y="225"/>
                </a:cubicBezTo>
                <a:cubicBezTo>
                  <a:pt x="38" y="213"/>
                  <a:pt x="38" y="169"/>
                  <a:pt x="46" y="159"/>
                </a:cubicBezTo>
                <a:cubicBezTo>
                  <a:pt x="54" y="149"/>
                  <a:pt x="77" y="167"/>
                  <a:pt x="87" y="167"/>
                </a:cubicBezTo>
                <a:cubicBezTo>
                  <a:pt x="97" y="167"/>
                  <a:pt x="103" y="161"/>
                  <a:pt x="106" y="158"/>
                </a:cubicBezTo>
                <a:cubicBezTo>
                  <a:pt x="109" y="155"/>
                  <a:pt x="115" y="149"/>
                  <a:pt x="108" y="147"/>
                </a:cubicBezTo>
                <a:cubicBezTo>
                  <a:pt x="101" y="145"/>
                  <a:pt x="72" y="145"/>
                  <a:pt x="63" y="143"/>
                </a:cubicBezTo>
                <a:cubicBezTo>
                  <a:pt x="54" y="141"/>
                  <a:pt x="55" y="139"/>
                  <a:pt x="54" y="132"/>
                </a:cubicBezTo>
                <a:cubicBezTo>
                  <a:pt x="53" y="125"/>
                  <a:pt x="55" y="110"/>
                  <a:pt x="58" y="101"/>
                </a:cubicBezTo>
                <a:cubicBezTo>
                  <a:pt x="61" y="92"/>
                  <a:pt x="69" y="82"/>
                  <a:pt x="70" y="75"/>
                </a:cubicBezTo>
                <a:cubicBezTo>
                  <a:pt x="71" y="68"/>
                  <a:pt x="66" y="61"/>
                  <a:pt x="67" y="57"/>
                </a:cubicBezTo>
                <a:cubicBezTo>
                  <a:pt x="68" y="53"/>
                  <a:pt x="71" y="52"/>
                  <a:pt x="78" y="50"/>
                </a:cubicBezTo>
                <a:cubicBezTo>
                  <a:pt x="85" y="48"/>
                  <a:pt x="102" y="45"/>
                  <a:pt x="112" y="47"/>
                </a:cubicBezTo>
                <a:cubicBezTo>
                  <a:pt x="122" y="49"/>
                  <a:pt x="131" y="60"/>
                  <a:pt x="141" y="63"/>
                </a:cubicBezTo>
                <a:cubicBezTo>
                  <a:pt x="151" y="66"/>
                  <a:pt x="174" y="65"/>
                  <a:pt x="172" y="62"/>
                </a:cubicBezTo>
                <a:cubicBezTo>
                  <a:pt x="170" y="59"/>
                  <a:pt x="144" y="51"/>
                  <a:pt x="129" y="45"/>
                </a:cubicBezTo>
                <a:cubicBezTo>
                  <a:pt x="114" y="39"/>
                  <a:pt x="90" y="31"/>
                  <a:pt x="81" y="24"/>
                </a:cubicBezTo>
                <a:lnTo>
                  <a:pt x="73" y="2"/>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pic>
        <p:nvPicPr>
          <p:cNvPr id="4135" name="Picture 77"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8063" y="463550"/>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3182" name="Picture 110" descr="French fla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32125" y="3995738"/>
            <a:ext cx="249238"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Picture 111"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2138" y="3221038"/>
            <a:ext cx="2921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4" name="Picture 112" descr="French fla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14613" y="6284913"/>
            <a:ext cx="249237"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9" name="Freeform 122"/>
          <p:cNvSpPr>
            <a:spLocks/>
          </p:cNvSpPr>
          <p:nvPr/>
        </p:nvSpPr>
        <p:spPr bwMode="auto">
          <a:xfrm>
            <a:off x="6754813" y="6662738"/>
            <a:ext cx="590550" cy="171450"/>
          </a:xfrm>
          <a:custGeom>
            <a:avLst/>
            <a:gdLst>
              <a:gd name="T0" fmla="*/ 25400 w 372"/>
              <a:gd name="T1" fmla="*/ 22225 h 108"/>
              <a:gd name="T2" fmla="*/ 26988 w 372"/>
              <a:gd name="T3" fmla="*/ 42863 h 108"/>
              <a:gd name="T4" fmla="*/ 3175 w 372"/>
              <a:gd name="T5" fmla="*/ 74613 h 108"/>
              <a:gd name="T6" fmla="*/ 6350 w 372"/>
              <a:gd name="T7" fmla="*/ 95250 h 108"/>
              <a:gd name="T8" fmla="*/ 36513 w 372"/>
              <a:gd name="T9" fmla="*/ 93662 h 108"/>
              <a:gd name="T10" fmla="*/ 93662 w 372"/>
              <a:gd name="T11" fmla="*/ 114300 h 108"/>
              <a:gd name="T12" fmla="*/ 125413 w 372"/>
              <a:gd name="T13" fmla="*/ 104775 h 108"/>
              <a:gd name="T14" fmla="*/ 173037 w 372"/>
              <a:gd name="T15" fmla="*/ 123825 h 108"/>
              <a:gd name="T16" fmla="*/ 230188 w 372"/>
              <a:gd name="T17" fmla="*/ 122238 h 108"/>
              <a:gd name="T18" fmla="*/ 250825 w 372"/>
              <a:gd name="T19" fmla="*/ 147638 h 108"/>
              <a:gd name="T20" fmla="*/ 288925 w 372"/>
              <a:gd name="T21" fmla="*/ 169863 h 108"/>
              <a:gd name="T22" fmla="*/ 344487 w 372"/>
              <a:gd name="T23" fmla="*/ 171450 h 108"/>
              <a:gd name="T24" fmla="*/ 377825 w 372"/>
              <a:gd name="T25" fmla="*/ 142875 h 108"/>
              <a:gd name="T26" fmla="*/ 417513 w 372"/>
              <a:gd name="T27" fmla="*/ 128588 h 108"/>
              <a:gd name="T28" fmla="*/ 503238 w 372"/>
              <a:gd name="T29" fmla="*/ 128588 h 108"/>
              <a:gd name="T30" fmla="*/ 539750 w 372"/>
              <a:gd name="T31" fmla="*/ 123825 h 108"/>
              <a:gd name="T32" fmla="*/ 577850 w 372"/>
              <a:gd name="T33" fmla="*/ 112713 h 108"/>
              <a:gd name="T34" fmla="*/ 574675 w 372"/>
              <a:gd name="T35" fmla="*/ 90487 h 108"/>
              <a:gd name="T36" fmla="*/ 588963 w 372"/>
              <a:gd name="T37" fmla="*/ 57150 h 108"/>
              <a:gd name="T38" fmla="*/ 582613 w 372"/>
              <a:gd name="T39" fmla="*/ 42863 h 108"/>
              <a:gd name="T40" fmla="*/ 558800 w 372"/>
              <a:gd name="T41" fmla="*/ 60325 h 108"/>
              <a:gd name="T42" fmla="*/ 536575 w 372"/>
              <a:gd name="T43" fmla="*/ 84138 h 108"/>
              <a:gd name="T44" fmla="*/ 503238 w 372"/>
              <a:gd name="T45" fmla="*/ 84138 h 108"/>
              <a:gd name="T46" fmla="*/ 484188 w 372"/>
              <a:gd name="T47" fmla="*/ 90487 h 108"/>
              <a:gd name="T48" fmla="*/ 436563 w 372"/>
              <a:gd name="T49" fmla="*/ 57150 h 108"/>
              <a:gd name="T50" fmla="*/ 388937 w 372"/>
              <a:gd name="T51" fmla="*/ 57150 h 108"/>
              <a:gd name="T52" fmla="*/ 369887 w 372"/>
              <a:gd name="T53" fmla="*/ 71438 h 108"/>
              <a:gd name="T54" fmla="*/ 311150 w 372"/>
              <a:gd name="T55" fmla="*/ 50800 h 108"/>
              <a:gd name="T56" fmla="*/ 241300 w 372"/>
              <a:gd name="T57" fmla="*/ 60325 h 108"/>
              <a:gd name="T58" fmla="*/ 193675 w 372"/>
              <a:gd name="T59" fmla="*/ 74613 h 108"/>
              <a:gd name="T60" fmla="*/ 150812 w 372"/>
              <a:gd name="T61" fmla="*/ 47625 h 108"/>
              <a:gd name="T62" fmla="*/ 155575 w 372"/>
              <a:gd name="T63" fmla="*/ 26988 h 108"/>
              <a:gd name="T64" fmla="*/ 149225 w 372"/>
              <a:gd name="T65" fmla="*/ 3175 h 108"/>
              <a:gd name="T66" fmla="*/ 122238 w 372"/>
              <a:gd name="T67" fmla="*/ 31750 h 108"/>
              <a:gd name="T68" fmla="*/ 87312 w 372"/>
              <a:gd name="T69" fmla="*/ 22225 h 108"/>
              <a:gd name="T70" fmla="*/ 68263 w 372"/>
              <a:gd name="T71" fmla="*/ 0 h 108"/>
              <a:gd name="T72" fmla="*/ 49212 w 372"/>
              <a:gd name="T73" fmla="*/ 22225 h 108"/>
              <a:gd name="T74" fmla="*/ 25400 w 372"/>
              <a:gd name="T75" fmla="*/ 22225 h 1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2"/>
              <a:gd name="T115" fmla="*/ 0 h 108"/>
              <a:gd name="T116" fmla="*/ 372 w 372"/>
              <a:gd name="T117" fmla="*/ 108 h 1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2" h="108">
                <a:moveTo>
                  <a:pt x="16" y="14"/>
                </a:moveTo>
                <a:cubicBezTo>
                  <a:pt x="14" y="16"/>
                  <a:pt x="19" y="22"/>
                  <a:pt x="17" y="27"/>
                </a:cubicBezTo>
                <a:cubicBezTo>
                  <a:pt x="15" y="32"/>
                  <a:pt x="4" y="42"/>
                  <a:pt x="2" y="47"/>
                </a:cubicBezTo>
                <a:cubicBezTo>
                  <a:pt x="0" y="52"/>
                  <a:pt x="1" y="58"/>
                  <a:pt x="4" y="60"/>
                </a:cubicBezTo>
                <a:lnTo>
                  <a:pt x="23" y="59"/>
                </a:lnTo>
                <a:lnTo>
                  <a:pt x="59" y="72"/>
                </a:lnTo>
                <a:lnTo>
                  <a:pt x="79" y="66"/>
                </a:lnTo>
                <a:lnTo>
                  <a:pt x="109" y="78"/>
                </a:lnTo>
                <a:lnTo>
                  <a:pt x="145" y="77"/>
                </a:lnTo>
                <a:lnTo>
                  <a:pt x="158" y="93"/>
                </a:lnTo>
                <a:lnTo>
                  <a:pt x="182" y="107"/>
                </a:lnTo>
                <a:lnTo>
                  <a:pt x="217" y="108"/>
                </a:lnTo>
                <a:lnTo>
                  <a:pt x="238" y="90"/>
                </a:lnTo>
                <a:lnTo>
                  <a:pt x="263" y="81"/>
                </a:lnTo>
                <a:lnTo>
                  <a:pt x="317" y="81"/>
                </a:lnTo>
                <a:cubicBezTo>
                  <a:pt x="330" y="81"/>
                  <a:pt x="332" y="80"/>
                  <a:pt x="340" y="78"/>
                </a:cubicBezTo>
                <a:cubicBezTo>
                  <a:pt x="348" y="76"/>
                  <a:pt x="360" y="74"/>
                  <a:pt x="364" y="71"/>
                </a:cubicBezTo>
                <a:cubicBezTo>
                  <a:pt x="368" y="68"/>
                  <a:pt x="361" y="63"/>
                  <a:pt x="362" y="57"/>
                </a:cubicBezTo>
                <a:cubicBezTo>
                  <a:pt x="363" y="51"/>
                  <a:pt x="370" y="41"/>
                  <a:pt x="371" y="36"/>
                </a:cubicBezTo>
                <a:cubicBezTo>
                  <a:pt x="372" y="31"/>
                  <a:pt x="370" y="27"/>
                  <a:pt x="367" y="27"/>
                </a:cubicBezTo>
                <a:cubicBezTo>
                  <a:pt x="364" y="27"/>
                  <a:pt x="357" y="34"/>
                  <a:pt x="352" y="38"/>
                </a:cubicBezTo>
                <a:cubicBezTo>
                  <a:pt x="347" y="42"/>
                  <a:pt x="344" y="51"/>
                  <a:pt x="338" y="53"/>
                </a:cubicBezTo>
                <a:cubicBezTo>
                  <a:pt x="332" y="55"/>
                  <a:pt x="322" y="52"/>
                  <a:pt x="317" y="53"/>
                </a:cubicBezTo>
                <a:cubicBezTo>
                  <a:pt x="312" y="54"/>
                  <a:pt x="312" y="60"/>
                  <a:pt x="305" y="57"/>
                </a:cubicBezTo>
                <a:cubicBezTo>
                  <a:pt x="298" y="54"/>
                  <a:pt x="285" y="39"/>
                  <a:pt x="275" y="36"/>
                </a:cubicBezTo>
                <a:cubicBezTo>
                  <a:pt x="265" y="33"/>
                  <a:pt x="252" y="35"/>
                  <a:pt x="245" y="36"/>
                </a:cubicBezTo>
                <a:cubicBezTo>
                  <a:pt x="238" y="37"/>
                  <a:pt x="241" y="46"/>
                  <a:pt x="233" y="45"/>
                </a:cubicBezTo>
                <a:cubicBezTo>
                  <a:pt x="225" y="44"/>
                  <a:pt x="209" y="33"/>
                  <a:pt x="196" y="32"/>
                </a:cubicBezTo>
                <a:cubicBezTo>
                  <a:pt x="183" y="31"/>
                  <a:pt x="164" y="36"/>
                  <a:pt x="152" y="38"/>
                </a:cubicBezTo>
                <a:cubicBezTo>
                  <a:pt x="140" y="40"/>
                  <a:pt x="131" y="48"/>
                  <a:pt x="122" y="47"/>
                </a:cubicBezTo>
                <a:cubicBezTo>
                  <a:pt x="113" y="46"/>
                  <a:pt x="99" y="35"/>
                  <a:pt x="95" y="30"/>
                </a:cubicBezTo>
                <a:cubicBezTo>
                  <a:pt x="91" y="25"/>
                  <a:pt x="98" y="22"/>
                  <a:pt x="98" y="17"/>
                </a:cubicBezTo>
                <a:cubicBezTo>
                  <a:pt x="98" y="12"/>
                  <a:pt x="97" y="2"/>
                  <a:pt x="94" y="2"/>
                </a:cubicBezTo>
                <a:cubicBezTo>
                  <a:pt x="91" y="2"/>
                  <a:pt x="83" y="18"/>
                  <a:pt x="77" y="20"/>
                </a:cubicBezTo>
                <a:cubicBezTo>
                  <a:pt x="71" y="22"/>
                  <a:pt x="61" y="17"/>
                  <a:pt x="55" y="14"/>
                </a:cubicBezTo>
                <a:cubicBezTo>
                  <a:pt x="49" y="11"/>
                  <a:pt x="47" y="0"/>
                  <a:pt x="43" y="0"/>
                </a:cubicBezTo>
                <a:cubicBezTo>
                  <a:pt x="39" y="0"/>
                  <a:pt x="35" y="12"/>
                  <a:pt x="31" y="14"/>
                </a:cubicBezTo>
                <a:cubicBezTo>
                  <a:pt x="27" y="16"/>
                  <a:pt x="20" y="12"/>
                  <a:pt x="16" y="14"/>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pic>
        <p:nvPicPr>
          <p:cNvPr id="4140" name="Picture 142"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5475" y="4543425"/>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1" name="Picture 143"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1600" y="5810250"/>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2" name="Picture 144"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9600" y="6689725"/>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3" name="Freeform 181"/>
          <p:cNvSpPr>
            <a:spLocks/>
          </p:cNvSpPr>
          <p:nvPr/>
        </p:nvSpPr>
        <p:spPr bwMode="auto">
          <a:xfrm>
            <a:off x="6169025" y="600075"/>
            <a:ext cx="2433638" cy="3332163"/>
          </a:xfrm>
          <a:custGeom>
            <a:avLst/>
            <a:gdLst>
              <a:gd name="T0" fmla="*/ 469900 w 1533"/>
              <a:gd name="T1" fmla="*/ 508000 h 2099"/>
              <a:gd name="T2" fmla="*/ 428625 w 1533"/>
              <a:gd name="T3" fmla="*/ 479425 h 2099"/>
              <a:gd name="T4" fmla="*/ 368300 w 1533"/>
              <a:gd name="T5" fmla="*/ 454025 h 2099"/>
              <a:gd name="T6" fmla="*/ 355600 w 1533"/>
              <a:gd name="T7" fmla="*/ 396875 h 2099"/>
              <a:gd name="T8" fmla="*/ 361950 w 1533"/>
              <a:gd name="T9" fmla="*/ 298450 h 2099"/>
              <a:gd name="T10" fmla="*/ 454025 w 1533"/>
              <a:gd name="T11" fmla="*/ 225425 h 2099"/>
              <a:gd name="T12" fmla="*/ 574675 w 1533"/>
              <a:gd name="T13" fmla="*/ 161925 h 2099"/>
              <a:gd name="T14" fmla="*/ 666750 w 1533"/>
              <a:gd name="T15" fmla="*/ 146050 h 2099"/>
              <a:gd name="T16" fmla="*/ 765175 w 1533"/>
              <a:gd name="T17" fmla="*/ 155575 h 2099"/>
              <a:gd name="T18" fmla="*/ 879475 w 1533"/>
              <a:gd name="T19" fmla="*/ 149225 h 2099"/>
              <a:gd name="T20" fmla="*/ 936625 w 1533"/>
              <a:gd name="T21" fmla="*/ 80962 h 2099"/>
              <a:gd name="T22" fmla="*/ 1092200 w 1533"/>
              <a:gd name="T23" fmla="*/ 12700 h 2099"/>
              <a:gd name="T24" fmla="*/ 1270000 w 1533"/>
              <a:gd name="T25" fmla="*/ 19050 h 2099"/>
              <a:gd name="T26" fmla="*/ 1489075 w 1533"/>
              <a:gd name="T27" fmla="*/ 946150 h 2099"/>
              <a:gd name="T28" fmla="*/ 1555750 w 1533"/>
              <a:gd name="T29" fmla="*/ 1581150 h 2099"/>
              <a:gd name="T30" fmla="*/ 1327150 w 1533"/>
              <a:gd name="T31" fmla="*/ 2143125 h 2099"/>
              <a:gd name="T32" fmla="*/ 1577975 w 1533"/>
              <a:gd name="T33" fmla="*/ 2305050 h 2099"/>
              <a:gd name="T34" fmla="*/ 2155826 w 1533"/>
              <a:gd name="T35" fmla="*/ 2555875 h 2099"/>
              <a:gd name="T36" fmla="*/ 2422526 w 1533"/>
              <a:gd name="T37" fmla="*/ 2778125 h 2099"/>
              <a:gd name="T38" fmla="*/ 2108201 w 1533"/>
              <a:gd name="T39" fmla="*/ 3108325 h 2099"/>
              <a:gd name="T40" fmla="*/ 1965326 w 1533"/>
              <a:gd name="T41" fmla="*/ 3181350 h 2099"/>
              <a:gd name="T42" fmla="*/ 1882776 w 1533"/>
              <a:gd name="T43" fmla="*/ 3178175 h 2099"/>
              <a:gd name="T44" fmla="*/ 1809751 w 1533"/>
              <a:gd name="T45" fmla="*/ 3162300 h 2099"/>
              <a:gd name="T46" fmla="*/ 1730376 w 1533"/>
              <a:gd name="T47" fmla="*/ 3232150 h 2099"/>
              <a:gd name="T48" fmla="*/ 1689101 w 1533"/>
              <a:gd name="T49" fmla="*/ 3327401 h 2099"/>
              <a:gd name="T50" fmla="*/ 1435100 w 1533"/>
              <a:gd name="T51" fmla="*/ 3108325 h 2099"/>
              <a:gd name="T52" fmla="*/ 1227138 w 1533"/>
              <a:gd name="T53" fmla="*/ 2871787 h 2099"/>
              <a:gd name="T54" fmla="*/ 914400 w 1533"/>
              <a:gd name="T55" fmla="*/ 2819400 h 2099"/>
              <a:gd name="T56" fmla="*/ 758825 w 1533"/>
              <a:gd name="T57" fmla="*/ 2892425 h 2099"/>
              <a:gd name="T58" fmla="*/ 720725 w 1533"/>
              <a:gd name="T59" fmla="*/ 3108325 h 2099"/>
              <a:gd name="T60" fmla="*/ 603250 w 1533"/>
              <a:gd name="T61" fmla="*/ 2968625 h 2099"/>
              <a:gd name="T62" fmla="*/ 492125 w 1533"/>
              <a:gd name="T63" fmla="*/ 2838450 h 2099"/>
              <a:gd name="T64" fmla="*/ 323850 w 1533"/>
              <a:gd name="T65" fmla="*/ 2578100 h 2099"/>
              <a:gd name="T66" fmla="*/ 530225 w 1533"/>
              <a:gd name="T67" fmla="*/ 2330450 h 2099"/>
              <a:gd name="T68" fmla="*/ 444500 w 1533"/>
              <a:gd name="T69" fmla="*/ 2038350 h 2099"/>
              <a:gd name="T70" fmla="*/ 311150 w 1533"/>
              <a:gd name="T71" fmla="*/ 1949450 h 2099"/>
              <a:gd name="T72" fmla="*/ 19050 w 1533"/>
              <a:gd name="T73" fmla="*/ 1898650 h 2099"/>
              <a:gd name="T74" fmla="*/ 155575 w 1533"/>
              <a:gd name="T75" fmla="*/ 1673225 h 2099"/>
              <a:gd name="T76" fmla="*/ 307975 w 1533"/>
              <a:gd name="T77" fmla="*/ 1581150 h 2099"/>
              <a:gd name="T78" fmla="*/ 333375 w 1533"/>
              <a:gd name="T79" fmla="*/ 1470025 h 2099"/>
              <a:gd name="T80" fmla="*/ 298450 w 1533"/>
              <a:gd name="T81" fmla="*/ 1304925 h 2099"/>
              <a:gd name="T82" fmla="*/ 79375 w 1533"/>
              <a:gd name="T83" fmla="*/ 1158875 h 2099"/>
              <a:gd name="T84" fmla="*/ 28575 w 1533"/>
              <a:gd name="T85" fmla="*/ 977900 h 2099"/>
              <a:gd name="T86" fmla="*/ 73025 w 1533"/>
              <a:gd name="T87" fmla="*/ 777875 h 2099"/>
              <a:gd name="T88" fmla="*/ 209550 w 1533"/>
              <a:gd name="T89" fmla="*/ 587375 h 2099"/>
              <a:gd name="T90" fmla="*/ 298450 w 1533"/>
              <a:gd name="T91" fmla="*/ 673100 h 2099"/>
              <a:gd name="T92" fmla="*/ 388938 w 1533"/>
              <a:gd name="T93" fmla="*/ 785812 h 2099"/>
              <a:gd name="T94" fmla="*/ 457200 w 1533"/>
              <a:gd name="T95" fmla="*/ 609600 h 20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33"/>
              <a:gd name="T145" fmla="*/ 0 h 2099"/>
              <a:gd name="T146" fmla="*/ 1533 w 1533"/>
              <a:gd name="T147" fmla="*/ 2099 h 20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33" h="2099">
                <a:moveTo>
                  <a:pt x="266" y="356"/>
                </a:moveTo>
                <a:cubicBezTo>
                  <a:pt x="264" y="348"/>
                  <a:pt x="267" y="336"/>
                  <a:pt x="272" y="330"/>
                </a:cubicBezTo>
                <a:cubicBezTo>
                  <a:pt x="277" y="324"/>
                  <a:pt x="290" y="326"/>
                  <a:pt x="296" y="320"/>
                </a:cubicBezTo>
                <a:cubicBezTo>
                  <a:pt x="302" y="314"/>
                  <a:pt x="312" y="297"/>
                  <a:pt x="310" y="294"/>
                </a:cubicBezTo>
                <a:cubicBezTo>
                  <a:pt x="308" y="291"/>
                  <a:pt x="291" y="299"/>
                  <a:pt x="284" y="300"/>
                </a:cubicBezTo>
                <a:cubicBezTo>
                  <a:pt x="277" y="301"/>
                  <a:pt x="275" y="300"/>
                  <a:pt x="270" y="302"/>
                </a:cubicBezTo>
                <a:cubicBezTo>
                  <a:pt x="265" y="304"/>
                  <a:pt x="260" y="312"/>
                  <a:pt x="254" y="312"/>
                </a:cubicBezTo>
                <a:cubicBezTo>
                  <a:pt x="248" y="312"/>
                  <a:pt x="236" y="304"/>
                  <a:pt x="232" y="300"/>
                </a:cubicBezTo>
                <a:cubicBezTo>
                  <a:pt x="228" y="296"/>
                  <a:pt x="233" y="291"/>
                  <a:pt x="232" y="286"/>
                </a:cubicBezTo>
                <a:cubicBezTo>
                  <a:pt x="231" y="281"/>
                  <a:pt x="225" y="276"/>
                  <a:pt x="224" y="272"/>
                </a:cubicBezTo>
                <a:cubicBezTo>
                  <a:pt x="223" y="268"/>
                  <a:pt x="228" y="264"/>
                  <a:pt x="228" y="260"/>
                </a:cubicBezTo>
                <a:cubicBezTo>
                  <a:pt x="228" y="256"/>
                  <a:pt x="223" y="254"/>
                  <a:pt x="224" y="250"/>
                </a:cubicBezTo>
                <a:cubicBezTo>
                  <a:pt x="225" y="246"/>
                  <a:pt x="234" y="241"/>
                  <a:pt x="232" y="236"/>
                </a:cubicBezTo>
                <a:cubicBezTo>
                  <a:pt x="230" y="231"/>
                  <a:pt x="213" y="226"/>
                  <a:pt x="212" y="218"/>
                </a:cubicBezTo>
                <a:cubicBezTo>
                  <a:pt x="211" y="210"/>
                  <a:pt x="225" y="197"/>
                  <a:pt x="228" y="188"/>
                </a:cubicBezTo>
                <a:cubicBezTo>
                  <a:pt x="231" y="179"/>
                  <a:pt x="222" y="172"/>
                  <a:pt x="228" y="164"/>
                </a:cubicBezTo>
                <a:cubicBezTo>
                  <a:pt x="234" y="156"/>
                  <a:pt x="254" y="144"/>
                  <a:pt x="264" y="140"/>
                </a:cubicBezTo>
                <a:cubicBezTo>
                  <a:pt x="274" y="136"/>
                  <a:pt x="280" y="145"/>
                  <a:pt x="286" y="142"/>
                </a:cubicBezTo>
                <a:cubicBezTo>
                  <a:pt x="292" y="139"/>
                  <a:pt x="291" y="128"/>
                  <a:pt x="298" y="124"/>
                </a:cubicBezTo>
                <a:cubicBezTo>
                  <a:pt x="305" y="120"/>
                  <a:pt x="319" y="120"/>
                  <a:pt x="330" y="116"/>
                </a:cubicBezTo>
                <a:cubicBezTo>
                  <a:pt x="341" y="112"/>
                  <a:pt x="353" y="108"/>
                  <a:pt x="362" y="102"/>
                </a:cubicBezTo>
                <a:cubicBezTo>
                  <a:pt x="371" y="96"/>
                  <a:pt x="376" y="79"/>
                  <a:pt x="382" y="78"/>
                </a:cubicBezTo>
                <a:cubicBezTo>
                  <a:pt x="388" y="77"/>
                  <a:pt x="392" y="92"/>
                  <a:pt x="398" y="94"/>
                </a:cubicBezTo>
                <a:cubicBezTo>
                  <a:pt x="404" y="96"/>
                  <a:pt x="414" y="89"/>
                  <a:pt x="420" y="92"/>
                </a:cubicBezTo>
                <a:cubicBezTo>
                  <a:pt x="426" y="95"/>
                  <a:pt x="430" y="107"/>
                  <a:pt x="436" y="110"/>
                </a:cubicBezTo>
                <a:cubicBezTo>
                  <a:pt x="442" y="113"/>
                  <a:pt x="450" y="113"/>
                  <a:pt x="458" y="111"/>
                </a:cubicBezTo>
                <a:cubicBezTo>
                  <a:pt x="466" y="109"/>
                  <a:pt x="472" y="98"/>
                  <a:pt x="482" y="98"/>
                </a:cubicBezTo>
                <a:cubicBezTo>
                  <a:pt x="492" y="98"/>
                  <a:pt x="507" y="110"/>
                  <a:pt x="516" y="108"/>
                </a:cubicBezTo>
                <a:cubicBezTo>
                  <a:pt x="525" y="106"/>
                  <a:pt x="532" y="90"/>
                  <a:pt x="538" y="88"/>
                </a:cubicBezTo>
                <a:cubicBezTo>
                  <a:pt x="544" y="86"/>
                  <a:pt x="549" y="93"/>
                  <a:pt x="554" y="94"/>
                </a:cubicBezTo>
                <a:cubicBezTo>
                  <a:pt x="559" y="95"/>
                  <a:pt x="565" y="90"/>
                  <a:pt x="570" y="92"/>
                </a:cubicBezTo>
                <a:cubicBezTo>
                  <a:pt x="575" y="94"/>
                  <a:pt x="581" y="112"/>
                  <a:pt x="584" y="105"/>
                </a:cubicBezTo>
                <a:cubicBezTo>
                  <a:pt x="587" y="98"/>
                  <a:pt x="579" y="66"/>
                  <a:pt x="590" y="51"/>
                </a:cubicBezTo>
                <a:cubicBezTo>
                  <a:pt x="601" y="36"/>
                  <a:pt x="636" y="18"/>
                  <a:pt x="650" y="12"/>
                </a:cubicBezTo>
                <a:cubicBezTo>
                  <a:pt x="664" y="6"/>
                  <a:pt x="666" y="15"/>
                  <a:pt x="672" y="14"/>
                </a:cubicBezTo>
                <a:cubicBezTo>
                  <a:pt x="678" y="13"/>
                  <a:pt x="680" y="0"/>
                  <a:pt x="688" y="8"/>
                </a:cubicBezTo>
                <a:cubicBezTo>
                  <a:pt x="696" y="16"/>
                  <a:pt x="706" y="60"/>
                  <a:pt x="722" y="63"/>
                </a:cubicBezTo>
                <a:cubicBezTo>
                  <a:pt x="738" y="66"/>
                  <a:pt x="769" y="33"/>
                  <a:pt x="782" y="24"/>
                </a:cubicBezTo>
                <a:lnTo>
                  <a:pt x="800" y="12"/>
                </a:lnTo>
                <a:cubicBezTo>
                  <a:pt x="810" y="41"/>
                  <a:pt x="826" y="135"/>
                  <a:pt x="842" y="196"/>
                </a:cubicBezTo>
                <a:cubicBezTo>
                  <a:pt x="858" y="257"/>
                  <a:pt x="882" y="311"/>
                  <a:pt x="898" y="378"/>
                </a:cubicBezTo>
                <a:cubicBezTo>
                  <a:pt x="914" y="445"/>
                  <a:pt x="933" y="523"/>
                  <a:pt x="938" y="596"/>
                </a:cubicBezTo>
                <a:cubicBezTo>
                  <a:pt x="943" y="669"/>
                  <a:pt x="926" y="765"/>
                  <a:pt x="930" y="818"/>
                </a:cubicBezTo>
                <a:cubicBezTo>
                  <a:pt x="934" y="871"/>
                  <a:pt x="952" y="884"/>
                  <a:pt x="960" y="914"/>
                </a:cubicBezTo>
                <a:cubicBezTo>
                  <a:pt x="968" y="944"/>
                  <a:pt x="984" y="951"/>
                  <a:pt x="980" y="996"/>
                </a:cubicBezTo>
                <a:cubicBezTo>
                  <a:pt x="976" y="1041"/>
                  <a:pt x="960" y="1142"/>
                  <a:pt x="934" y="1182"/>
                </a:cubicBezTo>
                <a:cubicBezTo>
                  <a:pt x="908" y="1222"/>
                  <a:pt x="838" y="1206"/>
                  <a:pt x="822" y="1234"/>
                </a:cubicBezTo>
                <a:cubicBezTo>
                  <a:pt x="806" y="1262"/>
                  <a:pt x="815" y="1322"/>
                  <a:pt x="836" y="1350"/>
                </a:cubicBezTo>
                <a:cubicBezTo>
                  <a:pt x="857" y="1378"/>
                  <a:pt x="923" y="1396"/>
                  <a:pt x="950" y="1402"/>
                </a:cubicBezTo>
                <a:cubicBezTo>
                  <a:pt x="977" y="1408"/>
                  <a:pt x="991" y="1378"/>
                  <a:pt x="998" y="1386"/>
                </a:cubicBezTo>
                <a:cubicBezTo>
                  <a:pt x="1005" y="1394"/>
                  <a:pt x="972" y="1428"/>
                  <a:pt x="994" y="1452"/>
                </a:cubicBezTo>
                <a:cubicBezTo>
                  <a:pt x="1016" y="1476"/>
                  <a:pt x="1075" y="1508"/>
                  <a:pt x="1128" y="1530"/>
                </a:cubicBezTo>
                <a:cubicBezTo>
                  <a:pt x="1181" y="1552"/>
                  <a:pt x="1272" y="1573"/>
                  <a:pt x="1310" y="1586"/>
                </a:cubicBezTo>
                <a:cubicBezTo>
                  <a:pt x="1348" y="1599"/>
                  <a:pt x="1340" y="1595"/>
                  <a:pt x="1358" y="1610"/>
                </a:cubicBezTo>
                <a:cubicBezTo>
                  <a:pt x="1376" y="1625"/>
                  <a:pt x="1396" y="1661"/>
                  <a:pt x="1416" y="1676"/>
                </a:cubicBezTo>
                <a:cubicBezTo>
                  <a:pt x="1436" y="1691"/>
                  <a:pt x="1462" y="1688"/>
                  <a:pt x="1480" y="1700"/>
                </a:cubicBezTo>
                <a:cubicBezTo>
                  <a:pt x="1498" y="1712"/>
                  <a:pt x="1533" y="1727"/>
                  <a:pt x="1526" y="1750"/>
                </a:cubicBezTo>
                <a:cubicBezTo>
                  <a:pt x="1519" y="1773"/>
                  <a:pt x="1456" y="1816"/>
                  <a:pt x="1436" y="1840"/>
                </a:cubicBezTo>
                <a:cubicBezTo>
                  <a:pt x="1416" y="1864"/>
                  <a:pt x="1426" y="1872"/>
                  <a:pt x="1408" y="1892"/>
                </a:cubicBezTo>
                <a:cubicBezTo>
                  <a:pt x="1390" y="1912"/>
                  <a:pt x="1348" y="1939"/>
                  <a:pt x="1328" y="1958"/>
                </a:cubicBezTo>
                <a:cubicBezTo>
                  <a:pt x="1308" y="1977"/>
                  <a:pt x="1299" y="1993"/>
                  <a:pt x="1288" y="2004"/>
                </a:cubicBezTo>
                <a:lnTo>
                  <a:pt x="1260" y="2022"/>
                </a:lnTo>
                <a:cubicBezTo>
                  <a:pt x="1252" y="2022"/>
                  <a:pt x="1247" y="2008"/>
                  <a:pt x="1238" y="2004"/>
                </a:cubicBezTo>
                <a:cubicBezTo>
                  <a:pt x="1229" y="2000"/>
                  <a:pt x="1213" y="2003"/>
                  <a:pt x="1206" y="1998"/>
                </a:cubicBezTo>
                <a:cubicBezTo>
                  <a:pt x="1199" y="1993"/>
                  <a:pt x="1197" y="1973"/>
                  <a:pt x="1194" y="1974"/>
                </a:cubicBezTo>
                <a:cubicBezTo>
                  <a:pt x="1191" y="1975"/>
                  <a:pt x="1192" y="1995"/>
                  <a:pt x="1186" y="2002"/>
                </a:cubicBezTo>
                <a:cubicBezTo>
                  <a:pt x="1180" y="2009"/>
                  <a:pt x="1164" y="2017"/>
                  <a:pt x="1160" y="2014"/>
                </a:cubicBezTo>
                <a:cubicBezTo>
                  <a:pt x="1156" y="2011"/>
                  <a:pt x="1167" y="1988"/>
                  <a:pt x="1164" y="1984"/>
                </a:cubicBezTo>
                <a:cubicBezTo>
                  <a:pt x="1161" y="1980"/>
                  <a:pt x="1146" y="1986"/>
                  <a:pt x="1140" y="1992"/>
                </a:cubicBezTo>
                <a:cubicBezTo>
                  <a:pt x="1134" y="1998"/>
                  <a:pt x="1135" y="2015"/>
                  <a:pt x="1130" y="2020"/>
                </a:cubicBezTo>
                <a:cubicBezTo>
                  <a:pt x="1125" y="2025"/>
                  <a:pt x="1115" y="2017"/>
                  <a:pt x="1108" y="2020"/>
                </a:cubicBezTo>
                <a:cubicBezTo>
                  <a:pt x="1101" y="2023"/>
                  <a:pt x="1094" y="2032"/>
                  <a:pt x="1090" y="2036"/>
                </a:cubicBezTo>
                <a:cubicBezTo>
                  <a:pt x="1086" y="2040"/>
                  <a:pt x="1089" y="2041"/>
                  <a:pt x="1086" y="2046"/>
                </a:cubicBezTo>
                <a:cubicBezTo>
                  <a:pt x="1083" y="2051"/>
                  <a:pt x="1078" y="2058"/>
                  <a:pt x="1074" y="2066"/>
                </a:cubicBezTo>
                <a:cubicBezTo>
                  <a:pt x="1070" y="2074"/>
                  <a:pt x="1072" y="2093"/>
                  <a:pt x="1064" y="2096"/>
                </a:cubicBezTo>
                <a:cubicBezTo>
                  <a:pt x="1056" y="2099"/>
                  <a:pt x="1047" y="2092"/>
                  <a:pt x="1028" y="2082"/>
                </a:cubicBezTo>
                <a:cubicBezTo>
                  <a:pt x="1009" y="2072"/>
                  <a:pt x="969" y="2057"/>
                  <a:pt x="948" y="2036"/>
                </a:cubicBezTo>
                <a:cubicBezTo>
                  <a:pt x="927" y="2015"/>
                  <a:pt x="914" y="1978"/>
                  <a:pt x="904" y="1958"/>
                </a:cubicBezTo>
                <a:cubicBezTo>
                  <a:pt x="894" y="1938"/>
                  <a:pt x="900" y="1936"/>
                  <a:pt x="890" y="1916"/>
                </a:cubicBezTo>
                <a:cubicBezTo>
                  <a:pt x="880" y="1896"/>
                  <a:pt x="865" y="1854"/>
                  <a:pt x="846" y="1836"/>
                </a:cubicBezTo>
                <a:cubicBezTo>
                  <a:pt x="827" y="1818"/>
                  <a:pt x="800" y="1820"/>
                  <a:pt x="773" y="1809"/>
                </a:cubicBezTo>
                <a:cubicBezTo>
                  <a:pt x="746" y="1798"/>
                  <a:pt x="708" y="1774"/>
                  <a:pt x="683" y="1770"/>
                </a:cubicBezTo>
                <a:cubicBezTo>
                  <a:pt x="658" y="1766"/>
                  <a:pt x="638" y="1781"/>
                  <a:pt x="620" y="1782"/>
                </a:cubicBezTo>
                <a:cubicBezTo>
                  <a:pt x="602" y="1783"/>
                  <a:pt x="590" y="1776"/>
                  <a:pt x="576" y="1776"/>
                </a:cubicBezTo>
                <a:lnTo>
                  <a:pt x="538" y="1782"/>
                </a:lnTo>
                <a:cubicBezTo>
                  <a:pt x="523" y="1783"/>
                  <a:pt x="494" y="1777"/>
                  <a:pt x="484" y="1784"/>
                </a:cubicBezTo>
                <a:cubicBezTo>
                  <a:pt x="474" y="1791"/>
                  <a:pt x="483" y="1808"/>
                  <a:pt x="478" y="1822"/>
                </a:cubicBezTo>
                <a:cubicBezTo>
                  <a:pt x="473" y="1836"/>
                  <a:pt x="454" y="1845"/>
                  <a:pt x="452" y="1866"/>
                </a:cubicBezTo>
                <a:cubicBezTo>
                  <a:pt x="450" y="1887"/>
                  <a:pt x="466" y="1935"/>
                  <a:pt x="466" y="1950"/>
                </a:cubicBezTo>
                <a:cubicBezTo>
                  <a:pt x="466" y="1965"/>
                  <a:pt x="460" y="1961"/>
                  <a:pt x="454" y="1958"/>
                </a:cubicBezTo>
                <a:cubicBezTo>
                  <a:pt x="448" y="1955"/>
                  <a:pt x="436" y="1947"/>
                  <a:pt x="430" y="1934"/>
                </a:cubicBezTo>
                <a:cubicBezTo>
                  <a:pt x="424" y="1921"/>
                  <a:pt x="426" y="1893"/>
                  <a:pt x="418" y="1882"/>
                </a:cubicBezTo>
                <a:cubicBezTo>
                  <a:pt x="410" y="1871"/>
                  <a:pt x="387" y="1879"/>
                  <a:pt x="380" y="1870"/>
                </a:cubicBezTo>
                <a:cubicBezTo>
                  <a:pt x="373" y="1861"/>
                  <a:pt x="385" y="1833"/>
                  <a:pt x="378" y="1826"/>
                </a:cubicBezTo>
                <a:cubicBezTo>
                  <a:pt x="371" y="1819"/>
                  <a:pt x="349" y="1834"/>
                  <a:pt x="338" y="1828"/>
                </a:cubicBezTo>
                <a:cubicBezTo>
                  <a:pt x="327" y="1822"/>
                  <a:pt x="318" y="1806"/>
                  <a:pt x="310" y="1788"/>
                </a:cubicBezTo>
                <a:cubicBezTo>
                  <a:pt x="302" y="1770"/>
                  <a:pt x="298" y="1739"/>
                  <a:pt x="288" y="1720"/>
                </a:cubicBezTo>
                <a:cubicBezTo>
                  <a:pt x="278" y="1701"/>
                  <a:pt x="262" y="1688"/>
                  <a:pt x="248" y="1672"/>
                </a:cubicBezTo>
                <a:cubicBezTo>
                  <a:pt x="234" y="1656"/>
                  <a:pt x="195" y="1643"/>
                  <a:pt x="204" y="1624"/>
                </a:cubicBezTo>
                <a:cubicBezTo>
                  <a:pt x="213" y="1605"/>
                  <a:pt x="275" y="1575"/>
                  <a:pt x="300" y="1558"/>
                </a:cubicBezTo>
                <a:cubicBezTo>
                  <a:pt x="325" y="1541"/>
                  <a:pt x="346" y="1539"/>
                  <a:pt x="352" y="1524"/>
                </a:cubicBezTo>
                <a:cubicBezTo>
                  <a:pt x="358" y="1509"/>
                  <a:pt x="341" y="1488"/>
                  <a:pt x="334" y="1468"/>
                </a:cubicBezTo>
                <a:cubicBezTo>
                  <a:pt x="327" y="1448"/>
                  <a:pt x="322" y="1421"/>
                  <a:pt x="312" y="1404"/>
                </a:cubicBezTo>
                <a:cubicBezTo>
                  <a:pt x="302" y="1387"/>
                  <a:pt x="279" y="1382"/>
                  <a:pt x="274" y="1362"/>
                </a:cubicBezTo>
                <a:cubicBezTo>
                  <a:pt x="269" y="1342"/>
                  <a:pt x="284" y="1301"/>
                  <a:pt x="280" y="1284"/>
                </a:cubicBezTo>
                <a:cubicBezTo>
                  <a:pt x="276" y="1267"/>
                  <a:pt x="260" y="1267"/>
                  <a:pt x="252" y="1258"/>
                </a:cubicBezTo>
                <a:cubicBezTo>
                  <a:pt x="244" y="1249"/>
                  <a:pt x="239" y="1237"/>
                  <a:pt x="230" y="1232"/>
                </a:cubicBezTo>
                <a:cubicBezTo>
                  <a:pt x="221" y="1227"/>
                  <a:pt x="209" y="1233"/>
                  <a:pt x="196" y="1228"/>
                </a:cubicBezTo>
                <a:cubicBezTo>
                  <a:pt x="183" y="1223"/>
                  <a:pt x="164" y="1210"/>
                  <a:pt x="154" y="1200"/>
                </a:cubicBezTo>
                <a:cubicBezTo>
                  <a:pt x="144" y="1190"/>
                  <a:pt x="158" y="1171"/>
                  <a:pt x="134" y="1170"/>
                </a:cubicBezTo>
                <a:cubicBezTo>
                  <a:pt x="110" y="1169"/>
                  <a:pt x="30" y="1211"/>
                  <a:pt x="12" y="1196"/>
                </a:cubicBezTo>
                <a:lnTo>
                  <a:pt x="24" y="1080"/>
                </a:lnTo>
                <a:cubicBezTo>
                  <a:pt x="30" y="1055"/>
                  <a:pt x="38" y="1048"/>
                  <a:pt x="50" y="1044"/>
                </a:cubicBezTo>
                <a:cubicBezTo>
                  <a:pt x="62" y="1040"/>
                  <a:pt x="82" y="1057"/>
                  <a:pt x="98" y="1054"/>
                </a:cubicBezTo>
                <a:cubicBezTo>
                  <a:pt x="114" y="1051"/>
                  <a:pt x="132" y="1031"/>
                  <a:pt x="144" y="1026"/>
                </a:cubicBezTo>
                <a:cubicBezTo>
                  <a:pt x="156" y="1021"/>
                  <a:pt x="162" y="1027"/>
                  <a:pt x="170" y="1022"/>
                </a:cubicBezTo>
                <a:cubicBezTo>
                  <a:pt x="178" y="1017"/>
                  <a:pt x="174" y="1007"/>
                  <a:pt x="194" y="996"/>
                </a:cubicBezTo>
                <a:lnTo>
                  <a:pt x="290" y="958"/>
                </a:lnTo>
                <a:cubicBezTo>
                  <a:pt x="297" y="951"/>
                  <a:pt x="251" y="957"/>
                  <a:pt x="238" y="952"/>
                </a:cubicBezTo>
                <a:cubicBezTo>
                  <a:pt x="225" y="947"/>
                  <a:pt x="221" y="931"/>
                  <a:pt x="210" y="926"/>
                </a:cubicBezTo>
                <a:cubicBezTo>
                  <a:pt x="199" y="921"/>
                  <a:pt x="175" y="931"/>
                  <a:pt x="172" y="924"/>
                </a:cubicBezTo>
                <a:cubicBezTo>
                  <a:pt x="169" y="917"/>
                  <a:pt x="187" y="899"/>
                  <a:pt x="190" y="882"/>
                </a:cubicBezTo>
                <a:cubicBezTo>
                  <a:pt x="193" y="865"/>
                  <a:pt x="201" y="835"/>
                  <a:pt x="188" y="822"/>
                </a:cubicBezTo>
                <a:cubicBezTo>
                  <a:pt x="175" y="809"/>
                  <a:pt x="133" y="811"/>
                  <a:pt x="110" y="804"/>
                </a:cubicBezTo>
                <a:cubicBezTo>
                  <a:pt x="87" y="797"/>
                  <a:pt x="62" y="792"/>
                  <a:pt x="52" y="780"/>
                </a:cubicBezTo>
                <a:cubicBezTo>
                  <a:pt x="42" y="768"/>
                  <a:pt x="54" y="743"/>
                  <a:pt x="50" y="730"/>
                </a:cubicBezTo>
                <a:cubicBezTo>
                  <a:pt x="46" y="717"/>
                  <a:pt x="33" y="715"/>
                  <a:pt x="26" y="702"/>
                </a:cubicBezTo>
                <a:cubicBezTo>
                  <a:pt x="19" y="689"/>
                  <a:pt x="11" y="668"/>
                  <a:pt x="10" y="654"/>
                </a:cubicBezTo>
                <a:cubicBezTo>
                  <a:pt x="9" y="640"/>
                  <a:pt x="20" y="628"/>
                  <a:pt x="18" y="616"/>
                </a:cubicBezTo>
                <a:cubicBezTo>
                  <a:pt x="16" y="604"/>
                  <a:pt x="0" y="594"/>
                  <a:pt x="0" y="582"/>
                </a:cubicBezTo>
                <a:cubicBezTo>
                  <a:pt x="0" y="570"/>
                  <a:pt x="10" y="557"/>
                  <a:pt x="18" y="542"/>
                </a:cubicBezTo>
                <a:cubicBezTo>
                  <a:pt x="26" y="527"/>
                  <a:pt x="42" y="504"/>
                  <a:pt x="46" y="490"/>
                </a:cubicBezTo>
                <a:cubicBezTo>
                  <a:pt x="50" y="476"/>
                  <a:pt x="39" y="468"/>
                  <a:pt x="44" y="458"/>
                </a:cubicBezTo>
                <a:cubicBezTo>
                  <a:pt x="49" y="448"/>
                  <a:pt x="63" y="443"/>
                  <a:pt x="78" y="428"/>
                </a:cubicBezTo>
                <a:cubicBezTo>
                  <a:pt x="93" y="413"/>
                  <a:pt x="118" y="382"/>
                  <a:pt x="132" y="370"/>
                </a:cubicBezTo>
                <a:cubicBezTo>
                  <a:pt x="146" y="358"/>
                  <a:pt x="156" y="352"/>
                  <a:pt x="162" y="358"/>
                </a:cubicBezTo>
                <a:cubicBezTo>
                  <a:pt x="168" y="364"/>
                  <a:pt x="164" y="395"/>
                  <a:pt x="168" y="406"/>
                </a:cubicBezTo>
                <a:lnTo>
                  <a:pt x="188" y="424"/>
                </a:lnTo>
                <a:cubicBezTo>
                  <a:pt x="195" y="432"/>
                  <a:pt x="206" y="444"/>
                  <a:pt x="210" y="452"/>
                </a:cubicBezTo>
                <a:cubicBezTo>
                  <a:pt x="214" y="460"/>
                  <a:pt x="208" y="465"/>
                  <a:pt x="214" y="472"/>
                </a:cubicBezTo>
                <a:cubicBezTo>
                  <a:pt x="220" y="479"/>
                  <a:pt x="233" y="492"/>
                  <a:pt x="245" y="495"/>
                </a:cubicBezTo>
                <a:cubicBezTo>
                  <a:pt x="257" y="498"/>
                  <a:pt x="273" y="503"/>
                  <a:pt x="284" y="490"/>
                </a:cubicBezTo>
                <a:cubicBezTo>
                  <a:pt x="295" y="477"/>
                  <a:pt x="309" y="434"/>
                  <a:pt x="310" y="416"/>
                </a:cubicBezTo>
                <a:cubicBezTo>
                  <a:pt x="311" y="398"/>
                  <a:pt x="292" y="392"/>
                  <a:pt x="288" y="384"/>
                </a:cubicBezTo>
                <a:lnTo>
                  <a:pt x="288" y="366"/>
                </a:lnTo>
                <a:lnTo>
                  <a:pt x="266" y="356"/>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pic>
        <p:nvPicPr>
          <p:cNvPr id="4144" name="Picture 200"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1688" y="1049338"/>
            <a:ext cx="220662"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73" name="Picture 201"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13688" y="1846263"/>
            <a:ext cx="220662"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74" name="Picture 202"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42338" y="2922588"/>
            <a:ext cx="220662"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78" name="Freeform 206" descr="Dark upward diagonal"/>
          <p:cNvSpPr>
            <a:spLocks/>
          </p:cNvSpPr>
          <p:nvPr/>
        </p:nvSpPr>
        <p:spPr bwMode="auto">
          <a:xfrm>
            <a:off x="3990975" y="4721225"/>
            <a:ext cx="193675" cy="430213"/>
          </a:xfrm>
          <a:custGeom>
            <a:avLst/>
            <a:gdLst>
              <a:gd name="T0" fmla="*/ 171450 w 122"/>
              <a:gd name="T1" fmla="*/ 6350 h 271"/>
              <a:gd name="T2" fmla="*/ 190500 w 122"/>
              <a:gd name="T3" fmla="*/ 31750 h 271"/>
              <a:gd name="T4" fmla="*/ 187325 w 122"/>
              <a:gd name="T5" fmla="*/ 69850 h 271"/>
              <a:gd name="T6" fmla="*/ 174625 w 122"/>
              <a:gd name="T7" fmla="*/ 107950 h 271"/>
              <a:gd name="T8" fmla="*/ 184150 w 122"/>
              <a:gd name="T9" fmla="*/ 161925 h 271"/>
              <a:gd name="T10" fmla="*/ 171450 w 122"/>
              <a:gd name="T11" fmla="*/ 193675 h 271"/>
              <a:gd name="T12" fmla="*/ 180975 w 122"/>
              <a:gd name="T13" fmla="*/ 244475 h 271"/>
              <a:gd name="T14" fmla="*/ 133350 w 122"/>
              <a:gd name="T15" fmla="*/ 304800 h 271"/>
              <a:gd name="T16" fmla="*/ 139700 w 122"/>
              <a:gd name="T17" fmla="*/ 368300 h 271"/>
              <a:gd name="T18" fmla="*/ 107950 w 122"/>
              <a:gd name="T19" fmla="*/ 381000 h 271"/>
              <a:gd name="T20" fmla="*/ 88900 w 122"/>
              <a:gd name="T21" fmla="*/ 428625 h 271"/>
              <a:gd name="T22" fmla="*/ 57150 w 122"/>
              <a:gd name="T23" fmla="*/ 368300 h 271"/>
              <a:gd name="T24" fmla="*/ 38100 w 122"/>
              <a:gd name="T25" fmla="*/ 342900 h 271"/>
              <a:gd name="T26" fmla="*/ 34925 w 122"/>
              <a:gd name="T27" fmla="*/ 307975 h 271"/>
              <a:gd name="T28" fmla="*/ 22225 w 122"/>
              <a:gd name="T29" fmla="*/ 295275 h 271"/>
              <a:gd name="T30" fmla="*/ 31750 w 122"/>
              <a:gd name="T31" fmla="*/ 269875 h 271"/>
              <a:gd name="T32" fmla="*/ 9525 w 122"/>
              <a:gd name="T33" fmla="*/ 254000 h 271"/>
              <a:gd name="T34" fmla="*/ 19050 w 122"/>
              <a:gd name="T35" fmla="*/ 234950 h 271"/>
              <a:gd name="T36" fmla="*/ 3175 w 122"/>
              <a:gd name="T37" fmla="*/ 200025 h 271"/>
              <a:gd name="T38" fmla="*/ 38100 w 122"/>
              <a:gd name="T39" fmla="*/ 168275 h 271"/>
              <a:gd name="T40" fmla="*/ 12700 w 122"/>
              <a:gd name="T41" fmla="*/ 146050 h 271"/>
              <a:gd name="T42" fmla="*/ 47625 w 122"/>
              <a:gd name="T43" fmla="*/ 95250 h 271"/>
              <a:gd name="T44" fmla="*/ 114300 w 122"/>
              <a:gd name="T45" fmla="*/ 79375 h 271"/>
              <a:gd name="T46" fmla="*/ 142875 w 122"/>
              <a:gd name="T47" fmla="*/ 88900 h 271"/>
              <a:gd name="T48" fmla="*/ 165100 w 122"/>
              <a:gd name="T49" fmla="*/ 66675 h 271"/>
              <a:gd name="T50" fmla="*/ 171450 w 122"/>
              <a:gd name="T51" fmla="*/ 6350 h 2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2"/>
              <a:gd name="T79" fmla="*/ 0 h 271"/>
              <a:gd name="T80" fmla="*/ 122 w 122"/>
              <a:gd name="T81" fmla="*/ 271 h 2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2" h="271">
                <a:moveTo>
                  <a:pt x="108" y="4"/>
                </a:moveTo>
                <a:cubicBezTo>
                  <a:pt x="111" y="0"/>
                  <a:pt x="118" y="13"/>
                  <a:pt x="120" y="20"/>
                </a:cubicBezTo>
                <a:cubicBezTo>
                  <a:pt x="122" y="27"/>
                  <a:pt x="120" y="36"/>
                  <a:pt x="118" y="44"/>
                </a:cubicBezTo>
                <a:cubicBezTo>
                  <a:pt x="116" y="52"/>
                  <a:pt x="110" y="58"/>
                  <a:pt x="110" y="68"/>
                </a:cubicBezTo>
                <a:cubicBezTo>
                  <a:pt x="110" y="78"/>
                  <a:pt x="116" y="93"/>
                  <a:pt x="116" y="102"/>
                </a:cubicBezTo>
                <a:cubicBezTo>
                  <a:pt x="116" y="111"/>
                  <a:pt x="108" y="113"/>
                  <a:pt x="108" y="122"/>
                </a:cubicBezTo>
                <a:cubicBezTo>
                  <a:pt x="108" y="131"/>
                  <a:pt x="118" y="142"/>
                  <a:pt x="114" y="154"/>
                </a:cubicBezTo>
                <a:cubicBezTo>
                  <a:pt x="110" y="166"/>
                  <a:pt x="88" y="179"/>
                  <a:pt x="84" y="192"/>
                </a:cubicBezTo>
                <a:cubicBezTo>
                  <a:pt x="80" y="205"/>
                  <a:pt x="91" y="224"/>
                  <a:pt x="88" y="232"/>
                </a:cubicBezTo>
                <a:cubicBezTo>
                  <a:pt x="85" y="240"/>
                  <a:pt x="73" y="234"/>
                  <a:pt x="68" y="240"/>
                </a:cubicBezTo>
                <a:cubicBezTo>
                  <a:pt x="63" y="246"/>
                  <a:pt x="61" y="271"/>
                  <a:pt x="56" y="270"/>
                </a:cubicBezTo>
                <a:cubicBezTo>
                  <a:pt x="51" y="269"/>
                  <a:pt x="41" y="241"/>
                  <a:pt x="36" y="232"/>
                </a:cubicBezTo>
                <a:cubicBezTo>
                  <a:pt x="31" y="223"/>
                  <a:pt x="26" y="222"/>
                  <a:pt x="24" y="216"/>
                </a:cubicBezTo>
                <a:cubicBezTo>
                  <a:pt x="22" y="210"/>
                  <a:pt x="24" y="199"/>
                  <a:pt x="22" y="194"/>
                </a:cubicBezTo>
                <a:cubicBezTo>
                  <a:pt x="20" y="189"/>
                  <a:pt x="14" y="190"/>
                  <a:pt x="14" y="186"/>
                </a:cubicBezTo>
                <a:cubicBezTo>
                  <a:pt x="14" y="182"/>
                  <a:pt x="21" y="174"/>
                  <a:pt x="20" y="170"/>
                </a:cubicBezTo>
                <a:cubicBezTo>
                  <a:pt x="19" y="166"/>
                  <a:pt x="7" y="164"/>
                  <a:pt x="6" y="160"/>
                </a:cubicBezTo>
                <a:cubicBezTo>
                  <a:pt x="5" y="156"/>
                  <a:pt x="13" y="154"/>
                  <a:pt x="12" y="148"/>
                </a:cubicBezTo>
                <a:cubicBezTo>
                  <a:pt x="11" y="142"/>
                  <a:pt x="0" y="133"/>
                  <a:pt x="2" y="126"/>
                </a:cubicBezTo>
                <a:cubicBezTo>
                  <a:pt x="4" y="119"/>
                  <a:pt x="23" y="112"/>
                  <a:pt x="24" y="106"/>
                </a:cubicBezTo>
                <a:cubicBezTo>
                  <a:pt x="25" y="100"/>
                  <a:pt x="7" y="100"/>
                  <a:pt x="8" y="92"/>
                </a:cubicBezTo>
                <a:cubicBezTo>
                  <a:pt x="9" y="84"/>
                  <a:pt x="19" y="67"/>
                  <a:pt x="30" y="60"/>
                </a:cubicBezTo>
                <a:cubicBezTo>
                  <a:pt x="41" y="53"/>
                  <a:pt x="62" y="51"/>
                  <a:pt x="72" y="50"/>
                </a:cubicBezTo>
                <a:cubicBezTo>
                  <a:pt x="82" y="49"/>
                  <a:pt x="85" y="57"/>
                  <a:pt x="90" y="56"/>
                </a:cubicBezTo>
                <a:cubicBezTo>
                  <a:pt x="95" y="55"/>
                  <a:pt x="101" y="51"/>
                  <a:pt x="104" y="42"/>
                </a:cubicBezTo>
                <a:cubicBezTo>
                  <a:pt x="107" y="33"/>
                  <a:pt x="106" y="7"/>
                  <a:pt x="108" y="4"/>
                </a:cubicBezTo>
                <a:close/>
              </a:path>
            </a:pathLst>
          </a:custGeom>
          <a:pattFill prst="dkUpDiag">
            <a:fgClr>
              <a:srgbClr val="FF0000">
                <a:alpha val="30196"/>
              </a:srgbClr>
            </a:fgClr>
            <a:bgClr>
              <a:schemeClr val="bg1">
                <a:alpha val="30196"/>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279" name="Freeform 207"/>
          <p:cNvSpPr>
            <a:spLocks/>
          </p:cNvSpPr>
          <p:nvPr/>
        </p:nvSpPr>
        <p:spPr bwMode="auto">
          <a:xfrm>
            <a:off x="114300" y="2489200"/>
            <a:ext cx="2768600" cy="3594100"/>
          </a:xfrm>
          <a:custGeom>
            <a:avLst/>
            <a:gdLst>
              <a:gd name="T0" fmla="*/ 2768600 w 1744"/>
              <a:gd name="T1" fmla="*/ 0 h 2264"/>
              <a:gd name="T2" fmla="*/ 406400 w 1744"/>
              <a:gd name="T3" fmla="*/ 1181100 h 2264"/>
              <a:gd name="T4" fmla="*/ 330200 w 1744"/>
              <a:gd name="T5" fmla="*/ 2895600 h 2264"/>
              <a:gd name="T6" fmla="*/ 1143000 w 1744"/>
              <a:gd name="T7" fmla="*/ 3327400 h 2264"/>
              <a:gd name="T8" fmla="*/ 2349500 w 1744"/>
              <a:gd name="T9" fmla="*/ 3416300 h 2264"/>
              <a:gd name="T10" fmla="*/ 2641600 w 1744"/>
              <a:gd name="T11" fmla="*/ 3594100 h 2264"/>
              <a:gd name="T12" fmla="*/ 0 60000 65536"/>
              <a:gd name="T13" fmla="*/ 0 60000 65536"/>
              <a:gd name="T14" fmla="*/ 0 60000 65536"/>
              <a:gd name="T15" fmla="*/ 0 60000 65536"/>
              <a:gd name="T16" fmla="*/ 0 60000 65536"/>
              <a:gd name="T17" fmla="*/ 0 60000 65536"/>
              <a:gd name="T18" fmla="*/ 0 w 1744"/>
              <a:gd name="T19" fmla="*/ 0 h 2264"/>
              <a:gd name="T20" fmla="*/ 1744 w 1744"/>
              <a:gd name="T21" fmla="*/ 2264 h 2264"/>
            </a:gdLst>
            <a:ahLst/>
            <a:cxnLst>
              <a:cxn ang="T12">
                <a:pos x="T0" y="T1"/>
              </a:cxn>
              <a:cxn ang="T13">
                <a:pos x="T2" y="T3"/>
              </a:cxn>
              <a:cxn ang="T14">
                <a:pos x="T4" y="T5"/>
              </a:cxn>
              <a:cxn ang="T15">
                <a:pos x="T6" y="T7"/>
              </a:cxn>
              <a:cxn ang="T16">
                <a:pos x="T8" y="T9"/>
              </a:cxn>
              <a:cxn ang="T17">
                <a:pos x="T10" y="T11"/>
              </a:cxn>
            </a:cxnLst>
            <a:rect l="T18" t="T19" r="T20" b="T21"/>
            <a:pathLst>
              <a:path w="1744" h="2264">
                <a:moveTo>
                  <a:pt x="1744" y="0"/>
                </a:moveTo>
                <a:cubicBezTo>
                  <a:pt x="1496" y="124"/>
                  <a:pt x="512" y="440"/>
                  <a:pt x="256" y="744"/>
                </a:cubicBezTo>
                <a:cubicBezTo>
                  <a:pt x="0" y="1048"/>
                  <a:pt x="131" y="1599"/>
                  <a:pt x="208" y="1824"/>
                </a:cubicBezTo>
                <a:cubicBezTo>
                  <a:pt x="285" y="2049"/>
                  <a:pt x="508" y="2041"/>
                  <a:pt x="720" y="2096"/>
                </a:cubicBezTo>
                <a:cubicBezTo>
                  <a:pt x="932" y="2151"/>
                  <a:pt x="1323" y="2124"/>
                  <a:pt x="1480" y="2152"/>
                </a:cubicBezTo>
                <a:cubicBezTo>
                  <a:pt x="1637" y="2180"/>
                  <a:pt x="1626" y="2241"/>
                  <a:pt x="1664" y="2264"/>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pic>
        <p:nvPicPr>
          <p:cNvPr id="3285" name="Picture 213" descr="us-flag-stars-top-r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0688" y="6242050"/>
            <a:ext cx="234950" cy="141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86" name="Freeform 214"/>
          <p:cNvSpPr>
            <a:spLocks/>
          </p:cNvSpPr>
          <p:nvPr/>
        </p:nvSpPr>
        <p:spPr bwMode="auto">
          <a:xfrm>
            <a:off x="1895475" y="5876925"/>
            <a:ext cx="209550" cy="206375"/>
          </a:xfrm>
          <a:custGeom>
            <a:avLst/>
            <a:gdLst>
              <a:gd name="T0" fmla="*/ 0 w 132"/>
              <a:gd name="T1" fmla="*/ 0 h 130"/>
              <a:gd name="T2" fmla="*/ 152400 w 132"/>
              <a:gd name="T3" fmla="*/ 76200 h 130"/>
              <a:gd name="T4" fmla="*/ 209550 w 132"/>
              <a:gd name="T5" fmla="*/ 206375 h 130"/>
              <a:gd name="T6" fmla="*/ 0 60000 65536"/>
              <a:gd name="T7" fmla="*/ 0 60000 65536"/>
              <a:gd name="T8" fmla="*/ 0 60000 65536"/>
              <a:gd name="T9" fmla="*/ 0 w 132"/>
              <a:gd name="T10" fmla="*/ 0 h 130"/>
              <a:gd name="T11" fmla="*/ 132 w 132"/>
              <a:gd name="T12" fmla="*/ 130 h 130"/>
            </a:gdLst>
            <a:ahLst/>
            <a:cxnLst>
              <a:cxn ang="T6">
                <a:pos x="T0" y="T1"/>
              </a:cxn>
              <a:cxn ang="T7">
                <a:pos x="T2" y="T3"/>
              </a:cxn>
              <a:cxn ang="T8">
                <a:pos x="T4" y="T5"/>
              </a:cxn>
            </a:cxnLst>
            <a:rect l="T9" t="T10" r="T11" b="T12"/>
            <a:pathLst>
              <a:path w="132" h="130">
                <a:moveTo>
                  <a:pt x="0" y="0"/>
                </a:moveTo>
                <a:cubicBezTo>
                  <a:pt x="16" y="8"/>
                  <a:pt x="74" y="26"/>
                  <a:pt x="96" y="48"/>
                </a:cubicBezTo>
                <a:cubicBezTo>
                  <a:pt x="118" y="70"/>
                  <a:pt x="125" y="113"/>
                  <a:pt x="132" y="130"/>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3287" name="Freeform 215"/>
          <p:cNvSpPr>
            <a:spLocks/>
          </p:cNvSpPr>
          <p:nvPr/>
        </p:nvSpPr>
        <p:spPr bwMode="auto">
          <a:xfrm>
            <a:off x="146050" y="5702300"/>
            <a:ext cx="327025" cy="504825"/>
          </a:xfrm>
          <a:custGeom>
            <a:avLst/>
            <a:gdLst>
              <a:gd name="T0" fmla="*/ 0 w 206"/>
              <a:gd name="T1" fmla="*/ 6350 h 318"/>
              <a:gd name="T2" fmla="*/ 152400 w 206"/>
              <a:gd name="T3" fmla="*/ 82550 h 318"/>
              <a:gd name="T4" fmla="*/ 327025 w 206"/>
              <a:gd name="T5" fmla="*/ 504825 h 318"/>
              <a:gd name="T6" fmla="*/ 0 60000 65536"/>
              <a:gd name="T7" fmla="*/ 0 60000 65536"/>
              <a:gd name="T8" fmla="*/ 0 60000 65536"/>
              <a:gd name="T9" fmla="*/ 0 w 206"/>
              <a:gd name="T10" fmla="*/ 0 h 318"/>
              <a:gd name="T11" fmla="*/ 206 w 206"/>
              <a:gd name="T12" fmla="*/ 318 h 318"/>
            </a:gdLst>
            <a:ahLst/>
            <a:cxnLst>
              <a:cxn ang="T6">
                <a:pos x="T0" y="T1"/>
              </a:cxn>
              <a:cxn ang="T7">
                <a:pos x="T2" y="T3"/>
              </a:cxn>
              <a:cxn ang="T8">
                <a:pos x="T4" y="T5"/>
              </a:cxn>
            </a:cxnLst>
            <a:rect l="T9" t="T10" r="T11" b="T12"/>
            <a:pathLst>
              <a:path w="206" h="318">
                <a:moveTo>
                  <a:pt x="0" y="4"/>
                </a:moveTo>
                <a:cubicBezTo>
                  <a:pt x="16" y="12"/>
                  <a:pt x="62" y="0"/>
                  <a:pt x="96" y="52"/>
                </a:cubicBezTo>
                <a:cubicBezTo>
                  <a:pt x="130" y="104"/>
                  <a:pt x="183" y="263"/>
                  <a:pt x="206" y="318"/>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3288" name="AutoShape 216"/>
          <p:cNvSpPr>
            <a:spLocks noChangeArrowheads="1"/>
          </p:cNvSpPr>
          <p:nvPr/>
        </p:nvSpPr>
        <p:spPr bwMode="auto">
          <a:xfrm>
            <a:off x="2454275" y="5667375"/>
            <a:ext cx="709613" cy="303213"/>
          </a:xfrm>
          <a:prstGeom prst="roundRect">
            <a:avLst>
              <a:gd name="adj" fmla="val 16667"/>
            </a:avLst>
          </a:prstGeom>
          <a:solidFill>
            <a:schemeClr val="bg1"/>
          </a:solidFill>
          <a:ln w="9525">
            <a:solidFill>
              <a:srgbClr val="FF0000"/>
            </a:solidFill>
            <a:round/>
            <a:headEnd/>
            <a:tailEnd/>
          </a:ln>
        </p:spPr>
        <p:txBody>
          <a:bodyPr wrap="none" anchor="ctr"/>
          <a:lstStyle/>
          <a:p>
            <a:pPr algn="ctr"/>
            <a:r>
              <a:rPr lang="en-US" sz="1000" b="1">
                <a:solidFill>
                  <a:schemeClr val="accent2"/>
                </a:solidFill>
              </a:rPr>
              <a:t>Eastern</a:t>
            </a:r>
          </a:p>
          <a:p>
            <a:pPr algn="ctr"/>
            <a:r>
              <a:rPr lang="en-US" sz="1000" b="1">
                <a:solidFill>
                  <a:schemeClr val="accent2"/>
                </a:solidFill>
              </a:rPr>
              <a:t>Task Force</a:t>
            </a:r>
          </a:p>
        </p:txBody>
      </p:sp>
      <p:sp>
        <p:nvSpPr>
          <p:cNvPr id="3289" name="AutoShape 217"/>
          <p:cNvSpPr>
            <a:spLocks noChangeArrowheads="1"/>
          </p:cNvSpPr>
          <p:nvPr/>
        </p:nvSpPr>
        <p:spPr bwMode="auto">
          <a:xfrm>
            <a:off x="0" y="5772150"/>
            <a:ext cx="760413" cy="317500"/>
          </a:xfrm>
          <a:prstGeom prst="roundRect">
            <a:avLst>
              <a:gd name="adj" fmla="val 16667"/>
            </a:avLst>
          </a:prstGeom>
          <a:solidFill>
            <a:srgbClr val="000080"/>
          </a:solidFill>
          <a:ln w="9525">
            <a:solidFill>
              <a:srgbClr val="FF0000"/>
            </a:solidFill>
            <a:round/>
            <a:headEnd/>
            <a:tailEnd/>
          </a:ln>
        </p:spPr>
        <p:txBody>
          <a:bodyPr wrap="none" anchor="ctr"/>
          <a:lstStyle/>
          <a:p>
            <a:pPr algn="ctr"/>
            <a:r>
              <a:rPr lang="en-US" sz="1000" b="1">
                <a:solidFill>
                  <a:schemeClr val="bg1"/>
                </a:solidFill>
              </a:rPr>
              <a:t>Western</a:t>
            </a:r>
          </a:p>
          <a:p>
            <a:pPr algn="ctr"/>
            <a:r>
              <a:rPr lang="en-US" sz="1000" b="1">
                <a:solidFill>
                  <a:schemeClr val="bg1"/>
                </a:solidFill>
              </a:rPr>
              <a:t>Task Force</a:t>
            </a:r>
          </a:p>
        </p:txBody>
      </p:sp>
      <p:sp>
        <p:nvSpPr>
          <p:cNvPr id="3282" name="AutoShape 210"/>
          <p:cNvSpPr>
            <a:spLocks noChangeArrowheads="1"/>
          </p:cNvSpPr>
          <p:nvPr/>
        </p:nvSpPr>
        <p:spPr bwMode="auto">
          <a:xfrm>
            <a:off x="1479550" y="5683250"/>
            <a:ext cx="785813" cy="317500"/>
          </a:xfrm>
          <a:prstGeom prst="roundRect">
            <a:avLst>
              <a:gd name="adj" fmla="val 16667"/>
            </a:avLst>
          </a:prstGeom>
          <a:solidFill>
            <a:srgbClr val="000080"/>
          </a:solidFill>
          <a:ln w="9525">
            <a:solidFill>
              <a:srgbClr val="FF0000"/>
            </a:solidFill>
            <a:round/>
            <a:headEnd/>
            <a:tailEnd/>
          </a:ln>
        </p:spPr>
        <p:txBody>
          <a:bodyPr wrap="none" anchor="ctr"/>
          <a:lstStyle/>
          <a:p>
            <a:pPr algn="ctr"/>
            <a:r>
              <a:rPr lang="en-US" sz="1000" b="1">
                <a:solidFill>
                  <a:schemeClr val="bg1"/>
                </a:solidFill>
              </a:rPr>
              <a:t>Center</a:t>
            </a:r>
          </a:p>
          <a:p>
            <a:pPr algn="ctr"/>
            <a:r>
              <a:rPr lang="en-US" sz="1000" b="1">
                <a:solidFill>
                  <a:schemeClr val="bg1"/>
                </a:solidFill>
              </a:rPr>
              <a:t>Task Force</a:t>
            </a:r>
          </a:p>
        </p:txBody>
      </p:sp>
      <p:sp>
        <p:nvSpPr>
          <p:cNvPr id="3290" name="AutoShape 218"/>
          <p:cNvSpPr>
            <a:spLocks noChangeArrowheads="1"/>
          </p:cNvSpPr>
          <p:nvPr/>
        </p:nvSpPr>
        <p:spPr bwMode="auto">
          <a:xfrm>
            <a:off x="390525" y="617696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pic>
        <p:nvPicPr>
          <p:cNvPr id="3293" name="Picture 221"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1638" y="6902450"/>
            <a:ext cx="177800" cy="1063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95" name="Picture 223" descr="us-flag-stars-top-r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16338" y="6569075"/>
            <a:ext cx="160337" cy="968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96" name="Picture 224" descr="French fla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81413" y="6430963"/>
            <a:ext cx="153987" cy="1031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97" name="Freeform 225"/>
          <p:cNvSpPr>
            <a:spLocks/>
          </p:cNvSpPr>
          <p:nvPr/>
        </p:nvSpPr>
        <p:spPr bwMode="auto">
          <a:xfrm>
            <a:off x="704850" y="6107113"/>
            <a:ext cx="3048000" cy="230187"/>
          </a:xfrm>
          <a:custGeom>
            <a:avLst/>
            <a:gdLst>
              <a:gd name="T0" fmla="*/ 0 w 1920"/>
              <a:gd name="T1" fmla="*/ 192087 h 145"/>
              <a:gd name="T2" fmla="*/ 234950 w 1920"/>
              <a:gd name="T3" fmla="*/ 39687 h 145"/>
              <a:gd name="T4" fmla="*/ 901700 w 1920"/>
              <a:gd name="T5" fmla="*/ 217487 h 145"/>
              <a:gd name="T6" fmla="*/ 1466850 w 1920"/>
              <a:gd name="T7" fmla="*/ 71437 h 145"/>
              <a:gd name="T8" fmla="*/ 2044700 w 1920"/>
              <a:gd name="T9" fmla="*/ 26987 h 145"/>
              <a:gd name="T10" fmla="*/ 3048000 w 1920"/>
              <a:gd name="T11" fmla="*/ 230187 h 145"/>
              <a:gd name="T12" fmla="*/ 0 60000 65536"/>
              <a:gd name="T13" fmla="*/ 0 60000 65536"/>
              <a:gd name="T14" fmla="*/ 0 60000 65536"/>
              <a:gd name="T15" fmla="*/ 0 60000 65536"/>
              <a:gd name="T16" fmla="*/ 0 60000 65536"/>
              <a:gd name="T17" fmla="*/ 0 60000 65536"/>
              <a:gd name="T18" fmla="*/ 0 w 1920"/>
              <a:gd name="T19" fmla="*/ 0 h 145"/>
              <a:gd name="T20" fmla="*/ 1920 w 1920"/>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920" h="145">
                <a:moveTo>
                  <a:pt x="0" y="121"/>
                </a:moveTo>
                <a:cubicBezTo>
                  <a:pt x="25" y="105"/>
                  <a:pt x="53" y="22"/>
                  <a:pt x="148" y="25"/>
                </a:cubicBezTo>
                <a:cubicBezTo>
                  <a:pt x="243" y="28"/>
                  <a:pt x="439" y="134"/>
                  <a:pt x="568" y="137"/>
                </a:cubicBezTo>
                <a:cubicBezTo>
                  <a:pt x="697" y="140"/>
                  <a:pt x="804" y="65"/>
                  <a:pt x="924" y="45"/>
                </a:cubicBezTo>
                <a:cubicBezTo>
                  <a:pt x="1044" y="25"/>
                  <a:pt x="1122" y="0"/>
                  <a:pt x="1288" y="17"/>
                </a:cubicBezTo>
                <a:cubicBezTo>
                  <a:pt x="1454" y="34"/>
                  <a:pt x="1788" y="118"/>
                  <a:pt x="1920" y="145"/>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pic>
        <p:nvPicPr>
          <p:cNvPr id="3283" name="Picture 211" descr="union-jack"/>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08263" y="6078538"/>
            <a:ext cx="284162" cy="1317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84" name="Picture 212" descr="us-flag-stars-top-r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12950" y="6107113"/>
            <a:ext cx="234950" cy="141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91" name="AutoShape 219"/>
          <p:cNvSpPr>
            <a:spLocks noChangeArrowheads="1"/>
          </p:cNvSpPr>
          <p:nvPr/>
        </p:nvSpPr>
        <p:spPr bwMode="auto">
          <a:xfrm>
            <a:off x="2003425" y="601186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3292" name="AutoShape 220"/>
          <p:cNvSpPr>
            <a:spLocks noChangeArrowheads="1"/>
          </p:cNvSpPr>
          <p:nvPr/>
        </p:nvSpPr>
        <p:spPr bwMode="auto">
          <a:xfrm>
            <a:off x="2606675" y="598646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3298" name="Freeform 226"/>
          <p:cNvSpPr>
            <a:spLocks/>
          </p:cNvSpPr>
          <p:nvPr/>
        </p:nvSpPr>
        <p:spPr bwMode="auto">
          <a:xfrm>
            <a:off x="3898900" y="6191250"/>
            <a:ext cx="920750" cy="209550"/>
          </a:xfrm>
          <a:custGeom>
            <a:avLst/>
            <a:gdLst>
              <a:gd name="T0" fmla="*/ 920750 w 580"/>
              <a:gd name="T1" fmla="*/ 0 h 132"/>
              <a:gd name="T2" fmla="*/ 482600 w 580"/>
              <a:gd name="T3" fmla="*/ 184150 h 132"/>
              <a:gd name="T4" fmla="*/ 0 w 580"/>
              <a:gd name="T5" fmla="*/ 152400 h 132"/>
              <a:gd name="T6" fmla="*/ 0 60000 65536"/>
              <a:gd name="T7" fmla="*/ 0 60000 65536"/>
              <a:gd name="T8" fmla="*/ 0 60000 65536"/>
              <a:gd name="T9" fmla="*/ 0 w 580"/>
              <a:gd name="T10" fmla="*/ 0 h 132"/>
              <a:gd name="T11" fmla="*/ 580 w 580"/>
              <a:gd name="T12" fmla="*/ 132 h 132"/>
            </a:gdLst>
            <a:ahLst/>
            <a:cxnLst>
              <a:cxn ang="T6">
                <a:pos x="T0" y="T1"/>
              </a:cxn>
              <a:cxn ang="T7">
                <a:pos x="T2" y="T3"/>
              </a:cxn>
              <a:cxn ang="T8">
                <a:pos x="T4" y="T5"/>
              </a:cxn>
            </a:cxnLst>
            <a:rect l="T9" t="T10" r="T11" b="T12"/>
            <a:pathLst>
              <a:path w="580" h="132">
                <a:moveTo>
                  <a:pt x="580" y="0"/>
                </a:moveTo>
                <a:cubicBezTo>
                  <a:pt x="534" y="19"/>
                  <a:pt x="401" y="100"/>
                  <a:pt x="304" y="116"/>
                </a:cubicBezTo>
                <a:cubicBezTo>
                  <a:pt x="207" y="132"/>
                  <a:pt x="63" y="100"/>
                  <a:pt x="0" y="96"/>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3299" name="AutoShape 227"/>
          <p:cNvSpPr>
            <a:spLocks noChangeArrowheads="1"/>
          </p:cNvSpPr>
          <p:nvPr/>
        </p:nvSpPr>
        <p:spPr bwMode="auto">
          <a:xfrm>
            <a:off x="3711575" y="618331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pic>
        <p:nvPicPr>
          <p:cNvPr id="3186" name="Picture 114"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4938" y="6310313"/>
            <a:ext cx="190500" cy="114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02" name="AutoShape 230"/>
          <p:cNvSpPr>
            <a:spLocks noChangeArrowheads="1"/>
          </p:cNvSpPr>
          <p:nvPr/>
        </p:nvSpPr>
        <p:spPr bwMode="auto">
          <a:xfrm>
            <a:off x="3775075" y="647541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3310" name="Freeform 238"/>
          <p:cNvSpPr>
            <a:spLocks/>
          </p:cNvSpPr>
          <p:nvPr/>
        </p:nvSpPr>
        <p:spPr bwMode="auto">
          <a:xfrm>
            <a:off x="5149850" y="6330950"/>
            <a:ext cx="195263" cy="336550"/>
          </a:xfrm>
          <a:custGeom>
            <a:avLst/>
            <a:gdLst>
              <a:gd name="T0" fmla="*/ 101600 w 123"/>
              <a:gd name="T1" fmla="*/ 336550 h 212"/>
              <a:gd name="T2" fmla="*/ 177800 w 123"/>
              <a:gd name="T3" fmla="*/ 158750 h 212"/>
              <a:gd name="T4" fmla="*/ 0 w 123"/>
              <a:gd name="T5" fmla="*/ 0 h 212"/>
              <a:gd name="T6" fmla="*/ 0 60000 65536"/>
              <a:gd name="T7" fmla="*/ 0 60000 65536"/>
              <a:gd name="T8" fmla="*/ 0 60000 65536"/>
              <a:gd name="T9" fmla="*/ 0 w 123"/>
              <a:gd name="T10" fmla="*/ 0 h 212"/>
              <a:gd name="T11" fmla="*/ 123 w 123"/>
              <a:gd name="T12" fmla="*/ 212 h 212"/>
            </a:gdLst>
            <a:ahLst/>
            <a:cxnLst>
              <a:cxn ang="T6">
                <a:pos x="T0" y="T1"/>
              </a:cxn>
              <a:cxn ang="T7">
                <a:pos x="T2" y="T3"/>
              </a:cxn>
              <a:cxn ang="T8">
                <a:pos x="T4" y="T5"/>
              </a:cxn>
            </a:cxnLst>
            <a:rect l="T9" t="T10" r="T11" b="T12"/>
            <a:pathLst>
              <a:path w="123" h="212">
                <a:moveTo>
                  <a:pt x="64" y="212"/>
                </a:moveTo>
                <a:cubicBezTo>
                  <a:pt x="72" y="193"/>
                  <a:pt x="123" y="135"/>
                  <a:pt x="112" y="100"/>
                </a:cubicBezTo>
                <a:cubicBezTo>
                  <a:pt x="101" y="65"/>
                  <a:pt x="23" y="21"/>
                  <a:pt x="0" y="0"/>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3312" name="AutoShape 240"/>
          <p:cNvSpPr>
            <a:spLocks noChangeArrowheads="1"/>
          </p:cNvSpPr>
          <p:nvPr/>
        </p:nvSpPr>
        <p:spPr bwMode="auto">
          <a:xfrm>
            <a:off x="5232400" y="6415088"/>
            <a:ext cx="709613" cy="165100"/>
          </a:xfrm>
          <a:prstGeom prst="roundRect">
            <a:avLst>
              <a:gd name="adj" fmla="val 16667"/>
            </a:avLst>
          </a:prstGeom>
          <a:solidFill>
            <a:schemeClr val="bg1"/>
          </a:solidFill>
          <a:ln w="9525">
            <a:solidFill>
              <a:srgbClr val="FF0000"/>
            </a:solidFill>
            <a:round/>
            <a:headEnd/>
            <a:tailEnd/>
          </a:ln>
        </p:spPr>
        <p:txBody>
          <a:bodyPr wrap="none" anchor="ctr"/>
          <a:lstStyle/>
          <a:p>
            <a:pPr algn="ctr"/>
            <a:r>
              <a:rPr lang="en-US" sz="800" b="1">
                <a:solidFill>
                  <a:schemeClr val="accent2"/>
                </a:solidFill>
              </a:rPr>
              <a:t>Montgomery</a:t>
            </a:r>
          </a:p>
        </p:txBody>
      </p:sp>
      <p:sp>
        <p:nvSpPr>
          <p:cNvPr id="3313" name="Freeform 241"/>
          <p:cNvSpPr>
            <a:spLocks/>
          </p:cNvSpPr>
          <p:nvPr/>
        </p:nvSpPr>
        <p:spPr bwMode="auto">
          <a:xfrm>
            <a:off x="4799013" y="6350000"/>
            <a:ext cx="134937" cy="323850"/>
          </a:xfrm>
          <a:custGeom>
            <a:avLst/>
            <a:gdLst>
              <a:gd name="T0" fmla="*/ 46037 w 85"/>
              <a:gd name="T1" fmla="*/ 323850 h 204"/>
              <a:gd name="T2" fmla="*/ 14287 w 85"/>
              <a:gd name="T3" fmla="*/ 152400 h 204"/>
              <a:gd name="T4" fmla="*/ 134937 w 85"/>
              <a:gd name="T5" fmla="*/ 0 h 204"/>
              <a:gd name="T6" fmla="*/ 0 60000 65536"/>
              <a:gd name="T7" fmla="*/ 0 60000 65536"/>
              <a:gd name="T8" fmla="*/ 0 60000 65536"/>
              <a:gd name="T9" fmla="*/ 0 w 85"/>
              <a:gd name="T10" fmla="*/ 0 h 204"/>
              <a:gd name="T11" fmla="*/ 85 w 85"/>
              <a:gd name="T12" fmla="*/ 204 h 204"/>
            </a:gdLst>
            <a:ahLst/>
            <a:cxnLst>
              <a:cxn ang="T6">
                <a:pos x="T0" y="T1"/>
              </a:cxn>
              <a:cxn ang="T7">
                <a:pos x="T2" y="T3"/>
              </a:cxn>
              <a:cxn ang="T8">
                <a:pos x="T4" y="T5"/>
              </a:cxn>
            </a:cxnLst>
            <a:rect l="T9" t="T10" r="T11" b="T12"/>
            <a:pathLst>
              <a:path w="85" h="204">
                <a:moveTo>
                  <a:pt x="29" y="204"/>
                </a:moveTo>
                <a:cubicBezTo>
                  <a:pt x="26" y="186"/>
                  <a:pt x="0" y="130"/>
                  <a:pt x="9" y="96"/>
                </a:cubicBezTo>
                <a:cubicBezTo>
                  <a:pt x="18" y="62"/>
                  <a:pt x="69" y="20"/>
                  <a:pt x="85" y="0"/>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3314" name="Freeform 242" descr="Dark upward diagonal"/>
          <p:cNvSpPr>
            <a:spLocks/>
          </p:cNvSpPr>
          <p:nvPr/>
        </p:nvSpPr>
        <p:spPr bwMode="auto">
          <a:xfrm>
            <a:off x="2336800" y="3530600"/>
            <a:ext cx="1563688" cy="1155700"/>
          </a:xfrm>
          <a:custGeom>
            <a:avLst/>
            <a:gdLst>
              <a:gd name="T0" fmla="*/ 39688 w 985"/>
              <a:gd name="T1" fmla="*/ 796925 h 728"/>
              <a:gd name="T2" fmla="*/ 500063 w 985"/>
              <a:gd name="T3" fmla="*/ 293687 h 728"/>
              <a:gd name="T4" fmla="*/ 690563 w 985"/>
              <a:gd name="T5" fmla="*/ 6350 h 728"/>
              <a:gd name="T6" fmla="*/ 857250 w 985"/>
              <a:gd name="T7" fmla="*/ 46037 h 728"/>
              <a:gd name="T8" fmla="*/ 1133475 w 985"/>
              <a:gd name="T9" fmla="*/ 206375 h 728"/>
              <a:gd name="T10" fmla="*/ 1273175 w 985"/>
              <a:gd name="T11" fmla="*/ 130175 h 728"/>
              <a:gd name="T12" fmla="*/ 1343025 w 985"/>
              <a:gd name="T13" fmla="*/ 134938 h 728"/>
              <a:gd name="T14" fmla="*/ 1400175 w 985"/>
              <a:gd name="T15" fmla="*/ 244475 h 728"/>
              <a:gd name="T16" fmla="*/ 1339850 w 985"/>
              <a:gd name="T17" fmla="*/ 311150 h 728"/>
              <a:gd name="T18" fmla="*/ 1414463 w 985"/>
              <a:gd name="T19" fmla="*/ 374650 h 728"/>
              <a:gd name="T20" fmla="*/ 1425575 w 985"/>
              <a:gd name="T21" fmla="*/ 315912 h 728"/>
              <a:gd name="T22" fmla="*/ 1477963 w 985"/>
              <a:gd name="T23" fmla="*/ 284163 h 728"/>
              <a:gd name="T24" fmla="*/ 1506538 w 985"/>
              <a:gd name="T25" fmla="*/ 396875 h 728"/>
              <a:gd name="T26" fmla="*/ 1535113 w 985"/>
              <a:gd name="T27" fmla="*/ 496888 h 728"/>
              <a:gd name="T28" fmla="*/ 1430338 w 985"/>
              <a:gd name="T29" fmla="*/ 615950 h 728"/>
              <a:gd name="T30" fmla="*/ 1463675 w 985"/>
              <a:gd name="T31" fmla="*/ 731837 h 728"/>
              <a:gd name="T32" fmla="*/ 1433513 w 985"/>
              <a:gd name="T33" fmla="*/ 827088 h 728"/>
              <a:gd name="T34" fmla="*/ 1520825 w 985"/>
              <a:gd name="T35" fmla="*/ 936625 h 728"/>
              <a:gd name="T36" fmla="*/ 1476375 w 985"/>
              <a:gd name="T37" fmla="*/ 987425 h 728"/>
              <a:gd name="T38" fmla="*/ 1414463 w 985"/>
              <a:gd name="T39" fmla="*/ 1020763 h 728"/>
              <a:gd name="T40" fmla="*/ 1362075 w 985"/>
              <a:gd name="T41" fmla="*/ 1069975 h 728"/>
              <a:gd name="T42" fmla="*/ 1282700 w 985"/>
              <a:gd name="T43" fmla="*/ 1108075 h 728"/>
              <a:gd name="T44" fmla="*/ 1171575 w 985"/>
              <a:gd name="T45" fmla="*/ 1050925 h 728"/>
              <a:gd name="T46" fmla="*/ 1100138 w 985"/>
              <a:gd name="T47" fmla="*/ 1006475 h 728"/>
              <a:gd name="T48" fmla="*/ 1119188 w 985"/>
              <a:gd name="T49" fmla="*/ 974725 h 728"/>
              <a:gd name="T50" fmla="*/ 1052513 w 985"/>
              <a:gd name="T51" fmla="*/ 974725 h 728"/>
              <a:gd name="T52" fmla="*/ 995363 w 985"/>
              <a:gd name="T53" fmla="*/ 974725 h 728"/>
              <a:gd name="T54" fmla="*/ 915988 w 985"/>
              <a:gd name="T55" fmla="*/ 936625 h 728"/>
              <a:gd name="T56" fmla="*/ 844550 w 985"/>
              <a:gd name="T57" fmla="*/ 931863 h 728"/>
              <a:gd name="T58" fmla="*/ 781050 w 985"/>
              <a:gd name="T59" fmla="*/ 963613 h 728"/>
              <a:gd name="T60" fmla="*/ 690563 w 985"/>
              <a:gd name="T61" fmla="*/ 1011238 h 728"/>
              <a:gd name="T62" fmla="*/ 685800 w 985"/>
              <a:gd name="T63" fmla="*/ 1079500 h 728"/>
              <a:gd name="T64" fmla="*/ 706438 w 985"/>
              <a:gd name="T65" fmla="*/ 1141413 h 728"/>
              <a:gd name="T66" fmla="*/ 614363 w 985"/>
              <a:gd name="T67" fmla="*/ 1150938 h 728"/>
              <a:gd name="T68" fmla="*/ 454025 w 985"/>
              <a:gd name="T69" fmla="*/ 1082675 h 728"/>
              <a:gd name="T70" fmla="*/ 363538 w 985"/>
              <a:gd name="T71" fmla="*/ 993775 h 728"/>
              <a:gd name="T72" fmla="*/ 295275 w 985"/>
              <a:gd name="T73" fmla="*/ 969963 h 728"/>
              <a:gd name="T74" fmla="*/ 219075 w 985"/>
              <a:gd name="T75" fmla="*/ 955675 h 728"/>
              <a:gd name="T76" fmla="*/ 61913 w 985"/>
              <a:gd name="T77" fmla="*/ 893763 h 7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85"/>
              <a:gd name="T118" fmla="*/ 0 h 728"/>
              <a:gd name="T119" fmla="*/ 985 w 985"/>
              <a:gd name="T120" fmla="*/ 728 h 7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85" h="728">
                <a:moveTo>
                  <a:pt x="0" y="521"/>
                </a:moveTo>
                <a:lnTo>
                  <a:pt x="25" y="502"/>
                </a:lnTo>
                <a:cubicBezTo>
                  <a:pt x="64" y="466"/>
                  <a:pt x="184" y="360"/>
                  <a:pt x="232" y="307"/>
                </a:cubicBezTo>
                <a:cubicBezTo>
                  <a:pt x="280" y="254"/>
                  <a:pt x="290" y="229"/>
                  <a:pt x="315" y="185"/>
                </a:cubicBezTo>
                <a:cubicBezTo>
                  <a:pt x="340" y="141"/>
                  <a:pt x="361" y="74"/>
                  <a:pt x="381" y="44"/>
                </a:cubicBezTo>
                <a:cubicBezTo>
                  <a:pt x="401" y="14"/>
                  <a:pt x="417" y="8"/>
                  <a:pt x="435" y="4"/>
                </a:cubicBezTo>
                <a:cubicBezTo>
                  <a:pt x="453" y="0"/>
                  <a:pt x="470" y="18"/>
                  <a:pt x="487" y="22"/>
                </a:cubicBezTo>
                <a:cubicBezTo>
                  <a:pt x="504" y="26"/>
                  <a:pt x="516" y="10"/>
                  <a:pt x="540" y="29"/>
                </a:cubicBezTo>
                <a:cubicBezTo>
                  <a:pt x="564" y="48"/>
                  <a:pt x="599" y="117"/>
                  <a:pt x="628" y="134"/>
                </a:cubicBezTo>
                <a:cubicBezTo>
                  <a:pt x="657" y="151"/>
                  <a:pt x="689" y="137"/>
                  <a:pt x="714" y="130"/>
                </a:cubicBezTo>
                <a:cubicBezTo>
                  <a:pt x="739" y="123"/>
                  <a:pt x="762" y="100"/>
                  <a:pt x="777" y="92"/>
                </a:cubicBezTo>
                <a:cubicBezTo>
                  <a:pt x="792" y="84"/>
                  <a:pt x="794" y="82"/>
                  <a:pt x="802" y="82"/>
                </a:cubicBezTo>
                <a:cubicBezTo>
                  <a:pt x="810" y="82"/>
                  <a:pt x="819" y="94"/>
                  <a:pt x="826" y="94"/>
                </a:cubicBezTo>
                <a:cubicBezTo>
                  <a:pt x="833" y="94"/>
                  <a:pt x="835" y="76"/>
                  <a:pt x="846" y="85"/>
                </a:cubicBezTo>
                <a:cubicBezTo>
                  <a:pt x="857" y="94"/>
                  <a:pt x="889" y="134"/>
                  <a:pt x="895" y="146"/>
                </a:cubicBezTo>
                <a:lnTo>
                  <a:pt x="882" y="154"/>
                </a:lnTo>
                <a:cubicBezTo>
                  <a:pt x="877" y="159"/>
                  <a:pt x="870" y="171"/>
                  <a:pt x="864" y="178"/>
                </a:cubicBezTo>
                <a:cubicBezTo>
                  <a:pt x="858" y="185"/>
                  <a:pt x="848" y="188"/>
                  <a:pt x="844" y="196"/>
                </a:cubicBezTo>
                <a:cubicBezTo>
                  <a:pt x="840" y="204"/>
                  <a:pt x="832" y="219"/>
                  <a:pt x="840" y="226"/>
                </a:cubicBezTo>
                <a:cubicBezTo>
                  <a:pt x="848" y="233"/>
                  <a:pt x="880" y="238"/>
                  <a:pt x="891" y="236"/>
                </a:cubicBezTo>
                <a:cubicBezTo>
                  <a:pt x="902" y="234"/>
                  <a:pt x="903" y="221"/>
                  <a:pt x="904" y="215"/>
                </a:cubicBezTo>
                <a:cubicBezTo>
                  <a:pt x="905" y="209"/>
                  <a:pt x="896" y="205"/>
                  <a:pt x="898" y="199"/>
                </a:cubicBezTo>
                <a:cubicBezTo>
                  <a:pt x="900" y="193"/>
                  <a:pt x="910" y="182"/>
                  <a:pt x="915" y="179"/>
                </a:cubicBezTo>
                <a:cubicBezTo>
                  <a:pt x="920" y="176"/>
                  <a:pt x="927" y="178"/>
                  <a:pt x="931" y="179"/>
                </a:cubicBezTo>
                <a:cubicBezTo>
                  <a:pt x="935" y="180"/>
                  <a:pt x="939" y="175"/>
                  <a:pt x="942" y="187"/>
                </a:cubicBezTo>
                <a:cubicBezTo>
                  <a:pt x="945" y="199"/>
                  <a:pt x="944" y="233"/>
                  <a:pt x="949" y="250"/>
                </a:cubicBezTo>
                <a:cubicBezTo>
                  <a:pt x="954" y="267"/>
                  <a:pt x="972" y="280"/>
                  <a:pt x="975" y="290"/>
                </a:cubicBezTo>
                <a:cubicBezTo>
                  <a:pt x="978" y="300"/>
                  <a:pt x="967" y="305"/>
                  <a:pt x="967" y="313"/>
                </a:cubicBezTo>
                <a:cubicBezTo>
                  <a:pt x="967" y="321"/>
                  <a:pt x="983" y="329"/>
                  <a:pt x="972" y="341"/>
                </a:cubicBezTo>
                <a:cubicBezTo>
                  <a:pt x="961" y="353"/>
                  <a:pt x="908" y="373"/>
                  <a:pt x="901" y="388"/>
                </a:cubicBezTo>
                <a:cubicBezTo>
                  <a:pt x="894" y="403"/>
                  <a:pt x="928" y="419"/>
                  <a:pt x="931" y="431"/>
                </a:cubicBezTo>
                <a:cubicBezTo>
                  <a:pt x="934" y="443"/>
                  <a:pt x="925" y="450"/>
                  <a:pt x="922" y="461"/>
                </a:cubicBezTo>
                <a:cubicBezTo>
                  <a:pt x="919" y="472"/>
                  <a:pt x="916" y="486"/>
                  <a:pt x="913" y="496"/>
                </a:cubicBezTo>
                <a:cubicBezTo>
                  <a:pt x="910" y="506"/>
                  <a:pt x="893" y="510"/>
                  <a:pt x="903" y="521"/>
                </a:cubicBezTo>
                <a:cubicBezTo>
                  <a:pt x="913" y="532"/>
                  <a:pt x="967" y="554"/>
                  <a:pt x="976" y="565"/>
                </a:cubicBezTo>
                <a:cubicBezTo>
                  <a:pt x="985" y="576"/>
                  <a:pt x="962" y="580"/>
                  <a:pt x="958" y="590"/>
                </a:cubicBezTo>
                <a:cubicBezTo>
                  <a:pt x="954" y="600"/>
                  <a:pt x="956" y="620"/>
                  <a:pt x="951" y="625"/>
                </a:cubicBezTo>
                <a:cubicBezTo>
                  <a:pt x="946" y="630"/>
                  <a:pt x="936" y="620"/>
                  <a:pt x="930" y="622"/>
                </a:cubicBezTo>
                <a:cubicBezTo>
                  <a:pt x="924" y="624"/>
                  <a:pt x="918" y="634"/>
                  <a:pt x="912" y="637"/>
                </a:cubicBezTo>
                <a:cubicBezTo>
                  <a:pt x="906" y="640"/>
                  <a:pt x="895" y="639"/>
                  <a:pt x="891" y="643"/>
                </a:cubicBezTo>
                <a:cubicBezTo>
                  <a:pt x="887" y="647"/>
                  <a:pt x="890" y="659"/>
                  <a:pt x="885" y="664"/>
                </a:cubicBezTo>
                <a:cubicBezTo>
                  <a:pt x="880" y="669"/>
                  <a:pt x="867" y="670"/>
                  <a:pt x="858" y="674"/>
                </a:cubicBezTo>
                <a:cubicBezTo>
                  <a:pt x="849" y="678"/>
                  <a:pt x="839" y="687"/>
                  <a:pt x="831" y="691"/>
                </a:cubicBezTo>
                <a:cubicBezTo>
                  <a:pt x="823" y="695"/>
                  <a:pt x="818" y="698"/>
                  <a:pt x="808" y="698"/>
                </a:cubicBezTo>
                <a:cubicBezTo>
                  <a:pt x="798" y="698"/>
                  <a:pt x="780" y="695"/>
                  <a:pt x="768" y="689"/>
                </a:cubicBezTo>
                <a:cubicBezTo>
                  <a:pt x="756" y="683"/>
                  <a:pt x="748" y="667"/>
                  <a:pt x="738" y="662"/>
                </a:cubicBezTo>
                <a:cubicBezTo>
                  <a:pt x="728" y="657"/>
                  <a:pt x="715" y="666"/>
                  <a:pt x="708" y="661"/>
                </a:cubicBezTo>
                <a:cubicBezTo>
                  <a:pt x="701" y="656"/>
                  <a:pt x="698" y="640"/>
                  <a:pt x="693" y="634"/>
                </a:cubicBezTo>
                <a:cubicBezTo>
                  <a:pt x="688" y="628"/>
                  <a:pt x="677" y="629"/>
                  <a:pt x="679" y="626"/>
                </a:cubicBezTo>
                <a:cubicBezTo>
                  <a:pt x="681" y="623"/>
                  <a:pt x="704" y="619"/>
                  <a:pt x="705" y="614"/>
                </a:cubicBezTo>
                <a:cubicBezTo>
                  <a:pt x="706" y="609"/>
                  <a:pt x="691" y="596"/>
                  <a:pt x="684" y="596"/>
                </a:cubicBezTo>
                <a:cubicBezTo>
                  <a:pt x="677" y="596"/>
                  <a:pt x="670" y="612"/>
                  <a:pt x="663" y="614"/>
                </a:cubicBezTo>
                <a:cubicBezTo>
                  <a:pt x="656" y="616"/>
                  <a:pt x="648" y="607"/>
                  <a:pt x="642" y="607"/>
                </a:cubicBezTo>
                <a:cubicBezTo>
                  <a:pt x="636" y="607"/>
                  <a:pt x="634" y="617"/>
                  <a:pt x="627" y="614"/>
                </a:cubicBezTo>
                <a:cubicBezTo>
                  <a:pt x="620" y="611"/>
                  <a:pt x="608" y="591"/>
                  <a:pt x="600" y="587"/>
                </a:cubicBezTo>
                <a:cubicBezTo>
                  <a:pt x="592" y="583"/>
                  <a:pt x="585" y="591"/>
                  <a:pt x="577" y="590"/>
                </a:cubicBezTo>
                <a:cubicBezTo>
                  <a:pt x="569" y="589"/>
                  <a:pt x="556" y="581"/>
                  <a:pt x="549" y="581"/>
                </a:cubicBezTo>
                <a:cubicBezTo>
                  <a:pt x="542" y="581"/>
                  <a:pt x="537" y="586"/>
                  <a:pt x="532" y="587"/>
                </a:cubicBezTo>
                <a:cubicBezTo>
                  <a:pt x="527" y="588"/>
                  <a:pt x="524" y="581"/>
                  <a:pt x="517" y="584"/>
                </a:cubicBezTo>
                <a:cubicBezTo>
                  <a:pt x="510" y="587"/>
                  <a:pt x="498" y="604"/>
                  <a:pt x="492" y="607"/>
                </a:cubicBezTo>
                <a:cubicBezTo>
                  <a:pt x="486" y="610"/>
                  <a:pt x="490" y="597"/>
                  <a:pt x="481" y="602"/>
                </a:cubicBezTo>
                <a:cubicBezTo>
                  <a:pt x="472" y="607"/>
                  <a:pt x="442" y="627"/>
                  <a:pt x="435" y="637"/>
                </a:cubicBezTo>
                <a:cubicBezTo>
                  <a:pt x="428" y="647"/>
                  <a:pt x="441" y="654"/>
                  <a:pt x="441" y="661"/>
                </a:cubicBezTo>
                <a:cubicBezTo>
                  <a:pt x="441" y="668"/>
                  <a:pt x="429" y="673"/>
                  <a:pt x="432" y="680"/>
                </a:cubicBezTo>
                <a:cubicBezTo>
                  <a:pt x="435" y="687"/>
                  <a:pt x="460" y="697"/>
                  <a:pt x="462" y="703"/>
                </a:cubicBezTo>
                <a:cubicBezTo>
                  <a:pt x="464" y="709"/>
                  <a:pt x="451" y="718"/>
                  <a:pt x="445" y="719"/>
                </a:cubicBezTo>
                <a:cubicBezTo>
                  <a:pt x="439" y="720"/>
                  <a:pt x="436" y="709"/>
                  <a:pt x="426" y="710"/>
                </a:cubicBezTo>
                <a:cubicBezTo>
                  <a:pt x="416" y="711"/>
                  <a:pt x="400" y="728"/>
                  <a:pt x="387" y="725"/>
                </a:cubicBezTo>
                <a:cubicBezTo>
                  <a:pt x="374" y="722"/>
                  <a:pt x="366" y="701"/>
                  <a:pt x="349" y="694"/>
                </a:cubicBezTo>
                <a:cubicBezTo>
                  <a:pt x="332" y="687"/>
                  <a:pt x="301" y="692"/>
                  <a:pt x="286" y="682"/>
                </a:cubicBezTo>
                <a:cubicBezTo>
                  <a:pt x="271" y="672"/>
                  <a:pt x="267" y="646"/>
                  <a:pt x="258" y="637"/>
                </a:cubicBezTo>
                <a:cubicBezTo>
                  <a:pt x="249" y="628"/>
                  <a:pt x="237" y="631"/>
                  <a:pt x="229" y="626"/>
                </a:cubicBezTo>
                <a:cubicBezTo>
                  <a:pt x="221" y="621"/>
                  <a:pt x="218" y="606"/>
                  <a:pt x="211" y="604"/>
                </a:cubicBezTo>
                <a:cubicBezTo>
                  <a:pt x="204" y="602"/>
                  <a:pt x="192" y="606"/>
                  <a:pt x="186" y="611"/>
                </a:cubicBezTo>
                <a:cubicBezTo>
                  <a:pt x="180" y="616"/>
                  <a:pt x="180" y="632"/>
                  <a:pt x="172" y="631"/>
                </a:cubicBezTo>
                <a:cubicBezTo>
                  <a:pt x="164" y="630"/>
                  <a:pt x="152" y="612"/>
                  <a:pt x="138" y="602"/>
                </a:cubicBezTo>
                <a:cubicBezTo>
                  <a:pt x="124" y="592"/>
                  <a:pt x="103" y="580"/>
                  <a:pt x="87" y="574"/>
                </a:cubicBezTo>
                <a:cubicBezTo>
                  <a:pt x="71" y="568"/>
                  <a:pt x="54" y="572"/>
                  <a:pt x="39" y="563"/>
                </a:cubicBezTo>
                <a:cubicBezTo>
                  <a:pt x="24" y="554"/>
                  <a:pt x="0" y="521"/>
                  <a:pt x="0" y="521"/>
                </a:cubicBezTo>
                <a:close/>
              </a:path>
            </a:pathLst>
          </a:custGeom>
          <a:pattFill prst="dkUpDiag">
            <a:fgClr>
              <a:srgbClr val="FF0000">
                <a:alpha val="30196"/>
              </a:srgbClr>
            </a:fgClr>
            <a:bgClr>
              <a:srgbClr val="FF0000">
                <a:alpha val="30196"/>
              </a:srgb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315" name="Freeform 243" descr="90%"/>
          <p:cNvSpPr>
            <a:spLocks/>
          </p:cNvSpPr>
          <p:nvPr/>
        </p:nvSpPr>
        <p:spPr bwMode="auto">
          <a:xfrm>
            <a:off x="3984625" y="4733925"/>
            <a:ext cx="193675" cy="430213"/>
          </a:xfrm>
          <a:custGeom>
            <a:avLst/>
            <a:gdLst>
              <a:gd name="T0" fmla="*/ 171450 w 122"/>
              <a:gd name="T1" fmla="*/ 6350 h 271"/>
              <a:gd name="T2" fmla="*/ 190500 w 122"/>
              <a:gd name="T3" fmla="*/ 31750 h 271"/>
              <a:gd name="T4" fmla="*/ 187325 w 122"/>
              <a:gd name="T5" fmla="*/ 69850 h 271"/>
              <a:gd name="T6" fmla="*/ 174625 w 122"/>
              <a:gd name="T7" fmla="*/ 107950 h 271"/>
              <a:gd name="T8" fmla="*/ 184150 w 122"/>
              <a:gd name="T9" fmla="*/ 161925 h 271"/>
              <a:gd name="T10" fmla="*/ 171450 w 122"/>
              <a:gd name="T11" fmla="*/ 193675 h 271"/>
              <a:gd name="T12" fmla="*/ 180975 w 122"/>
              <a:gd name="T13" fmla="*/ 244475 h 271"/>
              <a:gd name="T14" fmla="*/ 133350 w 122"/>
              <a:gd name="T15" fmla="*/ 304800 h 271"/>
              <a:gd name="T16" fmla="*/ 139700 w 122"/>
              <a:gd name="T17" fmla="*/ 368300 h 271"/>
              <a:gd name="T18" fmla="*/ 107950 w 122"/>
              <a:gd name="T19" fmla="*/ 381000 h 271"/>
              <a:gd name="T20" fmla="*/ 88900 w 122"/>
              <a:gd name="T21" fmla="*/ 428625 h 271"/>
              <a:gd name="T22" fmla="*/ 57150 w 122"/>
              <a:gd name="T23" fmla="*/ 368300 h 271"/>
              <a:gd name="T24" fmla="*/ 38100 w 122"/>
              <a:gd name="T25" fmla="*/ 342900 h 271"/>
              <a:gd name="T26" fmla="*/ 34925 w 122"/>
              <a:gd name="T27" fmla="*/ 307975 h 271"/>
              <a:gd name="T28" fmla="*/ 22225 w 122"/>
              <a:gd name="T29" fmla="*/ 295275 h 271"/>
              <a:gd name="T30" fmla="*/ 31750 w 122"/>
              <a:gd name="T31" fmla="*/ 269875 h 271"/>
              <a:gd name="T32" fmla="*/ 9525 w 122"/>
              <a:gd name="T33" fmla="*/ 254000 h 271"/>
              <a:gd name="T34" fmla="*/ 19050 w 122"/>
              <a:gd name="T35" fmla="*/ 234950 h 271"/>
              <a:gd name="T36" fmla="*/ 3175 w 122"/>
              <a:gd name="T37" fmla="*/ 200025 h 271"/>
              <a:gd name="T38" fmla="*/ 38100 w 122"/>
              <a:gd name="T39" fmla="*/ 168275 h 271"/>
              <a:gd name="T40" fmla="*/ 12700 w 122"/>
              <a:gd name="T41" fmla="*/ 146050 h 271"/>
              <a:gd name="T42" fmla="*/ 47625 w 122"/>
              <a:gd name="T43" fmla="*/ 95250 h 271"/>
              <a:gd name="T44" fmla="*/ 114300 w 122"/>
              <a:gd name="T45" fmla="*/ 79375 h 271"/>
              <a:gd name="T46" fmla="*/ 142875 w 122"/>
              <a:gd name="T47" fmla="*/ 88900 h 271"/>
              <a:gd name="T48" fmla="*/ 165100 w 122"/>
              <a:gd name="T49" fmla="*/ 66675 h 271"/>
              <a:gd name="T50" fmla="*/ 171450 w 122"/>
              <a:gd name="T51" fmla="*/ 6350 h 2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2"/>
              <a:gd name="T79" fmla="*/ 0 h 271"/>
              <a:gd name="T80" fmla="*/ 122 w 122"/>
              <a:gd name="T81" fmla="*/ 271 h 2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2" h="271">
                <a:moveTo>
                  <a:pt x="108" y="4"/>
                </a:moveTo>
                <a:cubicBezTo>
                  <a:pt x="111" y="0"/>
                  <a:pt x="118" y="13"/>
                  <a:pt x="120" y="20"/>
                </a:cubicBezTo>
                <a:cubicBezTo>
                  <a:pt x="122" y="27"/>
                  <a:pt x="120" y="36"/>
                  <a:pt x="118" y="44"/>
                </a:cubicBezTo>
                <a:cubicBezTo>
                  <a:pt x="116" y="52"/>
                  <a:pt x="110" y="58"/>
                  <a:pt x="110" y="68"/>
                </a:cubicBezTo>
                <a:cubicBezTo>
                  <a:pt x="110" y="78"/>
                  <a:pt x="116" y="93"/>
                  <a:pt x="116" y="102"/>
                </a:cubicBezTo>
                <a:cubicBezTo>
                  <a:pt x="116" y="111"/>
                  <a:pt x="108" y="113"/>
                  <a:pt x="108" y="122"/>
                </a:cubicBezTo>
                <a:cubicBezTo>
                  <a:pt x="108" y="131"/>
                  <a:pt x="118" y="142"/>
                  <a:pt x="114" y="154"/>
                </a:cubicBezTo>
                <a:cubicBezTo>
                  <a:pt x="110" y="166"/>
                  <a:pt x="88" y="179"/>
                  <a:pt x="84" y="192"/>
                </a:cubicBezTo>
                <a:cubicBezTo>
                  <a:pt x="80" y="205"/>
                  <a:pt x="91" y="224"/>
                  <a:pt x="88" y="232"/>
                </a:cubicBezTo>
                <a:cubicBezTo>
                  <a:pt x="85" y="240"/>
                  <a:pt x="73" y="234"/>
                  <a:pt x="68" y="240"/>
                </a:cubicBezTo>
                <a:cubicBezTo>
                  <a:pt x="63" y="246"/>
                  <a:pt x="61" y="271"/>
                  <a:pt x="56" y="270"/>
                </a:cubicBezTo>
                <a:cubicBezTo>
                  <a:pt x="51" y="269"/>
                  <a:pt x="41" y="241"/>
                  <a:pt x="36" y="232"/>
                </a:cubicBezTo>
                <a:cubicBezTo>
                  <a:pt x="31" y="223"/>
                  <a:pt x="26" y="222"/>
                  <a:pt x="24" y="216"/>
                </a:cubicBezTo>
                <a:cubicBezTo>
                  <a:pt x="22" y="210"/>
                  <a:pt x="24" y="199"/>
                  <a:pt x="22" y="194"/>
                </a:cubicBezTo>
                <a:cubicBezTo>
                  <a:pt x="20" y="189"/>
                  <a:pt x="14" y="190"/>
                  <a:pt x="14" y="186"/>
                </a:cubicBezTo>
                <a:cubicBezTo>
                  <a:pt x="14" y="182"/>
                  <a:pt x="21" y="174"/>
                  <a:pt x="20" y="170"/>
                </a:cubicBezTo>
                <a:cubicBezTo>
                  <a:pt x="19" y="166"/>
                  <a:pt x="7" y="164"/>
                  <a:pt x="6" y="160"/>
                </a:cubicBezTo>
                <a:cubicBezTo>
                  <a:pt x="5" y="156"/>
                  <a:pt x="13" y="154"/>
                  <a:pt x="12" y="148"/>
                </a:cubicBezTo>
                <a:cubicBezTo>
                  <a:pt x="11" y="142"/>
                  <a:pt x="0" y="133"/>
                  <a:pt x="2" y="126"/>
                </a:cubicBezTo>
                <a:cubicBezTo>
                  <a:pt x="4" y="119"/>
                  <a:pt x="23" y="112"/>
                  <a:pt x="24" y="106"/>
                </a:cubicBezTo>
                <a:cubicBezTo>
                  <a:pt x="25" y="100"/>
                  <a:pt x="7" y="100"/>
                  <a:pt x="8" y="92"/>
                </a:cubicBezTo>
                <a:cubicBezTo>
                  <a:pt x="9" y="84"/>
                  <a:pt x="19" y="67"/>
                  <a:pt x="30" y="60"/>
                </a:cubicBezTo>
                <a:cubicBezTo>
                  <a:pt x="41" y="53"/>
                  <a:pt x="62" y="51"/>
                  <a:pt x="72" y="50"/>
                </a:cubicBezTo>
                <a:cubicBezTo>
                  <a:pt x="82" y="49"/>
                  <a:pt x="85" y="57"/>
                  <a:pt x="90" y="56"/>
                </a:cubicBezTo>
                <a:cubicBezTo>
                  <a:pt x="95" y="55"/>
                  <a:pt x="101" y="51"/>
                  <a:pt x="104" y="42"/>
                </a:cubicBezTo>
                <a:cubicBezTo>
                  <a:pt x="107" y="33"/>
                  <a:pt x="106" y="7"/>
                  <a:pt x="108" y="4"/>
                </a:cubicBezTo>
                <a:close/>
              </a:path>
            </a:pathLst>
          </a:custGeom>
          <a:pattFill prst="pct90">
            <a:fgClr>
              <a:srgbClr val="FF0000">
                <a:alpha val="30196"/>
              </a:srgbClr>
            </a:fgClr>
            <a:bgClr>
              <a:schemeClr val="bg1">
                <a:alpha val="30196"/>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316" name="Freeform 244"/>
          <p:cNvSpPr>
            <a:spLocks/>
          </p:cNvSpPr>
          <p:nvPr/>
        </p:nvSpPr>
        <p:spPr bwMode="auto">
          <a:xfrm rot="-203873">
            <a:off x="4041775" y="6210300"/>
            <a:ext cx="212725" cy="319088"/>
          </a:xfrm>
          <a:custGeom>
            <a:avLst/>
            <a:gdLst>
              <a:gd name="T0" fmla="*/ 18156 w 703"/>
              <a:gd name="T1" fmla="*/ 117130 h 1057"/>
              <a:gd name="T2" fmla="*/ 35706 w 703"/>
              <a:gd name="T3" fmla="*/ 150940 h 1057"/>
              <a:gd name="T4" fmla="*/ 85332 w 703"/>
              <a:gd name="T5" fmla="*/ 147318 h 1057"/>
              <a:gd name="T6" fmla="*/ 104093 w 703"/>
              <a:gd name="T7" fmla="*/ 145507 h 1057"/>
              <a:gd name="T8" fmla="*/ 113776 w 703"/>
              <a:gd name="T9" fmla="*/ 127997 h 1057"/>
              <a:gd name="T10" fmla="*/ 113171 w 703"/>
              <a:gd name="T11" fmla="*/ 29584 h 1057"/>
              <a:gd name="T12" fmla="*/ 113776 w 703"/>
              <a:gd name="T13" fmla="*/ 10868 h 1057"/>
              <a:gd name="T14" fmla="*/ 123459 w 703"/>
              <a:gd name="T15" fmla="*/ 1811 h 1057"/>
              <a:gd name="T16" fmla="*/ 135563 w 703"/>
              <a:gd name="T17" fmla="*/ 22339 h 1057"/>
              <a:gd name="T18" fmla="*/ 157955 w 703"/>
              <a:gd name="T19" fmla="*/ 119545 h 1057"/>
              <a:gd name="T20" fmla="*/ 180952 w 703"/>
              <a:gd name="T21" fmla="*/ 121356 h 1057"/>
              <a:gd name="T22" fmla="*/ 179742 w 703"/>
              <a:gd name="T23" fmla="*/ 136450 h 1057"/>
              <a:gd name="T24" fmla="*/ 159771 w 703"/>
              <a:gd name="T25" fmla="*/ 136450 h 1057"/>
              <a:gd name="T26" fmla="*/ 160376 w 703"/>
              <a:gd name="T27" fmla="*/ 147318 h 1057"/>
              <a:gd name="T28" fmla="*/ 187610 w 703"/>
              <a:gd name="T29" fmla="*/ 147922 h 1057"/>
              <a:gd name="T30" fmla="*/ 212422 w 703"/>
              <a:gd name="T31" fmla="*/ 159997 h 1057"/>
              <a:gd name="T32" fmla="*/ 189425 w 703"/>
              <a:gd name="T33" fmla="*/ 172072 h 1057"/>
              <a:gd name="T34" fmla="*/ 160376 w 703"/>
              <a:gd name="T35" fmla="*/ 173883 h 1057"/>
              <a:gd name="T36" fmla="*/ 159771 w 703"/>
              <a:gd name="T37" fmla="*/ 183544 h 1057"/>
              <a:gd name="T38" fmla="*/ 179137 w 703"/>
              <a:gd name="T39" fmla="*/ 184147 h 1057"/>
              <a:gd name="T40" fmla="*/ 178532 w 703"/>
              <a:gd name="T41" fmla="*/ 199241 h 1057"/>
              <a:gd name="T42" fmla="*/ 159771 w 703"/>
              <a:gd name="T43" fmla="*/ 199241 h 1057"/>
              <a:gd name="T44" fmla="*/ 134353 w 703"/>
              <a:gd name="T45" fmla="*/ 298258 h 1057"/>
              <a:gd name="T46" fmla="*/ 122249 w 703"/>
              <a:gd name="T47" fmla="*/ 317579 h 1057"/>
              <a:gd name="T48" fmla="*/ 113171 w 703"/>
              <a:gd name="T49" fmla="*/ 298258 h 1057"/>
              <a:gd name="T50" fmla="*/ 113171 w 703"/>
              <a:gd name="T51" fmla="*/ 193204 h 1057"/>
              <a:gd name="T52" fmla="*/ 104093 w 703"/>
              <a:gd name="T53" fmla="*/ 174487 h 1057"/>
              <a:gd name="T54" fmla="*/ 85332 w 703"/>
              <a:gd name="T55" fmla="*/ 173883 h 1057"/>
              <a:gd name="T56" fmla="*/ 34496 w 703"/>
              <a:gd name="T57" fmla="*/ 168449 h 1057"/>
              <a:gd name="T58" fmla="*/ 19971 w 703"/>
              <a:gd name="T59" fmla="*/ 199845 h 1057"/>
              <a:gd name="T60" fmla="*/ 7262 w 703"/>
              <a:gd name="T61" fmla="*/ 205279 h 1057"/>
              <a:gd name="T62" fmla="*/ 1816 w 703"/>
              <a:gd name="T63" fmla="*/ 196826 h 1057"/>
              <a:gd name="T64" fmla="*/ 1816 w 703"/>
              <a:gd name="T65" fmla="*/ 170865 h 1057"/>
              <a:gd name="T66" fmla="*/ 4842 w 703"/>
              <a:gd name="T67" fmla="*/ 165431 h 1057"/>
              <a:gd name="T68" fmla="*/ 605 w 703"/>
              <a:gd name="T69" fmla="*/ 159393 h 1057"/>
              <a:gd name="T70" fmla="*/ 5447 w 703"/>
              <a:gd name="T71" fmla="*/ 154563 h 1057"/>
              <a:gd name="T72" fmla="*/ 0 w 703"/>
              <a:gd name="T73" fmla="*/ 149129 h 1057"/>
              <a:gd name="T74" fmla="*/ 1210 w 703"/>
              <a:gd name="T75" fmla="*/ 121356 h 1057"/>
              <a:gd name="T76" fmla="*/ 7262 w 703"/>
              <a:gd name="T77" fmla="*/ 112903 h 1057"/>
              <a:gd name="T78" fmla="*/ 18156 w 703"/>
              <a:gd name="T79" fmla="*/ 117130 h 10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3"/>
              <a:gd name="T121" fmla="*/ 0 h 1057"/>
              <a:gd name="T122" fmla="*/ 703 w 703"/>
              <a:gd name="T123" fmla="*/ 1057 h 10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3" h="1057">
                <a:moveTo>
                  <a:pt x="60" y="388"/>
                </a:moveTo>
                <a:lnTo>
                  <a:pt x="118" y="500"/>
                </a:lnTo>
                <a:lnTo>
                  <a:pt x="282" y="488"/>
                </a:lnTo>
                <a:lnTo>
                  <a:pt x="344" y="482"/>
                </a:lnTo>
                <a:cubicBezTo>
                  <a:pt x="360" y="471"/>
                  <a:pt x="371" y="488"/>
                  <a:pt x="376" y="424"/>
                </a:cubicBezTo>
                <a:lnTo>
                  <a:pt x="374" y="98"/>
                </a:lnTo>
                <a:lnTo>
                  <a:pt x="376" y="36"/>
                </a:lnTo>
                <a:cubicBezTo>
                  <a:pt x="382" y="21"/>
                  <a:pt x="396" y="0"/>
                  <a:pt x="408" y="6"/>
                </a:cubicBezTo>
                <a:cubicBezTo>
                  <a:pt x="420" y="12"/>
                  <a:pt x="429" y="9"/>
                  <a:pt x="448" y="74"/>
                </a:cubicBezTo>
                <a:lnTo>
                  <a:pt x="522" y="396"/>
                </a:lnTo>
                <a:lnTo>
                  <a:pt x="598" y="402"/>
                </a:lnTo>
                <a:lnTo>
                  <a:pt x="594" y="452"/>
                </a:lnTo>
                <a:lnTo>
                  <a:pt x="528" y="452"/>
                </a:lnTo>
                <a:lnTo>
                  <a:pt x="530" y="488"/>
                </a:lnTo>
                <a:lnTo>
                  <a:pt x="620" y="490"/>
                </a:lnTo>
                <a:cubicBezTo>
                  <a:pt x="649" y="497"/>
                  <a:pt x="701" y="517"/>
                  <a:pt x="702" y="530"/>
                </a:cubicBezTo>
                <a:cubicBezTo>
                  <a:pt x="703" y="543"/>
                  <a:pt x="655" y="562"/>
                  <a:pt x="626" y="570"/>
                </a:cubicBezTo>
                <a:lnTo>
                  <a:pt x="530" y="576"/>
                </a:lnTo>
                <a:lnTo>
                  <a:pt x="528" y="608"/>
                </a:lnTo>
                <a:lnTo>
                  <a:pt x="592" y="610"/>
                </a:lnTo>
                <a:lnTo>
                  <a:pt x="590" y="660"/>
                </a:lnTo>
                <a:lnTo>
                  <a:pt x="528" y="660"/>
                </a:lnTo>
                <a:lnTo>
                  <a:pt x="444" y="988"/>
                </a:lnTo>
                <a:cubicBezTo>
                  <a:pt x="423" y="1053"/>
                  <a:pt x="416" y="1052"/>
                  <a:pt x="404" y="1052"/>
                </a:cubicBezTo>
                <a:cubicBezTo>
                  <a:pt x="392" y="1052"/>
                  <a:pt x="379" y="1057"/>
                  <a:pt x="374" y="988"/>
                </a:cubicBezTo>
                <a:lnTo>
                  <a:pt x="374" y="640"/>
                </a:lnTo>
                <a:cubicBezTo>
                  <a:pt x="369" y="572"/>
                  <a:pt x="359" y="589"/>
                  <a:pt x="344" y="578"/>
                </a:cubicBezTo>
                <a:lnTo>
                  <a:pt x="282" y="576"/>
                </a:lnTo>
                <a:lnTo>
                  <a:pt x="114" y="558"/>
                </a:lnTo>
                <a:lnTo>
                  <a:pt x="66" y="662"/>
                </a:lnTo>
                <a:cubicBezTo>
                  <a:pt x="51" y="682"/>
                  <a:pt x="34" y="682"/>
                  <a:pt x="24" y="680"/>
                </a:cubicBezTo>
                <a:cubicBezTo>
                  <a:pt x="14" y="678"/>
                  <a:pt x="9" y="671"/>
                  <a:pt x="6" y="652"/>
                </a:cubicBezTo>
                <a:lnTo>
                  <a:pt x="6" y="566"/>
                </a:lnTo>
                <a:lnTo>
                  <a:pt x="16" y="548"/>
                </a:lnTo>
                <a:lnTo>
                  <a:pt x="2" y="528"/>
                </a:lnTo>
                <a:lnTo>
                  <a:pt x="18" y="512"/>
                </a:lnTo>
                <a:lnTo>
                  <a:pt x="0" y="494"/>
                </a:lnTo>
                <a:lnTo>
                  <a:pt x="4" y="402"/>
                </a:lnTo>
                <a:cubicBezTo>
                  <a:pt x="8" y="382"/>
                  <a:pt x="15" y="376"/>
                  <a:pt x="24" y="374"/>
                </a:cubicBezTo>
                <a:cubicBezTo>
                  <a:pt x="33" y="372"/>
                  <a:pt x="60" y="388"/>
                  <a:pt x="60" y="388"/>
                </a:cubicBezTo>
                <a:close/>
              </a:path>
            </a:pathLst>
          </a:custGeom>
          <a:solidFill>
            <a:srgbClr val="0000FF"/>
          </a:solidFill>
          <a:ln w="9525">
            <a:solidFill>
              <a:schemeClr val="tx1"/>
            </a:solidFill>
            <a:round/>
            <a:headEnd/>
            <a:tailEnd/>
          </a:ln>
        </p:spPr>
        <p:txBody>
          <a:bodyPr/>
          <a:lstStyle/>
          <a:p>
            <a:endParaRPr lang="pt-PT"/>
          </a:p>
        </p:txBody>
      </p:sp>
      <p:grpSp>
        <p:nvGrpSpPr>
          <p:cNvPr id="4" name="Group 245"/>
          <p:cNvGrpSpPr>
            <a:grpSpLocks/>
          </p:cNvGrpSpPr>
          <p:nvPr/>
        </p:nvGrpSpPr>
        <p:grpSpPr bwMode="auto">
          <a:xfrm>
            <a:off x="4926013" y="6211888"/>
            <a:ext cx="114300" cy="136525"/>
            <a:chOff x="1103" y="3509"/>
            <a:chExt cx="343" cy="410"/>
          </a:xfrm>
        </p:grpSpPr>
        <p:sp>
          <p:nvSpPr>
            <p:cNvPr id="4254" name="Freeform 246"/>
            <p:cNvSpPr>
              <a:spLocks/>
            </p:cNvSpPr>
            <p:nvPr/>
          </p:nvSpPr>
          <p:spPr bwMode="auto">
            <a:xfrm>
              <a:off x="1103" y="3509"/>
              <a:ext cx="343" cy="218"/>
            </a:xfrm>
            <a:custGeom>
              <a:avLst/>
              <a:gdLst>
                <a:gd name="T0" fmla="*/ 23 w 343"/>
                <a:gd name="T1" fmla="*/ 214 h 218"/>
                <a:gd name="T2" fmla="*/ 25 w 343"/>
                <a:gd name="T3" fmla="*/ 86 h 218"/>
                <a:gd name="T4" fmla="*/ 171 w 343"/>
                <a:gd name="T5" fmla="*/ 1 h 218"/>
                <a:gd name="T6" fmla="*/ 319 w 343"/>
                <a:gd name="T7" fmla="*/ 78 h 218"/>
                <a:gd name="T8" fmla="*/ 315 w 343"/>
                <a:gd name="T9" fmla="*/ 216 h 218"/>
                <a:gd name="T10" fmla="*/ 299 w 343"/>
                <a:gd name="T11" fmla="*/ 148 h 218"/>
                <a:gd name="T12" fmla="*/ 269 w 343"/>
                <a:gd name="T13" fmla="*/ 122 h 218"/>
                <a:gd name="T14" fmla="*/ 239 w 343"/>
                <a:gd name="T15" fmla="*/ 148 h 218"/>
                <a:gd name="T16" fmla="*/ 219 w 343"/>
                <a:gd name="T17" fmla="*/ 214 h 218"/>
                <a:gd name="T18" fmla="*/ 203 w 343"/>
                <a:gd name="T19" fmla="*/ 154 h 218"/>
                <a:gd name="T20" fmla="*/ 173 w 343"/>
                <a:gd name="T21" fmla="*/ 124 h 218"/>
                <a:gd name="T22" fmla="*/ 141 w 343"/>
                <a:gd name="T23" fmla="*/ 154 h 218"/>
                <a:gd name="T24" fmla="*/ 123 w 343"/>
                <a:gd name="T25" fmla="*/ 218 h 218"/>
                <a:gd name="T26" fmla="*/ 113 w 343"/>
                <a:gd name="T27" fmla="*/ 154 h 218"/>
                <a:gd name="T28" fmla="*/ 87 w 343"/>
                <a:gd name="T29" fmla="*/ 126 h 218"/>
                <a:gd name="T30" fmla="*/ 47 w 343"/>
                <a:gd name="T31" fmla="*/ 152 h 218"/>
                <a:gd name="T32" fmla="*/ 23 w 343"/>
                <a:gd name="T33" fmla="*/ 214 h 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3"/>
                <a:gd name="T52" fmla="*/ 0 h 218"/>
                <a:gd name="T53" fmla="*/ 343 w 343"/>
                <a:gd name="T54" fmla="*/ 218 h 2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3" h="218">
                  <a:moveTo>
                    <a:pt x="23" y="214"/>
                  </a:moveTo>
                  <a:cubicBezTo>
                    <a:pt x="19" y="203"/>
                    <a:pt x="0" y="121"/>
                    <a:pt x="25" y="86"/>
                  </a:cubicBezTo>
                  <a:cubicBezTo>
                    <a:pt x="50" y="51"/>
                    <a:pt x="122" y="2"/>
                    <a:pt x="171" y="1"/>
                  </a:cubicBezTo>
                  <a:cubicBezTo>
                    <a:pt x="220" y="0"/>
                    <a:pt x="295" y="42"/>
                    <a:pt x="319" y="78"/>
                  </a:cubicBezTo>
                  <a:cubicBezTo>
                    <a:pt x="343" y="114"/>
                    <a:pt x="318" y="204"/>
                    <a:pt x="315" y="216"/>
                  </a:cubicBezTo>
                  <a:lnTo>
                    <a:pt x="299" y="148"/>
                  </a:lnTo>
                  <a:cubicBezTo>
                    <a:pt x="291" y="132"/>
                    <a:pt x="279" y="122"/>
                    <a:pt x="269" y="122"/>
                  </a:cubicBezTo>
                  <a:cubicBezTo>
                    <a:pt x="259" y="122"/>
                    <a:pt x="247" y="133"/>
                    <a:pt x="239" y="148"/>
                  </a:cubicBezTo>
                  <a:lnTo>
                    <a:pt x="219" y="214"/>
                  </a:lnTo>
                  <a:lnTo>
                    <a:pt x="203" y="154"/>
                  </a:lnTo>
                  <a:cubicBezTo>
                    <a:pt x="195" y="139"/>
                    <a:pt x="183" y="124"/>
                    <a:pt x="173" y="124"/>
                  </a:cubicBezTo>
                  <a:cubicBezTo>
                    <a:pt x="163" y="124"/>
                    <a:pt x="149" y="138"/>
                    <a:pt x="141" y="154"/>
                  </a:cubicBezTo>
                  <a:lnTo>
                    <a:pt x="123" y="218"/>
                  </a:lnTo>
                  <a:lnTo>
                    <a:pt x="113" y="154"/>
                  </a:lnTo>
                  <a:cubicBezTo>
                    <a:pt x="107" y="139"/>
                    <a:pt x="98" y="126"/>
                    <a:pt x="87" y="126"/>
                  </a:cubicBezTo>
                  <a:cubicBezTo>
                    <a:pt x="76" y="126"/>
                    <a:pt x="58" y="137"/>
                    <a:pt x="47" y="152"/>
                  </a:cubicBezTo>
                  <a:cubicBezTo>
                    <a:pt x="36" y="167"/>
                    <a:pt x="28" y="201"/>
                    <a:pt x="23" y="214"/>
                  </a:cubicBezTo>
                  <a:close/>
                </a:path>
              </a:pathLst>
            </a:custGeom>
            <a:solidFill>
              <a:srgbClr val="0000FF"/>
            </a:solidFill>
            <a:ln w="9525">
              <a:solidFill>
                <a:schemeClr val="tx1"/>
              </a:solidFill>
              <a:round/>
              <a:headEnd/>
              <a:tailEnd/>
            </a:ln>
          </p:spPr>
          <p:txBody>
            <a:bodyPr/>
            <a:lstStyle/>
            <a:p>
              <a:endParaRPr lang="pt-PT"/>
            </a:p>
          </p:txBody>
        </p:sp>
        <p:sp>
          <p:nvSpPr>
            <p:cNvPr id="4255" name="Line 247"/>
            <p:cNvSpPr>
              <a:spLocks noChangeShapeType="1"/>
            </p:cNvSpPr>
            <p:nvPr/>
          </p:nvSpPr>
          <p:spPr bwMode="auto">
            <a:xfrm>
              <a:off x="1130" y="3727"/>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56" name="Line 248"/>
            <p:cNvSpPr>
              <a:spLocks noChangeShapeType="1"/>
            </p:cNvSpPr>
            <p:nvPr/>
          </p:nvSpPr>
          <p:spPr bwMode="auto">
            <a:xfrm>
              <a:off x="1226" y="3727"/>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57" name="Line 249"/>
            <p:cNvSpPr>
              <a:spLocks noChangeShapeType="1"/>
            </p:cNvSpPr>
            <p:nvPr/>
          </p:nvSpPr>
          <p:spPr bwMode="auto">
            <a:xfrm flipH="1">
              <a:off x="1274" y="3727"/>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58" name="Line 250"/>
            <p:cNvSpPr>
              <a:spLocks noChangeShapeType="1"/>
            </p:cNvSpPr>
            <p:nvPr/>
          </p:nvSpPr>
          <p:spPr bwMode="auto">
            <a:xfrm flipH="1">
              <a:off x="1274" y="3727"/>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5" name="Group 251"/>
          <p:cNvGrpSpPr>
            <a:grpSpLocks/>
          </p:cNvGrpSpPr>
          <p:nvPr/>
        </p:nvGrpSpPr>
        <p:grpSpPr bwMode="auto">
          <a:xfrm>
            <a:off x="5078413" y="6205538"/>
            <a:ext cx="114300" cy="136525"/>
            <a:chOff x="1103" y="3509"/>
            <a:chExt cx="343" cy="410"/>
          </a:xfrm>
        </p:grpSpPr>
        <p:sp>
          <p:nvSpPr>
            <p:cNvPr id="4249" name="Freeform 252"/>
            <p:cNvSpPr>
              <a:spLocks/>
            </p:cNvSpPr>
            <p:nvPr/>
          </p:nvSpPr>
          <p:spPr bwMode="auto">
            <a:xfrm>
              <a:off x="1103" y="3509"/>
              <a:ext cx="343" cy="218"/>
            </a:xfrm>
            <a:custGeom>
              <a:avLst/>
              <a:gdLst>
                <a:gd name="T0" fmla="*/ 23 w 343"/>
                <a:gd name="T1" fmla="*/ 214 h 218"/>
                <a:gd name="T2" fmla="*/ 25 w 343"/>
                <a:gd name="T3" fmla="*/ 86 h 218"/>
                <a:gd name="T4" fmla="*/ 171 w 343"/>
                <a:gd name="T5" fmla="*/ 1 h 218"/>
                <a:gd name="T6" fmla="*/ 319 w 343"/>
                <a:gd name="T7" fmla="*/ 78 h 218"/>
                <a:gd name="T8" fmla="*/ 315 w 343"/>
                <a:gd name="T9" fmla="*/ 216 h 218"/>
                <a:gd name="T10" fmla="*/ 299 w 343"/>
                <a:gd name="T11" fmla="*/ 148 h 218"/>
                <a:gd name="T12" fmla="*/ 269 w 343"/>
                <a:gd name="T13" fmla="*/ 122 h 218"/>
                <a:gd name="T14" fmla="*/ 239 w 343"/>
                <a:gd name="T15" fmla="*/ 148 h 218"/>
                <a:gd name="T16" fmla="*/ 219 w 343"/>
                <a:gd name="T17" fmla="*/ 214 h 218"/>
                <a:gd name="T18" fmla="*/ 203 w 343"/>
                <a:gd name="T19" fmla="*/ 154 h 218"/>
                <a:gd name="T20" fmla="*/ 173 w 343"/>
                <a:gd name="T21" fmla="*/ 124 h 218"/>
                <a:gd name="T22" fmla="*/ 141 w 343"/>
                <a:gd name="T23" fmla="*/ 154 h 218"/>
                <a:gd name="T24" fmla="*/ 123 w 343"/>
                <a:gd name="T25" fmla="*/ 218 h 218"/>
                <a:gd name="T26" fmla="*/ 113 w 343"/>
                <a:gd name="T27" fmla="*/ 154 h 218"/>
                <a:gd name="T28" fmla="*/ 87 w 343"/>
                <a:gd name="T29" fmla="*/ 126 h 218"/>
                <a:gd name="T30" fmla="*/ 47 w 343"/>
                <a:gd name="T31" fmla="*/ 152 h 218"/>
                <a:gd name="T32" fmla="*/ 23 w 343"/>
                <a:gd name="T33" fmla="*/ 214 h 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3"/>
                <a:gd name="T52" fmla="*/ 0 h 218"/>
                <a:gd name="T53" fmla="*/ 343 w 343"/>
                <a:gd name="T54" fmla="*/ 218 h 2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3" h="218">
                  <a:moveTo>
                    <a:pt x="23" y="214"/>
                  </a:moveTo>
                  <a:cubicBezTo>
                    <a:pt x="19" y="203"/>
                    <a:pt x="0" y="121"/>
                    <a:pt x="25" y="86"/>
                  </a:cubicBezTo>
                  <a:cubicBezTo>
                    <a:pt x="50" y="51"/>
                    <a:pt x="122" y="2"/>
                    <a:pt x="171" y="1"/>
                  </a:cubicBezTo>
                  <a:cubicBezTo>
                    <a:pt x="220" y="0"/>
                    <a:pt x="295" y="42"/>
                    <a:pt x="319" y="78"/>
                  </a:cubicBezTo>
                  <a:cubicBezTo>
                    <a:pt x="343" y="114"/>
                    <a:pt x="318" y="204"/>
                    <a:pt x="315" y="216"/>
                  </a:cubicBezTo>
                  <a:lnTo>
                    <a:pt x="299" y="148"/>
                  </a:lnTo>
                  <a:cubicBezTo>
                    <a:pt x="291" y="132"/>
                    <a:pt x="279" y="122"/>
                    <a:pt x="269" y="122"/>
                  </a:cubicBezTo>
                  <a:cubicBezTo>
                    <a:pt x="259" y="122"/>
                    <a:pt x="247" y="133"/>
                    <a:pt x="239" y="148"/>
                  </a:cubicBezTo>
                  <a:lnTo>
                    <a:pt x="219" y="214"/>
                  </a:lnTo>
                  <a:lnTo>
                    <a:pt x="203" y="154"/>
                  </a:lnTo>
                  <a:cubicBezTo>
                    <a:pt x="195" y="139"/>
                    <a:pt x="183" y="124"/>
                    <a:pt x="173" y="124"/>
                  </a:cubicBezTo>
                  <a:cubicBezTo>
                    <a:pt x="163" y="124"/>
                    <a:pt x="149" y="138"/>
                    <a:pt x="141" y="154"/>
                  </a:cubicBezTo>
                  <a:lnTo>
                    <a:pt x="123" y="218"/>
                  </a:lnTo>
                  <a:lnTo>
                    <a:pt x="113" y="154"/>
                  </a:lnTo>
                  <a:cubicBezTo>
                    <a:pt x="107" y="139"/>
                    <a:pt x="98" y="126"/>
                    <a:pt x="87" y="126"/>
                  </a:cubicBezTo>
                  <a:cubicBezTo>
                    <a:pt x="76" y="126"/>
                    <a:pt x="58" y="137"/>
                    <a:pt x="47" y="152"/>
                  </a:cubicBezTo>
                  <a:cubicBezTo>
                    <a:pt x="36" y="167"/>
                    <a:pt x="28" y="201"/>
                    <a:pt x="23" y="214"/>
                  </a:cubicBezTo>
                  <a:close/>
                </a:path>
              </a:pathLst>
            </a:custGeom>
            <a:solidFill>
              <a:srgbClr val="0000FF"/>
            </a:solidFill>
            <a:ln w="9525">
              <a:solidFill>
                <a:schemeClr val="tx1"/>
              </a:solidFill>
              <a:round/>
              <a:headEnd/>
              <a:tailEnd/>
            </a:ln>
          </p:spPr>
          <p:txBody>
            <a:bodyPr/>
            <a:lstStyle/>
            <a:p>
              <a:endParaRPr lang="pt-PT"/>
            </a:p>
          </p:txBody>
        </p:sp>
        <p:sp>
          <p:nvSpPr>
            <p:cNvPr id="4250" name="Line 253"/>
            <p:cNvSpPr>
              <a:spLocks noChangeShapeType="1"/>
            </p:cNvSpPr>
            <p:nvPr/>
          </p:nvSpPr>
          <p:spPr bwMode="auto">
            <a:xfrm>
              <a:off x="1130" y="3727"/>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51" name="Line 254"/>
            <p:cNvSpPr>
              <a:spLocks noChangeShapeType="1"/>
            </p:cNvSpPr>
            <p:nvPr/>
          </p:nvSpPr>
          <p:spPr bwMode="auto">
            <a:xfrm>
              <a:off x="1226" y="3727"/>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52" name="Line 255"/>
            <p:cNvSpPr>
              <a:spLocks noChangeShapeType="1"/>
            </p:cNvSpPr>
            <p:nvPr/>
          </p:nvSpPr>
          <p:spPr bwMode="auto">
            <a:xfrm flipH="1">
              <a:off x="1274" y="3727"/>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53" name="Line 256"/>
            <p:cNvSpPr>
              <a:spLocks noChangeShapeType="1"/>
            </p:cNvSpPr>
            <p:nvPr/>
          </p:nvSpPr>
          <p:spPr bwMode="auto">
            <a:xfrm flipH="1">
              <a:off x="1274" y="3727"/>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329" name="AutoShape 257"/>
          <p:cNvSpPr>
            <a:spLocks noChangeArrowheads="1"/>
          </p:cNvSpPr>
          <p:nvPr/>
        </p:nvSpPr>
        <p:spPr bwMode="auto">
          <a:xfrm>
            <a:off x="5045075" y="6140450"/>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3330" name="AutoShape 258"/>
          <p:cNvSpPr>
            <a:spLocks noChangeArrowheads="1"/>
          </p:cNvSpPr>
          <p:nvPr/>
        </p:nvSpPr>
        <p:spPr bwMode="auto">
          <a:xfrm>
            <a:off x="4795838" y="6153150"/>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pic>
        <p:nvPicPr>
          <p:cNvPr id="3333" name="Picture 261"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5063" y="6134100"/>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35" name="Freeform 263" descr="90%"/>
          <p:cNvSpPr>
            <a:spLocks/>
          </p:cNvSpPr>
          <p:nvPr/>
        </p:nvSpPr>
        <p:spPr bwMode="auto">
          <a:xfrm>
            <a:off x="3751263" y="3848100"/>
            <a:ext cx="1390650" cy="1419225"/>
          </a:xfrm>
          <a:custGeom>
            <a:avLst/>
            <a:gdLst>
              <a:gd name="T0" fmla="*/ 1146175 w 876"/>
              <a:gd name="T1" fmla="*/ 1419225 h 894"/>
              <a:gd name="T2" fmla="*/ 1047750 w 876"/>
              <a:gd name="T3" fmla="*/ 1412875 h 894"/>
              <a:gd name="T4" fmla="*/ 936625 w 876"/>
              <a:gd name="T5" fmla="*/ 1311275 h 894"/>
              <a:gd name="T6" fmla="*/ 911225 w 876"/>
              <a:gd name="T7" fmla="*/ 1219200 h 894"/>
              <a:gd name="T8" fmla="*/ 850900 w 876"/>
              <a:gd name="T9" fmla="*/ 1155700 h 894"/>
              <a:gd name="T10" fmla="*/ 785812 w 876"/>
              <a:gd name="T11" fmla="*/ 1117600 h 894"/>
              <a:gd name="T12" fmla="*/ 714375 w 876"/>
              <a:gd name="T13" fmla="*/ 1089025 h 894"/>
              <a:gd name="T14" fmla="*/ 711200 w 876"/>
              <a:gd name="T15" fmla="*/ 1041400 h 894"/>
              <a:gd name="T16" fmla="*/ 676275 w 876"/>
              <a:gd name="T17" fmla="*/ 977900 h 894"/>
              <a:gd name="T18" fmla="*/ 612775 w 876"/>
              <a:gd name="T19" fmla="*/ 893763 h 894"/>
              <a:gd name="T20" fmla="*/ 609600 w 876"/>
              <a:gd name="T21" fmla="*/ 857250 h 894"/>
              <a:gd name="T22" fmla="*/ 596900 w 876"/>
              <a:gd name="T23" fmla="*/ 809625 h 894"/>
              <a:gd name="T24" fmla="*/ 581025 w 876"/>
              <a:gd name="T25" fmla="*/ 711200 h 894"/>
              <a:gd name="T26" fmla="*/ 574675 w 876"/>
              <a:gd name="T27" fmla="*/ 660400 h 894"/>
              <a:gd name="T28" fmla="*/ 444500 w 876"/>
              <a:gd name="T29" fmla="*/ 568325 h 894"/>
              <a:gd name="T30" fmla="*/ 358775 w 876"/>
              <a:gd name="T31" fmla="*/ 527050 h 894"/>
              <a:gd name="T32" fmla="*/ 261938 w 876"/>
              <a:gd name="T33" fmla="*/ 579438 h 894"/>
              <a:gd name="T34" fmla="*/ 185737 w 876"/>
              <a:gd name="T35" fmla="*/ 650875 h 894"/>
              <a:gd name="T36" fmla="*/ 104775 w 876"/>
              <a:gd name="T37" fmla="*/ 663575 h 894"/>
              <a:gd name="T38" fmla="*/ 130175 w 876"/>
              <a:gd name="T39" fmla="*/ 574675 h 894"/>
              <a:gd name="T40" fmla="*/ 12700 w 876"/>
              <a:gd name="T41" fmla="*/ 512763 h 894"/>
              <a:gd name="T42" fmla="*/ 66675 w 876"/>
              <a:gd name="T43" fmla="*/ 365125 h 894"/>
              <a:gd name="T44" fmla="*/ 15875 w 876"/>
              <a:gd name="T45" fmla="*/ 288925 h 894"/>
              <a:gd name="T46" fmla="*/ 123825 w 876"/>
              <a:gd name="T47" fmla="*/ 176213 h 894"/>
              <a:gd name="T48" fmla="*/ 127000 w 876"/>
              <a:gd name="T49" fmla="*/ 112713 h 894"/>
              <a:gd name="T50" fmla="*/ 269875 w 876"/>
              <a:gd name="T51" fmla="*/ 119063 h 894"/>
              <a:gd name="T52" fmla="*/ 371475 w 876"/>
              <a:gd name="T53" fmla="*/ 19050 h 894"/>
              <a:gd name="T54" fmla="*/ 352425 w 876"/>
              <a:gd name="T55" fmla="*/ 136525 h 894"/>
              <a:gd name="T56" fmla="*/ 419100 w 876"/>
              <a:gd name="T57" fmla="*/ 150813 h 894"/>
              <a:gd name="T58" fmla="*/ 466725 w 876"/>
              <a:gd name="T59" fmla="*/ 85725 h 894"/>
              <a:gd name="T60" fmla="*/ 646113 w 876"/>
              <a:gd name="T61" fmla="*/ 107950 h 894"/>
              <a:gd name="T62" fmla="*/ 771525 w 876"/>
              <a:gd name="T63" fmla="*/ 60325 h 894"/>
              <a:gd name="T64" fmla="*/ 895350 w 876"/>
              <a:gd name="T65" fmla="*/ 14288 h 894"/>
              <a:gd name="T66" fmla="*/ 1014413 w 876"/>
              <a:gd name="T67" fmla="*/ 71438 h 894"/>
              <a:gd name="T68" fmla="*/ 1185863 w 876"/>
              <a:gd name="T69" fmla="*/ 104775 h 894"/>
              <a:gd name="T70" fmla="*/ 1276350 w 876"/>
              <a:gd name="T71" fmla="*/ 255588 h 894"/>
              <a:gd name="T72" fmla="*/ 1343025 w 876"/>
              <a:gd name="T73" fmla="*/ 371475 h 894"/>
              <a:gd name="T74" fmla="*/ 1293813 w 876"/>
              <a:gd name="T75" fmla="*/ 488950 h 894"/>
              <a:gd name="T76" fmla="*/ 1255713 w 876"/>
              <a:gd name="T77" fmla="*/ 528638 h 894"/>
              <a:gd name="T78" fmla="*/ 1236663 w 876"/>
              <a:gd name="T79" fmla="*/ 447675 h 894"/>
              <a:gd name="T80" fmla="*/ 1233488 w 876"/>
              <a:gd name="T81" fmla="*/ 355600 h 894"/>
              <a:gd name="T82" fmla="*/ 1223963 w 876"/>
              <a:gd name="T83" fmla="*/ 309563 h 894"/>
              <a:gd name="T84" fmla="*/ 1160463 w 876"/>
              <a:gd name="T85" fmla="*/ 300038 h 894"/>
              <a:gd name="T86" fmla="*/ 1103313 w 876"/>
              <a:gd name="T87" fmla="*/ 309563 h 894"/>
              <a:gd name="T88" fmla="*/ 1052513 w 876"/>
              <a:gd name="T89" fmla="*/ 341313 h 894"/>
              <a:gd name="T90" fmla="*/ 1041400 w 876"/>
              <a:gd name="T91" fmla="*/ 314325 h 894"/>
              <a:gd name="T92" fmla="*/ 1003300 w 876"/>
              <a:gd name="T93" fmla="*/ 317500 h 894"/>
              <a:gd name="T94" fmla="*/ 960438 w 876"/>
              <a:gd name="T95" fmla="*/ 331788 h 894"/>
              <a:gd name="T96" fmla="*/ 971550 w 876"/>
              <a:gd name="T97" fmla="*/ 393700 h 894"/>
              <a:gd name="T98" fmla="*/ 1014413 w 876"/>
              <a:gd name="T99" fmla="*/ 466725 h 894"/>
              <a:gd name="T100" fmla="*/ 941388 w 876"/>
              <a:gd name="T101" fmla="*/ 455613 h 894"/>
              <a:gd name="T102" fmla="*/ 962025 w 876"/>
              <a:gd name="T103" fmla="*/ 509588 h 894"/>
              <a:gd name="T104" fmla="*/ 941388 w 876"/>
              <a:gd name="T105" fmla="*/ 555625 h 894"/>
              <a:gd name="T106" fmla="*/ 965200 w 876"/>
              <a:gd name="T107" fmla="*/ 593725 h 894"/>
              <a:gd name="T108" fmla="*/ 995363 w 876"/>
              <a:gd name="T109" fmla="*/ 671513 h 894"/>
              <a:gd name="T110" fmla="*/ 1047750 w 876"/>
              <a:gd name="T111" fmla="*/ 731837 h 894"/>
              <a:gd name="T112" fmla="*/ 1100138 w 876"/>
              <a:gd name="T113" fmla="*/ 781050 h 894"/>
              <a:gd name="T114" fmla="*/ 1193800 w 876"/>
              <a:gd name="T115" fmla="*/ 871538 h 894"/>
              <a:gd name="T116" fmla="*/ 1222375 w 876"/>
              <a:gd name="T117" fmla="*/ 962025 h 894"/>
              <a:gd name="T118" fmla="*/ 1246188 w 876"/>
              <a:gd name="T119" fmla="*/ 1050925 h 894"/>
              <a:gd name="T120" fmla="*/ 1289050 w 876"/>
              <a:gd name="T121" fmla="*/ 1128713 h 894"/>
              <a:gd name="T122" fmla="*/ 1390650 w 876"/>
              <a:gd name="T123" fmla="*/ 1222375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76"/>
              <a:gd name="T187" fmla="*/ 0 h 894"/>
              <a:gd name="T188" fmla="*/ 876 w 876"/>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76" h="894">
                <a:moveTo>
                  <a:pt x="754" y="894"/>
                </a:moveTo>
                <a:lnTo>
                  <a:pt x="722" y="894"/>
                </a:lnTo>
                <a:cubicBezTo>
                  <a:pt x="710" y="892"/>
                  <a:pt x="692" y="881"/>
                  <a:pt x="682" y="880"/>
                </a:cubicBezTo>
                <a:cubicBezTo>
                  <a:pt x="672" y="879"/>
                  <a:pt x="670" y="894"/>
                  <a:pt x="660" y="890"/>
                </a:cubicBezTo>
                <a:cubicBezTo>
                  <a:pt x="650" y="886"/>
                  <a:pt x="635" y="864"/>
                  <a:pt x="624" y="854"/>
                </a:cubicBezTo>
                <a:cubicBezTo>
                  <a:pt x="613" y="844"/>
                  <a:pt x="599" y="836"/>
                  <a:pt x="590" y="826"/>
                </a:cubicBezTo>
                <a:cubicBezTo>
                  <a:pt x="581" y="816"/>
                  <a:pt x="575" y="804"/>
                  <a:pt x="572" y="794"/>
                </a:cubicBezTo>
                <a:cubicBezTo>
                  <a:pt x="569" y="784"/>
                  <a:pt x="578" y="776"/>
                  <a:pt x="574" y="768"/>
                </a:cubicBezTo>
                <a:cubicBezTo>
                  <a:pt x="570" y="760"/>
                  <a:pt x="554" y="753"/>
                  <a:pt x="548" y="746"/>
                </a:cubicBezTo>
                <a:cubicBezTo>
                  <a:pt x="542" y="739"/>
                  <a:pt x="539" y="733"/>
                  <a:pt x="536" y="728"/>
                </a:cubicBezTo>
                <a:cubicBezTo>
                  <a:pt x="533" y="723"/>
                  <a:pt x="539" y="720"/>
                  <a:pt x="532" y="716"/>
                </a:cubicBezTo>
                <a:cubicBezTo>
                  <a:pt x="525" y="712"/>
                  <a:pt x="505" y="708"/>
                  <a:pt x="495" y="704"/>
                </a:cubicBezTo>
                <a:cubicBezTo>
                  <a:pt x="485" y="700"/>
                  <a:pt x="481" y="693"/>
                  <a:pt x="474" y="690"/>
                </a:cubicBezTo>
                <a:cubicBezTo>
                  <a:pt x="467" y="687"/>
                  <a:pt x="455" y="688"/>
                  <a:pt x="450" y="686"/>
                </a:cubicBezTo>
                <a:cubicBezTo>
                  <a:pt x="445" y="684"/>
                  <a:pt x="441" y="680"/>
                  <a:pt x="441" y="675"/>
                </a:cubicBezTo>
                <a:cubicBezTo>
                  <a:pt x="441" y="670"/>
                  <a:pt x="450" y="663"/>
                  <a:pt x="448" y="656"/>
                </a:cubicBezTo>
                <a:cubicBezTo>
                  <a:pt x="446" y="649"/>
                  <a:pt x="434" y="641"/>
                  <a:pt x="430" y="634"/>
                </a:cubicBezTo>
                <a:cubicBezTo>
                  <a:pt x="426" y="627"/>
                  <a:pt x="432" y="623"/>
                  <a:pt x="426" y="616"/>
                </a:cubicBezTo>
                <a:cubicBezTo>
                  <a:pt x="420" y="609"/>
                  <a:pt x="403" y="601"/>
                  <a:pt x="396" y="592"/>
                </a:cubicBezTo>
                <a:cubicBezTo>
                  <a:pt x="389" y="583"/>
                  <a:pt x="386" y="570"/>
                  <a:pt x="386" y="563"/>
                </a:cubicBezTo>
                <a:cubicBezTo>
                  <a:pt x="386" y="556"/>
                  <a:pt x="394" y="556"/>
                  <a:pt x="394" y="552"/>
                </a:cubicBezTo>
                <a:cubicBezTo>
                  <a:pt x="394" y="548"/>
                  <a:pt x="385" y="545"/>
                  <a:pt x="384" y="540"/>
                </a:cubicBezTo>
                <a:cubicBezTo>
                  <a:pt x="383" y="535"/>
                  <a:pt x="391" y="525"/>
                  <a:pt x="390" y="520"/>
                </a:cubicBezTo>
                <a:cubicBezTo>
                  <a:pt x="389" y="515"/>
                  <a:pt x="381" y="519"/>
                  <a:pt x="376" y="510"/>
                </a:cubicBezTo>
                <a:cubicBezTo>
                  <a:pt x="371" y="501"/>
                  <a:pt x="364" y="478"/>
                  <a:pt x="362" y="468"/>
                </a:cubicBezTo>
                <a:cubicBezTo>
                  <a:pt x="360" y="458"/>
                  <a:pt x="367" y="453"/>
                  <a:pt x="366" y="448"/>
                </a:cubicBezTo>
                <a:cubicBezTo>
                  <a:pt x="365" y="443"/>
                  <a:pt x="359" y="443"/>
                  <a:pt x="358" y="438"/>
                </a:cubicBezTo>
                <a:cubicBezTo>
                  <a:pt x="357" y="433"/>
                  <a:pt x="371" y="425"/>
                  <a:pt x="362" y="416"/>
                </a:cubicBezTo>
                <a:cubicBezTo>
                  <a:pt x="353" y="407"/>
                  <a:pt x="319" y="393"/>
                  <a:pt x="305" y="383"/>
                </a:cubicBezTo>
                <a:cubicBezTo>
                  <a:pt x="291" y="373"/>
                  <a:pt x="288" y="363"/>
                  <a:pt x="280" y="358"/>
                </a:cubicBezTo>
                <a:cubicBezTo>
                  <a:pt x="272" y="353"/>
                  <a:pt x="263" y="357"/>
                  <a:pt x="254" y="353"/>
                </a:cubicBezTo>
                <a:cubicBezTo>
                  <a:pt x="245" y="349"/>
                  <a:pt x="235" y="332"/>
                  <a:pt x="226" y="332"/>
                </a:cubicBezTo>
                <a:cubicBezTo>
                  <a:pt x="217" y="332"/>
                  <a:pt x="208" y="346"/>
                  <a:pt x="198" y="351"/>
                </a:cubicBezTo>
                <a:cubicBezTo>
                  <a:pt x="188" y="356"/>
                  <a:pt x="173" y="358"/>
                  <a:pt x="165" y="365"/>
                </a:cubicBezTo>
                <a:cubicBezTo>
                  <a:pt x="157" y="372"/>
                  <a:pt x="158" y="386"/>
                  <a:pt x="150" y="393"/>
                </a:cubicBezTo>
                <a:cubicBezTo>
                  <a:pt x="142" y="400"/>
                  <a:pt x="125" y="408"/>
                  <a:pt x="117" y="410"/>
                </a:cubicBezTo>
                <a:cubicBezTo>
                  <a:pt x="109" y="412"/>
                  <a:pt x="107" y="404"/>
                  <a:pt x="99" y="405"/>
                </a:cubicBezTo>
                <a:cubicBezTo>
                  <a:pt x="91" y="406"/>
                  <a:pt x="71" y="420"/>
                  <a:pt x="66" y="418"/>
                </a:cubicBezTo>
                <a:cubicBezTo>
                  <a:pt x="61" y="416"/>
                  <a:pt x="66" y="399"/>
                  <a:pt x="69" y="390"/>
                </a:cubicBezTo>
                <a:cubicBezTo>
                  <a:pt x="72" y="381"/>
                  <a:pt x="83" y="369"/>
                  <a:pt x="82" y="362"/>
                </a:cubicBezTo>
                <a:cubicBezTo>
                  <a:pt x="81" y="355"/>
                  <a:pt x="75" y="351"/>
                  <a:pt x="63" y="345"/>
                </a:cubicBezTo>
                <a:cubicBezTo>
                  <a:pt x="51" y="339"/>
                  <a:pt x="15" y="331"/>
                  <a:pt x="8" y="323"/>
                </a:cubicBezTo>
                <a:cubicBezTo>
                  <a:pt x="1" y="315"/>
                  <a:pt x="17" y="309"/>
                  <a:pt x="23" y="294"/>
                </a:cubicBezTo>
                <a:cubicBezTo>
                  <a:pt x="29" y="279"/>
                  <a:pt x="42" y="243"/>
                  <a:pt x="42" y="230"/>
                </a:cubicBezTo>
                <a:cubicBezTo>
                  <a:pt x="42" y="217"/>
                  <a:pt x="26" y="223"/>
                  <a:pt x="21" y="215"/>
                </a:cubicBezTo>
                <a:cubicBezTo>
                  <a:pt x="16" y="207"/>
                  <a:pt x="0" y="194"/>
                  <a:pt x="10" y="182"/>
                </a:cubicBezTo>
                <a:cubicBezTo>
                  <a:pt x="20" y="170"/>
                  <a:pt x="73" y="153"/>
                  <a:pt x="84" y="141"/>
                </a:cubicBezTo>
                <a:cubicBezTo>
                  <a:pt x="95" y="129"/>
                  <a:pt x="77" y="119"/>
                  <a:pt x="78" y="111"/>
                </a:cubicBezTo>
                <a:cubicBezTo>
                  <a:pt x="79" y="103"/>
                  <a:pt x="89" y="102"/>
                  <a:pt x="89" y="95"/>
                </a:cubicBezTo>
                <a:cubicBezTo>
                  <a:pt x="89" y="88"/>
                  <a:pt x="82" y="76"/>
                  <a:pt x="80" y="71"/>
                </a:cubicBezTo>
                <a:cubicBezTo>
                  <a:pt x="90" y="67"/>
                  <a:pt x="126" y="67"/>
                  <a:pt x="141" y="68"/>
                </a:cubicBezTo>
                <a:cubicBezTo>
                  <a:pt x="156" y="69"/>
                  <a:pt x="161" y="76"/>
                  <a:pt x="170" y="75"/>
                </a:cubicBezTo>
                <a:cubicBezTo>
                  <a:pt x="179" y="74"/>
                  <a:pt x="187" y="69"/>
                  <a:pt x="198" y="59"/>
                </a:cubicBezTo>
                <a:cubicBezTo>
                  <a:pt x="209" y="49"/>
                  <a:pt x="226" y="13"/>
                  <a:pt x="234" y="12"/>
                </a:cubicBezTo>
                <a:cubicBezTo>
                  <a:pt x="242" y="11"/>
                  <a:pt x="251" y="41"/>
                  <a:pt x="249" y="53"/>
                </a:cubicBezTo>
                <a:cubicBezTo>
                  <a:pt x="247" y="65"/>
                  <a:pt x="224" y="78"/>
                  <a:pt x="222" y="86"/>
                </a:cubicBezTo>
                <a:cubicBezTo>
                  <a:pt x="220" y="94"/>
                  <a:pt x="233" y="103"/>
                  <a:pt x="240" y="104"/>
                </a:cubicBezTo>
                <a:cubicBezTo>
                  <a:pt x="247" y="105"/>
                  <a:pt x="257" y="94"/>
                  <a:pt x="264" y="95"/>
                </a:cubicBezTo>
                <a:cubicBezTo>
                  <a:pt x="271" y="96"/>
                  <a:pt x="280" y="120"/>
                  <a:pt x="285" y="113"/>
                </a:cubicBezTo>
                <a:cubicBezTo>
                  <a:pt x="290" y="106"/>
                  <a:pt x="288" y="66"/>
                  <a:pt x="294" y="54"/>
                </a:cubicBezTo>
                <a:cubicBezTo>
                  <a:pt x="300" y="42"/>
                  <a:pt x="304" y="40"/>
                  <a:pt x="323" y="42"/>
                </a:cubicBezTo>
                <a:cubicBezTo>
                  <a:pt x="342" y="44"/>
                  <a:pt x="390" y="72"/>
                  <a:pt x="407" y="68"/>
                </a:cubicBezTo>
                <a:cubicBezTo>
                  <a:pt x="424" y="64"/>
                  <a:pt x="415" y="23"/>
                  <a:pt x="428" y="18"/>
                </a:cubicBezTo>
                <a:cubicBezTo>
                  <a:pt x="441" y="13"/>
                  <a:pt x="473" y="40"/>
                  <a:pt x="486" y="38"/>
                </a:cubicBezTo>
                <a:cubicBezTo>
                  <a:pt x="499" y="36"/>
                  <a:pt x="494" y="10"/>
                  <a:pt x="507" y="5"/>
                </a:cubicBezTo>
                <a:cubicBezTo>
                  <a:pt x="520" y="0"/>
                  <a:pt x="550" y="4"/>
                  <a:pt x="564" y="9"/>
                </a:cubicBezTo>
                <a:cubicBezTo>
                  <a:pt x="578" y="14"/>
                  <a:pt x="580" y="27"/>
                  <a:pt x="593" y="33"/>
                </a:cubicBezTo>
                <a:cubicBezTo>
                  <a:pt x="606" y="39"/>
                  <a:pt x="627" y="45"/>
                  <a:pt x="639" y="45"/>
                </a:cubicBezTo>
                <a:cubicBezTo>
                  <a:pt x="651" y="45"/>
                  <a:pt x="650" y="32"/>
                  <a:pt x="668" y="35"/>
                </a:cubicBezTo>
                <a:cubicBezTo>
                  <a:pt x="686" y="38"/>
                  <a:pt x="726" y="51"/>
                  <a:pt x="747" y="66"/>
                </a:cubicBezTo>
                <a:cubicBezTo>
                  <a:pt x="768" y="81"/>
                  <a:pt x="786" y="107"/>
                  <a:pt x="795" y="123"/>
                </a:cubicBezTo>
                <a:cubicBezTo>
                  <a:pt x="804" y="139"/>
                  <a:pt x="799" y="152"/>
                  <a:pt x="804" y="161"/>
                </a:cubicBezTo>
                <a:cubicBezTo>
                  <a:pt x="809" y="170"/>
                  <a:pt x="820" y="168"/>
                  <a:pt x="827" y="180"/>
                </a:cubicBezTo>
                <a:cubicBezTo>
                  <a:pt x="834" y="192"/>
                  <a:pt x="845" y="217"/>
                  <a:pt x="846" y="234"/>
                </a:cubicBezTo>
                <a:cubicBezTo>
                  <a:pt x="847" y="251"/>
                  <a:pt x="836" y="269"/>
                  <a:pt x="831" y="281"/>
                </a:cubicBezTo>
                <a:cubicBezTo>
                  <a:pt x="826" y="293"/>
                  <a:pt x="819" y="299"/>
                  <a:pt x="815" y="308"/>
                </a:cubicBezTo>
                <a:cubicBezTo>
                  <a:pt x="811" y="317"/>
                  <a:pt x="811" y="331"/>
                  <a:pt x="807" y="335"/>
                </a:cubicBezTo>
                <a:cubicBezTo>
                  <a:pt x="803" y="339"/>
                  <a:pt x="796" y="338"/>
                  <a:pt x="791" y="333"/>
                </a:cubicBezTo>
                <a:cubicBezTo>
                  <a:pt x="786" y="328"/>
                  <a:pt x="778" y="311"/>
                  <a:pt x="776" y="303"/>
                </a:cubicBezTo>
                <a:cubicBezTo>
                  <a:pt x="774" y="295"/>
                  <a:pt x="782" y="292"/>
                  <a:pt x="779" y="282"/>
                </a:cubicBezTo>
                <a:cubicBezTo>
                  <a:pt x="776" y="272"/>
                  <a:pt x="759" y="253"/>
                  <a:pt x="759" y="243"/>
                </a:cubicBezTo>
                <a:cubicBezTo>
                  <a:pt x="759" y="233"/>
                  <a:pt x="772" y="230"/>
                  <a:pt x="777" y="224"/>
                </a:cubicBezTo>
                <a:cubicBezTo>
                  <a:pt x="782" y="218"/>
                  <a:pt x="789" y="212"/>
                  <a:pt x="788" y="207"/>
                </a:cubicBezTo>
                <a:cubicBezTo>
                  <a:pt x="787" y="202"/>
                  <a:pt x="776" y="200"/>
                  <a:pt x="771" y="195"/>
                </a:cubicBezTo>
                <a:cubicBezTo>
                  <a:pt x="766" y="190"/>
                  <a:pt x="765" y="178"/>
                  <a:pt x="758" y="177"/>
                </a:cubicBezTo>
                <a:cubicBezTo>
                  <a:pt x="751" y="176"/>
                  <a:pt x="739" y="188"/>
                  <a:pt x="731" y="189"/>
                </a:cubicBezTo>
                <a:cubicBezTo>
                  <a:pt x="723" y="190"/>
                  <a:pt x="714" y="181"/>
                  <a:pt x="708" y="182"/>
                </a:cubicBezTo>
                <a:cubicBezTo>
                  <a:pt x="702" y="183"/>
                  <a:pt x="700" y="192"/>
                  <a:pt x="695" y="195"/>
                </a:cubicBezTo>
                <a:cubicBezTo>
                  <a:pt x="690" y="198"/>
                  <a:pt x="685" y="197"/>
                  <a:pt x="680" y="200"/>
                </a:cubicBezTo>
                <a:cubicBezTo>
                  <a:pt x="675" y="203"/>
                  <a:pt x="668" y="212"/>
                  <a:pt x="663" y="215"/>
                </a:cubicBezTo>
                <a:cubicBezTo>
                  <a:pt x="658" y="218"/>
                  <a:pt x="648" y="222"/>
                  <a:pt x="647" y="219"/>
                </a:cubicBezTo>
                <a:cubicBezTo>
                  <a:pt x="646" y="216"/>
                  <a:pt x="656" y="202"/>
                  <a:pt x="656" y="198"/>
                </a:cubicBezTo>
                <a:cubicBezTo>
                  <a:pt x="656" y="194"/>
                  <a:pt x="648" y="192"/>
                  <a:pt x="644" y="192"/>
                </a:cubicBezTo>
                <a:cubicBezTo>
                  <a:pt x="640" y="192"/>
                  <a:pt x="636" y="199"/>
                  <a:pt x="632" y="200"/>
                </a:cubicBezTo>
                <a:cubicBezTo>
                  <a:pt x="628" y="201"/>
                  <a:pt x="622" y="197"/>
                  <a:pt x="618" y="198"/>
                </a:cubicBezTo>
                <a:cubicBezTo>
                  <a:pt x="614" y="199"/>
                  <a:pt x="605" y="203"/>
                  <a:pt x="605" y="209"/>
                </a:cubicBezTo>
                <a:cubicBezTo>
                  <a:pt x="605" y="215"/>
                  <a:pt x="614" y="227"/>
                  <a:pt x="615" y="233"/>
                </a:cubicBezTo>
                <a:cubicBezTo>
                  <a:pt x="616" y="239"/>
                  <a:pt x="610" y="241"/>
                  <a:pt x="612" y="248"/>
                </a:cubicBezTo>
                <a:cubicBezTo>
                  <a:pt x="614" y="255"/>
                  <a:pt x="622" y="267"/>
                  <a:pt x="627" y="275"/>
                </a:cubicBezTo>
                <a:cubicBezTo>
                  <a:pt x="632" y="283"/>
                  <a:pt x="640" y="288"/>
                  <a:pt x="639" y="294"/>
                </a:cubicBezTo>
                <a:cubicBezTo>
                  <a:pt x="638" y="300"/>
                  <a:pt x="629" y="313"/>
                  <a:pt x="621" y="312"/>
                </a:cubicBezTo>
                <a:cubicBezTo>
                  <a:pt x="613" y="311"/>
                  <a:pt x="598" y="288"/>
                  <a:pt x="593" y="287"/>
                </a:cubicBezTo>
                <a:cubicBezTo>
                  <a:pt x="588" y="286"/>
                  <a:pt x="591" y="300"/>
                  <a:pt x="593" y="306"/>
                </a:cubicBezTo>
                <a:cubicBezTo>
                  <a:pt x="595" y="312"/>
                  <a:pt x="609" y="316"/>
                  <a:pt x="606" y="321"/>
                </a:cubicBezTo>
                <a:cubicBezTo>
                  <a:pt x="603" y="326"/>
                  <a:pt x="578" y="333"/>
                  <a:pt x="576" y="338"/>
                </a:cubicBezTo>
                <a:cubicBezTo>
                  <a:pt x="574" y="343"/>
                  <a:pt x="587" y="348"/>
                  <a:pt x="593" y="350"/>
                </a:cubicBezTo>
                <a:cubicBezTo>
                  <a:pt x="599" y="352"/>
                  <a:pt x="608" y="349"/>
                  <a:pt x="611" y="353"/>
                </a:cubicBezTo>
                <a:cubicBezTo>
                  <a:pt x="614" y="357"/>
                  <a:pt x="606" y="365"/>
                  <a:pt x="608" y="374"/>
                </a:cubicBezTo>
                <a:cubicBezTo>
                  <a:pt x="610" y="383"/>
                  <a:pt x="623" y="399"/>
                  <a:pt x="626" y="407"/>
                </a:cubicBezTo>
                <a:cubicBezTo>
                  <a:pt x="629" y="415"/>
                  <a:pt x="624" y="419"/>
                  <a:pt x="627" y="423"/>
                </a:cubicBezTo>
                <a:cubicBezTo>
                  <a:pt x="630" y="427"/>
                  <a:pt x="640" y="428"/>
                  <a:pt x="645" y="434"/>
                </a:cubicBezTo>
                <a:cubicBezTo>
                  <a:pt x="650" y="440"/>
                  <a:pt x="654" y="455"/>
                  <a:pt x="660" y="461"/>
                </a:cubicBezTo>
                <a:cubicBezTo>
                  <a:pt x="666" y="467"/>
                  <a:pt x="678" y="468"/>
                  <a:pt x="684" y="473"/>
                </a:cubicBezTo>
                <a:cubicBezTo>
                  <a:pt x="690" y="478"/>
                  <a:pt x="688" y="487"/>
                  <a:pt x="693" y="492"/>
                </a:cubicBezTo>
                <a:cubicBezTo>
                  <a:pt x="698" y="497"/>
                  <a:pt x="707" y="492"/>
                  <a:pt x="717" y="501"/>
                </a:cubicBezTo>
                <a:cubicBezTo>
                  <a:pt x="727" y="510"/>
                  <a:pt x="744" y="537"/>
                  <a:pt x="752" y="549"/>
                </a:cubicBezTo>
                <a:cubicBezTo>
                  <a:pt x="760" y="561"/>
                  <a:pt x="764" y="566"/>
                  <a:pt x="767" y="575"/>
                </a:cubicBezTo>
                <a:cubicBezTo>
                  <a:pt x="770" y="584"/>
                  <a:pt x="767" y="597"/>
                  <a:pt x="770" y="606"/>
                </a:cubicBezTo>
                <a:cubicBezTo>
                  <a:pt x="773" y="615"/>
                  <a:pt x="782" y="623"/>
                  <a:pt x="785" y="632"/>
                </a:cubicBezTo>
                <a:cubicBezTo>
                  <a:pt x="788" y="641"/>
                  <a:pt x="782" y="652"/>
                  <a:pt x="785" y="662"/>
                </a:cubicBezTo>
                <a:cubicBezTo>
                  <a:pt x="788" y="672"/>
                  <a:pt x="800" y="685"/>
                  <a:pt x="804" y="693"/>
                </a:cubicBezTo>
                <a:cubicBezTo>
                  <a:pt x="808" y="701"/>
                  <a:pt x="805" y="704"/>
                  <a:pt x="812" y="711"/>
                </a:cubicBezTo>
                <a:cubicBezTo>
                  <a:pt x="819" y="718"/>
                  <a:pt x="838" y="724"/>
                  <a:pt x="849" y="734"/>
                </a:cubicBezTo>
                <a:lnTo>
                  <a:pt x="876" y="770"/>
                </a:lnTo>
                <a:lnTo>
                  <a:pt x="842" y="801"/>
                </a:lnTo>
              </a:path>
            </a:pathLst>
          </a:custGeom>
          <a:pattFill prst="pct90">
            <a:fgClr>
              <a:srgbClr val="FF0000">
                <a:alpha val="30196"/>
              </a:srgbClr>
            </a:fgClr>
            <a:bgClr>
              <a:srgbClr val="FF0000">
                <a:alpha val="30196"/>
              </a:srgb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336" name="Freeform 264" descr="90%"/>
          <p:cNvSpPr>
            <a:spLocks/>
          </p:cNvSpPr>
          <p:nvPr/>
        </p:nvSpPr>
        <p:spPr bwMode="auto">
          <a:xfrm>
            <a:off x="4943475" y="5065713"/>
            <a:ext cx="857250" cy="1028700"/>
          </a:xfrm>
          <a:custGeom>
            <a:avLst/>
            <a:gdLst>
              <a:gd name="T0" fmla="*/ 301625 w 540"/>
              <a:gd name="T1" fmla="*/ 41275 h 648"/>
              <a:gd name="T2" fmla="*/ 419100 w 540"/>
              <a:gd name="T3" fmla="*/ 58738 h 648"/>
              <a:gd name="T4" fmla="*/ 411163 w 540"/>
              <a:gd name="T5" fmla="*/ 106363 h 648"/>
              <a:gd name="T6" fmla="*/ 387350 w 540"/>
              <a:gd name="T7" fmla="*/ 155575 h 648"/>
              <a:gd name="T8" fmla="*/ 469900 w 540"/>
              <a:gd name="T9" fmla="*/ 182562 h 648"/>
              <a:gd name="T10" fmla="*/ 541337 w 540"/>
              <a:gd name="T11" fmla="*/ 227013 h 648"/>
              <a:gd name="T12" fmla="*/ 625475 w 540"/>
              <a:gd name="T13" fmla="*/ 282575 h 648"/>
              <a:gd name="T14" fmla="*/ 714375 w 540"/>
              <a:gd name="T15" fmla="*/ 331787 h 648"/>
              <a:gd name="T16" fmla="*/ 771525 w 540"/>
              <a:gd name="T17" fmla="*/ 366712 h 648"/>
              <a:gd name="T18" fmla="*/ 827088 w 540"/>
              <a:gd name="T19" fmla="*/ 430213 h 648"/>
              <a:gd name="T20" fmla="*/ 841375 w 540"/>
              <a:gd name="T21" fmla="*/ 554037 h 648"/>
              <a:gd name="T22" fmla="*/ 768350 w 540"/>
              <a:gd name="T23" fmla="*/ 558800 h 648"/>
              <a:gd name="T24" fmla="*/ 717550 w 540"/>
              <a:gd name="T25" fmla="*/ 461963 h 648"/>
              <a:gd name="T26" fmla="*/ 593725 w 540"/>
              <a:gd name="T27" fmla="*/ 430213 h 648"/>
              <a:gd name="T28" fmla="*/ 536575 w 540"/>
              <a:gd name="T29" fmla="*/ 501650 h 648"/>
              <a:gd name="T30" fmla="*/ 484187 w 540"/>
              <a:gd name="T31" fmla="*/ 601662 h 648"/>
              <a:gd name="T32" fmla="*/ 558800 w 540"/>
              <a:gd name="T33" fmla="*/ 625475 h 648"/>
              <a:gd name="T34" fmla="*/ 506412 w 540"/>
              <a:gd name="T35" fmla="*/ 815975 h 648"/>
              <a:gd name="T36" fmla="*/ 469900 w 540"/>
              <a:gd name="T37" fmla="*/ 901700 h 648"/>
              <a:gd name="T38" fmla="*/ 412750 w 540"/>
              <a:gd name="T39" fmla="*/ 958850 h 648"/>
              <a:gd name="T40" fmla="*/ 388937 w 540"/>
              <a:gd name="T41" fmla="*/ 1027113 h 648"/>
              <a:gd name="T42" fmla="*/ 330200 w 540"/>
              <a:gd name="T43" fmla="*/ 1020763 h 648"/>
              <a:gd name="T44" fmla="*/ 330200 w 540"/>
              <a:gd name="T45" fmla="*/ 939800 h 648"/>
              <a:gd name="T46" fmla="*/ 365125 w 540"/>
              <a:gd name="T47" fmla="*/ 877888 h 648"/>
              <a:gd name="T48" fmla="*/ 381000 w 540"/>
              <a:gd name="T49" fmla="*/ 842963 h 648"/>
              <a:gd name="T50" fmla="*/ 428625 w 540"/>
              <a:gd name="T51" fmla="*/ 804862 h 648"/>
              <a:gd name="T52" fmla="*/ 384175 w 540"/>
              <a:gd name="T53" fmla="*/ 722312 h 648"/>
              <a:gd name="T54" fmla="*/ 388937 w 540"/>
              <a:gd name="T55" fmla="*/ 644525 h 648"/>
              <a:gd name="T56" fmla="*/ 349250 w 540"/>
              <a:gd name="T57" fmla="*/ 595312 h 648"/>
              <a:gd name="T58" fmla="*/ 274637 w 540"/>
              <a:gd name="T59" fmla="*/ 511175 h 648"/>
              <a:gd name="T60" fmla="*/ 182562 w 540"/>
              <a:gd name="T61" fmla="*/ 446088 h 648"/>
              <a:gd name="T62" fmla="*/ 179387 w 540"/>
              <a:gd name="T63" fmla="*/ 368300 h 648"/>
              <a:gd name="T64" fmla="*/ 92075 w 540"/>
              <a:gd name="T65" fmla="*/ 363537 h 648"/>
              <a:gd name="T66" fmla="*/ 34925 w 540"/>
              <a:gd name="T67" fmla="*/ 303212 h 648"/>
              <a:gd name="T68" fmla="*/ 4762 w 540"/>
              <a:gd name="T69" fmla="*/ 196850 h 6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0"/>
              <a:gd name="T106" fmla="*/ 0 h 648"/>
              <a:gd name="T107" fmla="*/ 540 w 540"/>
              <a:gd name="T108" fmla="*/ 648 h 6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0" h="648">
                <a:moveTo>
                  <a:pt x="119" y="0"/>
                </a:moveTo>
                <a:lnTo>
                  <a:pt x="190" y="26"/>
                </a:lnTo>
                <a:cubicBezTo>
                  <a:pt x="210" y="30"/>
                  <a:pt x="230" y="24"/>
                  <a:pt x="242" y="26"/>
                </a:cubicBezTo>
                <a:cubicBezTo>
                  <a:pt x="254" y="28"/>
                  <a:pt x="259" y="33"/>
                  <a:pt x="264" y="37"/>
                </a:cubicBezTo>
                <a:cubicBezTo>
                  <a:pt x="269" y="41"/>
                  <a:pt x="272" y="45"/>
                  <a:pt x="271" y="50"/>
                </a:cubicBezTo>
                <a:cubicBezTo>
                  <a:pt x="270" y="55"/>
                  <a:pt x="264" y="64"/>
                  <a:pt x="259" y="67"/>
                </a:cubicBezTo>
                <a:cubicBezTo>
                  <a:pt x="254" y="70"/>
                  <a:pt x="244" y="62"/>
                  <a:pt x="242" y="67"/>
                </a:cubicBezTo>
                <a:cubicBezTo>
                  <a:pt x="240" y="72"/>
                  <a:pt x="238" y="88"/>
                  <a:pt x="244" y="98"/>
                </a:cubicBezTo>
                <a:cubicBezTo>
                  <a:pt x="250" y="108"/>
                  <a:pt x="272" y="124"/>
                  <a:pt x="281" y="127"/>
                </a:cubicBezTo>
                <a:cubicBezTo>
                  <a:pt x="290" y="130"/>
                  <a:pt x="290" y="113"/>
                  <a:pt x="296" y="115"/>
                </a:cubicBezTo>
                <a:cubicBezTo>
                  <a:pt x="302" y="117"/>
                  <a:pt x="313" y="135"/>
                  <a:pt x="320" y="140"/>
                </a:cubicBezTo>
                <a:cubicBezTo>
                  <a:pt x="327" y="145"/>
                  <a:pt x="335" y="138"/>
                  <a:pt x="341" y="143"/>
                </a:cubicBezTo>
                <a:cubicBezTo>
                  <a:pt x="347" y="148"/>
                  <a:pt x="349" y="165"/>
                  <a:pt x="358" y="171"/>
                </a:cubicBezTo>
                <a:cubicBezTo>
                  <a:pt x="367" y="177"/>
                  <a:pt x="384" y="172"/>
                  <a:pt x="394" y="178"/>
                </a:cubicBezTo>
                <a:cubicBezTo>
                  <a:pt x="404" y="184"/>
                  <a:pt x="407" y="200"/>
                  <a:pt x="416" y="205"/>
                </a:cubicBezTo>
                <a:cubicBezTo>
                  <a:pt x="425" y="210"/>
                  <a:pt x="440" y="205"/>
                  <a:pt x="450" y="209"/>
                </a:cubicBezTo>
                <a:cubicBezTo>
                  <a:pt x="460" y="213"/>
                  <a:pt x="468" y="227"/>
                  <a:pt x="474" y="231"/>
                </a:cubicBezTo>
                <a:cubicBezTo>
                  <a:pt x="480" y="235"/>
                  <a:pt x="481" y="226"/>
                  <a:pt x="486" y="231"/>
                </a:cubicBezTo>
                <a:cubicBezTo>
                  <a:pt x="491" y="236"/>
                  <a:pt x="498" y="254"/>
                  <a:pt x="504" y="261"/>
                </a:cubicBezTo>
                <a:cubicBezTo>
                  <a:pt x="510" y="268"/>
                  <a:pt x="515" y="264"/>
                  <a:pt x="521" y="271"/>
                </a:cubicBezTo>
                <a:cubicBezTo>
                  <a:pt x="527" y="278"/>
                  <a:pt x="536" y="288"/>
                  <a:pt x="538" y="301"/>
                </a:cubicBezTo>
                <a:cubicBezTo>
                  <a:pt x="540" y="314"/>
                  <a:pt x="537" y="337"/>
                  <a:pt x="530" y="349"/>
                </a:cubicBezTo>
                <a:cubicBezTo>
                  <a:pt x="523" y="361"/>
                  <a:pt x="504" y="373"/>
                  <a:pt x="496" y="373"/>
                </a:cubicBezTo>
                <a:cubicBezTo>
                  <a:pt x="488" y="373"/>
                  <a:pt x="490" y="361"/>
                  <a:pt x="484" y="352"/>
                </a:cubicBezTo>
                <a:cubicBezTo>
                  <a:pt x="478" y="343"/>
                  <a:pt x="462" y="326"/>
                  <a:pt x="457" y="316"/>
                </a:cubicBezTo>
                <a:cubicBezTo>
                  <a:pt x="452" y="306"/>
                  <a:pt x="464" y="296"/>
                  <a:pt x="452" y="291"/>
                </a:cubicBezTo>
                <a:cubicBezTo>
                  <a:pt x="440" y="286"/>
                  <a:pt x="399" y="286"/>
                  <a:pt x="386" y="283"/>
                </a:cubicBezTo>
                <a:cubicBezTo>
                  <a:pt x="373" y="280"/>
                  <a:pt x="378" y="271"/>
                  <a:pt x="374" y="271"/>
                </a:cubicBezTo>
                <a:cubicBezTo>
                  <a:pt x="370" y="271"/>
                  <a:pt x="365" y="279"/>
                  <a:pt x="359" y="286"/>
                </a:cubicBezTo>
                <a:cubicBezTo>
                  <a:pt x="353" y="293"/>
                  <a:pt x="341" y="309"/>
                  <a:pt x="338" y="316"/>
                </a:cubicBezTo>
                <a:cubicBezTo>
                  <a:pt x="335" y="323"/>
                  <a:pt x="343" y="318"/>
                  <a:pt x="338" y="328"/>
                </a:cubicBezTo>
                <a:cubicBezTo>
                  <a:pt x="333" y="338"/>
                  <a:pt x="306" y="367"/>
                  <a:pt x="305" y="379"/>
                </a:cubicBezTo>
                <a:cubicBezTo>
                  <a:pt x="304" y="391"/>
                  <a:pt x="327" y="396"/>
                  <a:pt x="335" y="398"/>
                </a:cubicBezTo>
                <a:cubicBezTo>
                  <a:pt x="343" y="400"/>
                  <a:pt x="346" y="381"/>
                  <a:pt x="352" y="394"/>
                </a:cubicBezTo>
                <a:cubicBezTo>
                  <a:pt x="358" y="407"/>
                  <a:pt x="376" y="455"/>
                  <a:pt x="370" y="475"/>
                </a:cubicBezTo>
                <a:cubicBezTo>
                  <a:pt x="364" y="495"/>
                  <a:pt x="329" y="498"/>
                  <a:pt x="319" y="514"/>
                </a:cubicBezTo>
                <a:cubicBezTo>
                  <a:pt x="309" y="530"/>
                  <a:pt x="311" y="562"/>
                  <a:pt x="307" y="571"/>
                </a:cubicBezTo>
                <a:cubicBezTo>
                  <a:pt x="303" y="580"/>
                  <a:pt x="301" y="563"/>
                  <a:pt x="296" y="568"/>
                </a:cubicBezTo>
                <a:cubicBezTo>
                  <a:pt x="291" y="573"/>
                  <a:pt x="284" y="592"/>
                  <a:pt x="278" y="598"/>
                </a:cubicBezTo>
                <a:cubicBezTo>
                  <a:pt x="272" y="604"/>
                  <a:pt x="262" y="598"/>
                  <a:pt x="260" y="604"/>
                </a:cubicBezTo>
                <a:cubicBezTo>
                  <a:pt x="258" y="610"/>
                  <a:pt x="267" y="627"/>
                  <a:pt x="265" y="634"/>
                </a:cubicBezTo>
                <a:cubicBezTo>
                  <a:pt x="263" y="641"/>
                  <a:pt x="251" y="646"/>
                  <a:pt x="245" y="647"/>
                </a:cubicBezTo>
                <a:cubicBezTo>
                  <a:pt x="239" y="648"/>
                  <a:pt x="232" y="641"/>
                  <a:pt x="226" y="640"/>
                </a:cubicBezTo>
                <a:cubicBezTo>
                  <a:pt x="220" y="639"/>
                  <a:pt x="213" y="648"/>
                  <a:pt x="208" y="643"/>
                </a:cubicBezTo>
                <a:cubicBezTo>
                  <a:pt x="203" y="638"/>
                  <a:pt x="196" y="619"/>
                  <a:pt x="196" y="611"/>
                </a:cubicBezTo>
                <a:cubicBezTo>
                  <a:pt x="196" y="603"/>
                  <a:pt x="206" y="598"/>
                  <a:pt x="208" y="592"/>
                </a:cubicBezTo>
                <a:cubicBezTo>
                  <a:pt x="210" y="586"/>
                  <a:pt x="205" y="580"/>
                  <a:pt x="209" y="574"/>
                </a:cubicBezTo>
                <a:cubicBezTo>
                  <a:pt x="213" y="568"/>
                  <a:pt x="227" y="560"/>
                  <a:pt x="230" y="553"/>
                </a:cubicBezTo>
                <a:cubicBezTo>
                  <a:pt x="233" y="546"/>
                  <a:pt x="224" y="537"/>
                  <a:pt x="226" y="533"/>
                </a:cubicBezTo>
                <a:cubicBezTo>
                  <a:pt x="228" y="529"/>
                  <a:pt x="236" y="534"/>
                  <a:pt x="240" y="531"/>
                </a:cubicBezTo>
                <a:cubicBezTo>
                  <a:pt x="244" y="528"/>
                  <a:pt x="245" y="517"/>
                  <a:pt x="250" y="513"/>
                </a:cubicBezTo>
                <a:cubicBezTo>
                  <a:pt x="255" y="509"/>
                  <a:pt x="269" y="514"/>
                  <a:pt x="270" y="507"/>
                </a:cubicBezTo>
                <a:cubicBezTo>
                  <a:pt x="271" y="500"/>
                  <a:pt x="263" y="478"/>
                  <a:pt x="258" y="469"/>
                </a:cubicBezTo>
                <a:cubicBezTo>
                  <a:pt x="253" y="460"/>
                  <a:pt x="243" y="463"/>
                  <a:pt x="242" y="455"/>
                </a:cubicBezTo>
                <a:cubicBezTo>
                  <a:pt x="241" y="447"/>
                  <a:pt x="250" y="431"/>
                  <a:pt x="250" y="423"/>
                </a:cubicBezTo>
                <a:cubicBezTo>
                  <a:pt x="250" y="415"/>
                  <a:pt x="246" y="412"/>
                  <a:pt x="245" y="406"/>
                </a:cubicBezTo>
                <a:cubicBezTo>
                  <a:pt x="244" y="400"/>
                  <a:pt x="248" y="394"/>
                  <a:pt x="244" y="389"/>
                </a:cubicBezTo>
                <a:cubicBezTo>
                  <a:pt x="240" y="384"/>
                  <a:pt x="225" y="386"/>
                  <a:pt x="220" y="375"/>
                </a:cubicBezTo>
                <a:cubicBezTo>
                  <a:pt x="215" y="364"/>
                  <a:pt x="222" y="334"/>
                  <a:pt x="214" y="325"/>
                </a:cubicBezTo>
                <a:cubicBezTo>
                  <a:pt x="206" y="316"/>
                  <a:pt x="185" y="327"/>
                  <a:pt x="173" y="322"/>
                </a:cubicBezTo>
                <a:cubicBezTo>
                  <a:pt x="161" y="317"/>
                  <a:pt x="152" y="303"/>
                  <a:pt x="142" y="296"/>
                </a:cubicBezTo>
                <a:cubicBezTo>
                  <a:pt x="132" y="289"/>
                  <a:pt x="118" y="288"/>
                  <a:pt x="115" y="281"/>
                </a:cubicBezTo>
                <a:cubicBezTo>
                  <a:pt x="112" y="274"/>
                  <a:pt x="122" y="264"/>
                  <a:pt x="122" y="256"/>
                </a:cubicBezTo>
                <a:cubicBezTo>
                  <a:pt x="122" y="248"/>
                  <a:pt x="119" y="238"/>
                  <a:pt x="113" y="232"/>
                </a:cubicBezTo>
                <a:cubicBezTo>
                  <a:pt x="107" y="226"/>
                  <a:pt x="94" y="221"/>
                  <a:pt x="85" y="221"/>
                </a:cubicBezTo>
                <a:cubicBezTo>
                  <a:pt x="76" y="221"/>
                  <a:pt x="63" y="233"/>
                  <a:pt x="58" y="229"/>
                </a:cubicBezTo>
                <a:cubicBezTo>
                  <a:pt x="53" y="225"/>
                  <a:pt x="62" y="201"/>
                  <a:pt x="56" y="195"/>
                </a:cubicBezTo>
                <a:cubicBezTo>
                  <a:pt x="50" y="189"/>
                  <a:pt x="31" y="199"/>
                  <a:pt x="22" y="191"/>
                </a:cubicBezTo>
                <a:cubicBezTo>
                  <a:pt x="13" y="183"/>
                  <a:pt x="3" y="158"/>
                  <a:pt x="0" y="147"/>
                </a:cubicBezTo>
                <a:lnTo>
                  <a:pt x="3" y="124"/>
                </a:lnTo>
                <a:cubicBezTo>
                  <a:pt x="19" y="104"/>
                  <a:pt x="76" y="46"/>
                  <a:pt x="95" y="25"/>
                </a:cubicBezTo>
              </a:path>
            </a:pathLst>
          </a:custGeom>
          <a:pattFill prst="pct90">
            <a:fgClr>
              <a:srgbClr val="FF0000">
                <a:alpha val="30196"/>
              </a:srgbClr>
            </a:fgClr>
            <a:bgClr>
              <a:srgbClr val="FF0000">
                <a:alpha val="30196"/>
              </a:srgb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337" name="Freeform 265"/>
          <p:cNvSpPr>
            <a:spLocks/>
          </p:cNvSpPr>
          <p:nvPr/>
        </p:nvSpPr>
        <p:spPr bwMode="auto">
          <a:xfrm>
            <a:off x="4962525" y="5451475"/>
            <a:ext cx="134938" cy="323850"/>
          </a:xfrm>
          <a:custGeom>
            <a:avLst/>
            <a:gdLst>
              <a:gd name="T0" fmla="*/ 46038 w 85"/>
              <a:gd name="T1" fmla="*/ 323850 h 204"/>
              <a:gd name="T2" fmla="*/ 14288 w 85"/>
              <a:gd name="T3" fmla="*/ 152400 h 204"/>
              <a:gd name="T4" fmla="*/ 134938 w 85"/>
              <a:gd name="T5" fmla="*/ 0 h 204"/>
              <a:gd name="T6" fmla="*/ 0 60000 65536"/>
              <a:gd name="T7" fmla="*/ 0 60000 65536"/>
              <a:gd name="T8" fmla="*/ 0 60000 65536"/>
              <a:gd name="T9" fmla="*/ 0 w 85"/>
              <a:gd name="T10" fmla="*/ 0 h 204"/>
              <a:gd name="T11" fmla="*/ 85 w 85"/>
              <a:gd name="T12" fmla="*/ 204 h 204"/>
            </a:gdLst>
            <a:ahLst/>
            <a:cxnLst>
              <a:cxn ang="T6">
                <a:pos x="T0" y="T1"/>
              </a:cxn>
              <a:cxn ang="T7">
                <a:pos x="T2" y="T3"/>
              </a:cxn>
              <a:cxn ang="T8">
                <a:pos x="T4" y="T5"/>
              </a:cxn>
            </a:cxnLst>
            <a:rect l="T9" t="T10" r="T11" b="T12"/>
            <a:pathLst>
              <a:path w="85" h="204">
                <a:moveTo>
                  <a:pt x="29" y="204"/>
                </a:moveTo>
                <a:cubicBezTo>
                  <a:pt x="26" y="186"/>
                  <a:pt x="0" y="130"/>
                  <a:pt x="9" y="96"/>
                </a:cubicBezTo>
                <a:cubicBezTo>
                  <a:pt x="18" y="62"/>
                  <a:pt x="69" y="20"/>
                  <a:pt x="85" y="0"/>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3338" name="AutoShape 266"/>
          <p:cNvSpPr>
            <a:spLocks noChangeArrowheads="1"/>
          </p:cNvSpPr>
          <p:nvPr/>
        </p:nvSpPr>
        <p:spPr bwMode="auto">
          <a:xfrm>
            <a:off x="4651375" y="5414963"/>
            <a:ext cx="311150" cy="155575"/>
          </a:xfrm>
          <a:prstGeom prst="roundRect">
            <a:avLst>
              <a:gd name="adj" fmla="val 16667"/>
            </a:avLst>
          </a:prstGeom>
          <a:solidFill>
            <a:srgbClr val="000080"/>
          </a:solidFill>
          <a:ln w="9525">
            <a:solidFill>
              <a:srgbClr val="FF0000"/>
            </a:solidFill>
            <a:round/>
            <a:headEnd/>
            <a:tailEnd/>
          </a:ln>
        </p:spPr>
        <p:txBody>
          <a:bodyPr wrap="none" anchor="ctr"/>
          <a:lstStyle/>
          <a:p>
            <a:pPr algn="ctr"/>
            <a:r>
              <a:rPr lang="en-US" sz="800" b="1">
                <a:solidFill>
                  <a:schemeClr val="bg1"/>
                </a:solidFill>
              </a:rPr>
              <a:t>Clark</a:t>
            </a:r>
          </a:p>
        </p:txBody>
      </p:sp>
      <p:pic>
        <p:nvPicPr>
          <p:cNvPr id="3340" name="Picture 268" descr="union-jack"/>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10213" y="5432425"/>
            <a:ext cx="90487" cy="428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41" name="Freeform 269"/>
          <p:cNvSpPr>
            <a:spLocks/>
          </p:cNvSpPr>
          <p:nvPr/>
        </p:nvSpPr>
        <p:spPr bwMode="auto">
          <a:xfrm>
            <a:off x="5546725" y="5524500"/>
            <a:ext cx="61913" cy="436563"/>
          </a:xfrm>
          <a:custGeom>
            <a:avLst/>
            <a:gdLst>
              <a:gd name="T0" fmla="*/ 0 w 39"/>
              <a:gd name="T1" fmla="*/ 436563 h 275"/>
              <a:gd name="T2" fmla="*/ 58738 w 39"/>
              <a:gd name="T3" fmla="*/ 209550 h 275"/>
              <a:gd name="T4" fmla="*/ 20638 w 39"/>
              <a:gd name="T5" fmla="*/ 0 h 275"/>
              <a:gd name="T6" fmla="*/ 0 60000 65536"/>
              <a:gd name="T7" fmla="*/ 0 60000 65536"/>
              <a:gd name="T8" fmla="*/ 0 60000 65536"/>
              <a:gd name="T9" fmla="*/ 0 w 39"/>
              <a:gd name="T10" fmla="*/ 0 h 275"/>
              <a:gd name="T11" fmla="*/ 39 w 39"/>
              <a:gd name="T12" fmla="*/ 275 h 275"/>
            </a:gdLst>
            <a:ahLst/>
            <a:cxnLst>
              <a:cxn ang="T6">
                <a:pos x="T0" y="T1"/>
              </a:cxn>
              <a:cxn ang="T7">
                <a:pos x="T2" y="T3"/>
              </a:cxn>
              <a:cxn ang="T8">
                <a:pos x="T4" y="T5"/>
              </a:cxn>
            </a:cxnLst>
            <a:rect l="T9" t="T10" r="T11" b="T12"/>
            <a:pathLst>
              <a:path w="39" h="275">
                <a:moveTo>
                  <a:pt x="0" y="275"/>
                </a:moveTo>
                <a:cubicBezTo>
                  <a:pt x="6" y="252"/>
                  <a:pt x="35" y="178"/>
                  <a:pt x="37" y="132"/>
                </a:cubicBezTo>
                <a:cubicBezTo>
                  <a:pt x="39" y="86"/>
                  <a:pt x="18" y="27"/>
                  <a:pt x="13" y="0"/>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3342" name="AutoShape 270"/>
          <p:cNvSpPr>
            <a:spLocks noChangeArrowheads="1"/>
          </p:cNvSpPr>
          <p:nvPr/>
        </p:nvSpPr>
        <p:spPr bwMode="auto">
          <a:xfrm>
            <a:off x="5556250" y="5692775"/>
            <a:ext cx="555625" cy="158750"/>
          </a:xfrm>
          <a:prstGeom prst="roundRect">
            <a:avLst>
              <a:gd name="adj" fmla="val 16667"/>
            </a:avLst>
          </a:prstGeom>
          <a:solidFill>
            <a:schemeClr val="bg1"/>
          </a:solidFill>
          <a:ln w="9525">
            <a:solidFill>
              <a:srgbClr val="FF0000"/>
            </a:solidFill>
            <a:round/>
            <a:headEnd/>
            <a:tailEnd/>
          </a:ln>
        </p:spPr>
        <p:txBody>
          <a:bodyPr wrap="none" anchor="ctr"/>
          <a:lstStyle/>
          <a:p>
            <a:pPr algn="ctr"/>
            <a:r>
              <a:rPr lang="en-US" sz="800" b="1">
                <a:solidFill>
                  <a:schemeClr val="accent2"/>
                </a:solidFill>
              </a:rPr>
              <a:t>1</a:t>
            </a:r>
            <a:r>
              <a:rPr lang="en-US" sz="800" b="1" baseline="30000">
                <a:solidFill>
                  <a:schemeClr val="accent2"/>
                </a:solidFill>
              </a:rPr>
              <a:t>th</a:t>
            </a:r>
            <a:r>
              <a:rPr lang="en-US" sz="800" b="1">
                <a:solidFill>
                  <a:schemeClr val="accent2"/>
                </a:solidFill>
              </a:rPr>
              <a:t> Abn Div</a:t>
            </a:r>
          </a:p>
        </p:txBody>
      </p:sp>
      <p:pic>
        <p:nvPicPr>
          <p:cNvPr id="3343" name="Picture 271"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7875" y="4783138"/>
            <a:ext cx="293688"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45" name="Freeform 273" descr="90%"/>
          <p:cNvSpPr>
            <a:spLocks/>
          </p:cNvSpPr>
          <p:nvPr/>
        </p:nvSpPr>
        <p:spPr bwMode="auto">
          <a:xfrm>
            <a:off x="5891213" y="4929188"/>
            <a:ext cx="377825" cy="735012"/>
          </a:xfrm>
          <a:custGeom>
            <a:avLst/>
            <a:gdLst>
              <a:gd name="T0" fmla="*/ 28575 w 238"/>
              <a:gd name="T1" fmla="*/ 212725 h 463"/>
              <a:gd name="T2" fmla="*/ 104775 w 238"/>
              <a:gd name="T3" fmla="*/ 25400 h 463"/>
              <a:gd name="T4" fmla="*/ 158750 w 238"/>
              <a:gd name="T5" fmla="*/ 63500 h 463"/>
              <a:gd name="T6" fmla="*/ 234950 w 238"/>
              <a:gd name="T7" fmla="*/ 73025 h 463"/>
              <a:gd name="T8" fmla="*/ 266700 w 238"/>
              <a:gd name="T9" fmla="*/ 117475 h 463"/>
              <a:gd name="T10" fmla="*/ 314325 w 238"/>
              <a:gd name="T11" fmla="*/ 161925 h 463"/>
              <a:gd name="T12" fmla="*/ 304800 w 238"/>
              <a:gd name="T13" fmla="*/ 203200 h 463"/>
              <a:gd name="T14" fmla="*/ 304800 w 238"/>
              <a:gd name="T15" fmla="*/ 257175 h 463"/>
              <a:gd name="T16" fmla="*/ 298450 w 238"/>
              <a:gd name="T17" fmla="*/ 317500 h 463"/>
              <a:gd name="T18" fmla="*/ 371475 w 238"/>
              <a:gd name="T19" fmla="*/ 473075 h 463"/>
              <a:gd name="T20" fmla="*/ 336550 w 238"/>
              <a:gd name="T21" fmla="*/ 514350 h 463"/>
              <a:gd name="T22" fmla="*/ 317500 w 238"/>
              <a:gd name="T23" fmla="*/ 574675 h 463"/>
              <a:gd name="T24" fmla="*/ 244475 w 238"/>
              <a:gd name="T25" fmla="*/ 571500 h 463"/>
              <a:gd name="T26" fmla="*/ 190500 w 238"/>
              <a:gd name="T27" fmla="*/ 609600 h 463"/>
              <a:gd name="T28" fmla="*/ 152400 w 238"/>
              <a:gd name="T29" fmla="*/ 720725 h 463"/>
              <a:gd name="T30" fmla="*/ 82550 w 238"/>
              <a:gd name="T31" fmla="*/ 692150 h 463"/>
              <a:gd name="T32" fmla="*/ 9525 w 238"/>
              <a:gd name="T33" fmla="*/ 590550 h 463"/>
              <a:gd name="T34" fmla="*/ 28575 w 238"/>
              <a:gd name="T35" fmla="*/ 561975 h 463"/>
              <a:gd name="T36" fmla="*/ 25400 w 238"/>
              <a:gd name="T37" fmla="*/ 530225 h 463"/>
              <a:gd name="T38" fmla="*/ 19050 w 238"/>
              <a:gd name="T39" fmla="*/ 479425 h 463"/>
              <a:gd name="T40" fmla="*/ 50800 w 238"/>
              <a:gd name="T41" fmla="*/ 403225 h 463"/>
              <a:gd name="T42" fmla="*/ 31750 w 238"/>
              <a:gd name="T43" fmla="*/ 374650 h 463"/>
              <a:gd name="T44" fmla="*/ 41275 w 238"/>
              <a:gd name="T45" fmla="*/ 336550 h 463"/>
              <a:gd name="T46" fmla="*/ 53975 w 238"/>
              <a:gd name="T47" fmla="*/ 279400 h 463"/>
              <a:gd name="T48" fmla="*/ 28575 w 238"/>
              <a:gd name="T49" fmla="*/ 212725 h 4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8"/>
              <a:gd name="T76" fmla="*/ 0 h 463"/>
              <a:gd name="T77" fmla="*/ 238 w 238"/>
              <a:gd name="T78" fmla="*/ 463 h 4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8" h="463">
                <a:moveTo>
                  <a:pt x="18" y="134"/>
                </a:moveTo>
                <a:lnTo>
                  <a:pt x="66" y="16"/>
                </a:lnTo>
                <a:cubicBezTo>
                  <a:pt x="80" y="0"/>
                  <a:pt x="86" y="35"/>
                  <a:pt x="100" y="40"/>
                </a:cubicBezTo>
                <a:cubicBezTo>
                  <a:pt x="114" y="45"/>
                  <a:pt x="137" y="40"/>
                  <a:pt x="148" y="46"/>
                </a:cubicBezTo>
                <a:cubicBezTo>
                  <a:pt x="159" y="52"/>
                  <a:pt x="160" y="65"/>
                  <a:pt x="168" y="74"/>
                </a:cubicBezTo>
                <a:cubicBezTo>
                  <a:pt x="176" y="83"/>
                  <a:pt x="194" y="93"/>
                  <a:pt x="198" y="102"/>
                </a:cubicBezTo>
                <a:cubicBezTo>
                  <a:pt x="202" y="111"/>
                  <a:pt x="193" y="118"/>
                  <a:pt x="192" y="128"/>
                </a:cubicBezTo>
                <a:cubicBezTo>
                  <a:pt x="191" y="138"/>
                  <a:pt x="193" y="150"/>
                  <a:pt x="192" y="162"/>
                </a:cubicBezTo>
                <a:cubicBezTo>
                  <a:pt x="191" y="174"/>
                  <a:pt x="181" y="177"/>
                  <a:pt x="188" y="200"/>
                </a:cubicBezTo>
                <a:cubicBezTo>
                  <a:pt x="195" y="223"/>
                  <a:pt x="230" y="277"/>
                  <a:pt x="234" y="298"/>
                </a:cubicBezTo>
                <a:cubicBezTo>
                  <a:pt x="238" y="319"/>
                  <a:pt x="218" y="313"/>
                  <a:pt x="212" y="324"/>
                </a:cubicBezTo>
                <a:cubicBezTo>
                  <a:pt x="206" y="335"/>
                  <a:pt x="209" y="356"/>
                  <a:pt x="200" y="362"/>
                </a:cubicBezTo>
                <a:cubicBezTo>
                  <a:pt x="191" y="368"/>
                  <a:pt x="167" y="356"/>
                  <a:pt x="154" y="360"/>
                </a:cubicBezTo>
                <a:cubicBezTo>
                  <a:pt x="141" y="364"/>
                  <a:pt x="130" y="368"/>
                  <a:pt x="120" y="384"/>
                </a:cubicBezTo>
                <a:cubicBezTo>
                  <a:pt x="110" y="400"/>
                  <a:pt x="107" y="445"/>
                  <a:pt x="96" y="454"/>
                </a:cubicBezTo>
                <a:cubicBezTo>
                  <a:pt x="85" y="463"/>
                  <a:pt x="67" y="450"/>
                  <a:pt x="52" y="436"/>
                </a:cubicBezTo>
                <a:cubicBezTo>
                  <a:pt x="37" y="422"/>
                  <a:pt x="12" y="386"/>
                  <a:pt x="6" y="372"/>
                </a:cubicBezTo>
                <a:cubicBezTo>
                  <a:pt x="0" y="358"/>
                  <a:pt x="16" y="360"/>
                  <a:pt x="18" y="354"/>
                </a:cubicBezTo>
                <a:cubicBezTo>
                  <a:pt x="20" y="348"/>
                  <a:pt x="17" y="343"/>
                  <a:pt x="16" y="334"/>
                </a:cubicBezTo>
                <a:cubicBezTo>
                  <a:pt x="15" y="325"/>
                  <a:pt x="9" y="315"/>
                  <a:pt x="12" y="302"/>
                </a:cubicBezTo>
                <a:cubicBezTo>
                  <a:pt x="15" y="289"/>
                  <a:pt x="31" y="265"/>
                  <a:pt x="32" y="254"/>
                </a:cubicBezTo>
                <a:cubicBezTo>
                  <a:pt x="33" y="243"/>
                  <a:pt x="21" y="243"/>
                  <a:pt x="20" y="236"/>
                </a:cubicBezTo>
                <a:cubicBezTo>
                  <a:pt x="19" y="229"/>
                  <a:pt x="24" y="222"/>
                  <a:pt x="26" y="212"/>
                </a:cubicBezTo>
                <a:cubicBezTo>
                  <a:pt x="28" y="202"/>
                  <a:pt x="35" y="189"/>
                  <a:pt x="34" y="176"/>
                </a:cubicBezTo>
                <a:cubicBezTo>
                  <a:pt x="33" y="163"/>
                  <a:pt x="21" y="143"/>
                  <a:pt x="18" y="134"/>
                </a:cubicBezTo>
                <a:close/>
              </a:path>
            </a:pathLst>
          </a:custGeom>
          <a:pattFill prst="pct90">
            <a:fgClr>
              <a:srgbClr val="FF0000">
                <a:alpha val="30196"/>
              </a:srgbClr>
            </a:fgClr>
            <a:bgClr>
              <a:srgbClr val="FF0000">
                <a:alpha val="30196"/>
              </a:srgb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pic>
        <p:nvPicPr>
          <p:cNvPr id="3344" name="Picture 272"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72175" y="5254625"/>
            <a:ext cx="1587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46" name="AutoShape 274"/>
          <p:cNvSpPr>
            <a:spLocks noChangeArrowheads="1"/>
          </p:cNvSpPr>
          <p:nvPr/>
        </p:nvSpPr>
        <p:spPr bwMode="auto">
          <a:xfrm>
            <a:off x="5116513" y="5862638"/>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3348" name="AutoShape 276"/>
          <p:cNvSpPr>
            <a:spLocks noChangeArrowheads="1"/>
          </p:cNvSpPr>
          <p:nvPr/>
        </p:nvSpPr>
        <p:spPr bwMode="auto">
          <a:xfrm>
            <a:off x="5413375" y="5302250"/>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3350" name="AutoShape 278"/>
          <p:cNvSpPr>
            <a:spLocks noChangeArrowheads="1"/>
          </p:cNvSpPr>
          <p:nvPr/>
        </p:nvSpPr>
        <p:spPr bwMode="auto">
          <a:xfrm>
            <a:off x="4906963" y="5032375"/>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pic>
        <p:nvPicPr>
          <p:cNvPr id="3351" name="Picture 279"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4250" y="5135563"/>
            <a:ext cx="146050" cy="873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6" name="Group 301"/>
          <p:cNvGrpSpPr>
            <a:grpSpLocks/>
          </p:cNvGrpSpPr>
          <p:nvPr/>
        </p:nvGrpSpPr>
        <p:grpSpPr bwMode="auto">
          <a:xfrm>
            <a:off x="4948238" y="5070475"/>
            <a:ext cx="207962" cy="219075"/>
            <a:chOff x="3117" y="3194"/>
            <a:chExt cx="131" cy="138"/>
          </a:xfrm>
        </p:grpSpPr>
        <p:sp>
          <p:nvSpPr>
            <p:cNvPr id="4238" name="Freeform 282"/>
            <p:cNvSpPr>
              <a:spLocks/>
            </p:cNvSpPr>
            <p:nvPr/>
          </p:nvSpPr>
          <p:spPr bwMode="auto">
            <a:xfrm>
              <a:off x="3117" y="3194"/>
              <a:ext cx="122" cy="126"/>
            </a:xfrm>
            <a:custGeom>
              <a:avLst/>
              <a:gdLst>
                <a:gd name="T0" fmla="*/ 122 w 122"/>
                <a:gd name="T1" fmla="*/ 0 h 126"/>
                <a:gd name="T2" fmla="*/ 59 w 122"/>
                <a:gd name="T3" fmla="*/ 55 h 126"/>
                <a:gd name="T4" fmla="*/ 0 w 122"/>
                <a:gd name="T5" fmla="*/ 126 h 126"/>
                <a:gd name="T6" fmla="*/ 0 60000 65536"/>
                <a:gd name="T7" fmla="*/ 0 60000 65536"/>
                <a:gd name="T8" fmla="*/ 0 60000 65536"/>
                <a:gd name="T9" fmla="*/ 0 w 122"/>
                <a:gd name="T10" fmla="*/ 0 h 126"/>
                <a:gd name="T11" fmla="*/ 122 w 122"/>
                <a:gd name="T12" fmla="*/ 126 h 126"/>
              </a:gdLst>
              <a:ahLst/>
              <a:cxnLst>
                <a:cxn ang="T6">
                  <a:pos x="T0" y="T1"/>
                </a:cxn>
                <a:cxn ang="T7">
                  <a:pos x="T2" y="T3"/>
                </a:cxn>
                <a:cxn ang="T8">
                  <a:pos x="T4" y="T5"/>
                </a:cxn>
              </a:cxnLst>
              <a:rect l="T9" t="T10" r="T11" b="T12"/>
              <a:pathLst>
                <a:path w="122" h="126">
                  <a:moveTo>
                    <a:pt x="122" y="0"/>
                  </a:moveTo>
                  <a:lnTo>
                    <a:pt x="59" y="55"/>
                  </a:lnTo>
                  <a:lnTo>
                    <a:pt x="0" y="126"/>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239" name="Freeform 291"/>
            <p:cNvSpPr>
              <a:spLocks/>
            </p:cNvSpPr>
            <p:nvPr/>
          </p:nvSpPr>
          <p:spPr bwMode="auto">
            <a:xfrm>
              <a:off x="3177" y="3246"/>
              <a:ext cx="15" cy="15"/>
            </a:xfrm>
            <a:custGeom>
              <a:avLst/>
              <a:gdLst>
                <a:gd name="T0" fmla="*/ 0 w 15"/>
                <a:gd name="T1" fmla="*/ 0 h 15"/>
                <a:gd name="T2" fmla="*/ 15 w 15"/>
                <a:gd name="T3" fmla="*/ 15 h 15"/>
                <a:gd name="T4" fmla="*/ 0 60000 65536"/>
                <a:gd name="T5" fmla="*/ 0 60000 65536"/>
                <a:gd name="T6" fmla="*/ 0 w 15"/>
                <a:gd name="T7" fmla="*/ 0 h 15"/>
                <a:gd name="T8" fmla="*/ 15 w 15"/>
                <a:gd name="T9" fmla="*/ 15 h 15"/>
              </a:gdLst>
              <a:ahLst/>
              <a:cxnLst>
                <a:cxn ang="T4">
                  <a:pos x="T0" y="T1"/>
                </a:cxn>
                <a:cxn ang="T5">
                  <a:pos x="T2" y="T3"/>
                </a:cxn>
              </a:cxnLst>
              <a:rect l="T6" t="T7" r="T8" b="T9"/>
              <a:pathLst>
                <a:path w="15" h="15">
                  <a:moveTo>
                    <a:pt x="0" y="0"/>
                  </a:moveTo>
                  <a:lnTo>
                    <a:pt x="15" y="15"/>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240" name="Line 292"/>
            <p:cNvSpPr>
              <a:spLocks noChangeShapeType="1"/>
            </p:cNvSpPr>
            <p:nvPr/>
          </p:nvSpPr>
          <p:spPr bwMode="auto">
            <a:xfrm>
              <a:off x="3165" y="3262"/>
              <a:ext cx="19" cy="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41" name="Line 293"/>
            <p:cNvSpPr>
              <a:spLocks noChangeShapeType="1"/>
            </p:cNvSpPr>
            <p:nvPr/>
          </p:nvSpPr>
          <p:spPr bwMode="auto">
            <a:xfrm>
              <a:off x="3152" y="3277"/>
              <a:ext cx="19" cy="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42" name="Line 294"/>
            <p:cNvSpPr>
              <a:spLocks noChangeShapeType="1"/>
            </p:cNvSpPr>
            <p:nvPr/>
          </p:nvSpPr>
          <p:spPr bwMode="auto">
            <a:xfrm>
              <a:off x="3140" y="3289"/>
              <a:ext cx="19" cy="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43" name="Freeform 295"/>
            <p:cNvSpPr>
              <a:spLocks/>
            </p:cNvSpPr>
            <p:nvPr/>
          </p:nvSpPr>
          <p:spPr bwMode="auto">
            <a:xfrm>
              <a:off x="3129" y="3301"/>
              <a:ext cx="20" cy="16"/>
            </a:xfrm>
            <a:custGeom>
              <a:avLst/>
              <a:gdLst>
                <a:gd name="T0" fmla="*/ 0 w 20"/>
                <a:gd name="T1" fmla="*/ 0 h 16"/>
                <a:gd name="T2" fmla="*/ 20 w 20"/>
                <a:gd name="T3" fmla="*/ 16 h 16"/>
                <a:gd name="T4" fmla="*/ 0 60000 65536"/>
                <a:gd name="T5" fmla="*/ 0 60000 65536"/>
                <a:gd name="T6" fmla="*/ 0 w 20"/>
                <a:gd name="T7" fmla="*/ 0 h 16"/>
                <a:gd name="T8" fmla="*/ 20 w 20"/>
                <a:gd name="T9" fmla="*/ 16 h 16"/>
              </a:gdLst>
              <a:ahLst/>
              <a:cxnLst>
                <a:cxn ang="T4">
                  <a:pos x="T0" y="T1"/>
                </a:cxn>
                <a:cxn ang="T5">
                  <a:pos x="T2" y="T3"/>
                </a:cxn>
              </a:cxnLst>
              <a:rect l="T6" t="T7" r="T8" b="T9"/>
              <a:pathLst>
                <a:path w="20" h="16">
                  <a:moveTo>
                    <a:pt x="0" y="0"/>
                  </a:moveTo>
                  <a:lnTo>
                    <a:pt x="20" y="16"/>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244" name="Freeform 296"/>
            <p:cNvSpPr>
              <a:spLocks/>
            </p:cNvSpPr>
            <p:nvPr/>
          </p:nvSpPr>
          <p:spPr bwMode="auto">
            <a:xfrm>
              <a:off x="3118" y="3316"/>
              <a:ext cx="20" cy="16"/>
            </a:xfrm>
            <a:custGeom>
              <a:avLst/>
              <a:gdLst>
                <a:gd name="T0" fmla="*/ 0 w 20"/>
                <a:gd name="T1" fmla="*/ 0 h 16"/>
                <a:gd name="T2" fmla="*/ 20 w 20"/>
                <a:gd name="T3" fmla="*/ 16 h 16"/>
                <a:gd name="T4" fmla="*/ 0 60000 65536"/>
                <a:gd name="T5" fmla="*/ 0 60000 65536"/>
                <a:gd name="T6" fmla="*/ 0 w 20"/>
                <a:gd name="T7" fmla="*/ 0 h 16"/>
                <a:gd name="T8" fmla="*/ 20 w 20"/>
                <a:gd name="T9" fmla="*/ 16 h 16"/>
              </a:gdLst>
              <a:ahLst/>
              <a:cxnLst>
                <a:cxn ang="T4">
                  <a:pos x="T0" y="T1"/>
                </a:cxn>
                <a:cxn ang="T5">
                  <a:pos x="T2" y="T3"/>
                </a:cxn>
              </a:cxnLst>
              <a:rect l="T6" t="T7" r="T8" b="T9"/>
              <a:pathLst>
                <a:path w="20" h="16">
                  <a:moveTo>
                    <a:pt x="0" y="0"/>
                  </a:moveTo>
                  <a:lnTo>
                    <a:pt x="20" y="16"/>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245" name="Freeform 297"/>
            <p:cNvSpPr>
              <a:spLocks/>
            </p:cNvSpPr>
            <p:nvPr/>
          </p:nvSpPr>
          <p:spPr bwMode="auto">
            <a:xfrm>
              <a:off x="3191" y="3231"/>
              <a:ext cx="17" cy="16"/>
            </a:xfrm>
            <a:custGeom>
              <a:avLst/>
              <a:gdLst>
                <a:gd name="T0" fmla="*/ 0 w 17"/>
                <a:gd name="T1" fmla="*/ 0 h 16"/>
                <a:gd name="T2" fmla="*/ 17 w 17"/>
                <a:gd name="T3" fmla="*/ 16 h 16"/>
                <a:gd name="T4" fmla="*/ 0 60000 65536"/>
                <a:gd name="T5" fmla="*/ 0 60000 65536"/>
                <a:gd name="T6" fmla="*/ 0 w 17"/>
                <a:gd name="T7" fmla="*/ 0 h 16"/>
                <a:gd name="T8" fmla="*/ 17 w 17"/>
                <a:gd name="T9" fmla="*/ 16 h 16"/>
              </a:gdLst>
              <a:ahLst/>
              <a:cxnLst>
                <a:cxn ang="T4">
                  <a:pos x="T0" y="T1"/>
                </a:cxn>
                <a:cxn ang="T5">
                  <a:pos x="T2" y="T3"/>
                </a:cxn>
              </a:cxnLst>
              <a:rect l="T6" t="T7" r="T8" b="T9"/>
              <a:pathLst>
                <a:path w="17" h="16">
                  <a:moveTo>
                    <a:pt x="0" y="0"/>
                  </a:moveTo>
                  <a:lnTo>
                    <a:pt x="17" y="16"/>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246" name="Freeform 298"/>
            <p:cNvSpPr>
              <a:spLocks/>
            </p:cNvSpPr>
            <p:nvPr/>
          </p:nvSpPr>
          <p:spPr bwMode="auto">
            <a:xfrm>
              <a:off x="3206" y="3224"/>
              <a:ext cx="15" cy="16"/>
            </a:xfrm>
            <a:custGeom>
              <a:avLst/>
              <a:gdLst>
                <a:gd name="T0" fmla="*/ 0 w 15"/>
                <a:gd name="T1" fmla="*/ 0 h 16"/>
                <a:gd name="T2" fmla="*/ 15 w 15"/>
                <a:gd name="T3" fmla="*/ 16 h 16"/>
                <a:gd name="T4" fmla="*/ 0 60000 65536"/>
                <a:gd name="T5" fmla="*/ 0 60000 65536"/>
                <a:gd name="T6" fmla="*/ 0 w 15"/>
                <a:gd name="T7" fmla="*/ 0 h 16"/>
                <a:gd name="T8" fmla="*/ 15 w 15"/>
                <a:gd name="T9" fmla="*/ 16 h 16"/>
              </a:gdLst>
              <a:ahLst/>
              <a:cxnLst>
                <a:cxn ang="T4">
                  <a:pos x="T0" y="T1"/>
                </a:cxn>
                <a:cxn ang="T5">
                  <a:pos x="T2" y="T3"/>
                </a:cxn>
              </a:cxnLst>
              <a:rect l="T6" t="T7" r="T8" b="T9"/>
              <a:pathLst>
                <a:path w="15" h="16">
                  <a:moveTo>
                    <a:pt x="0" y="0"/>
                  </a:moveTo>
                  <a:lnTo>
                    <a:pt x="15" y="16"/>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247" name="Freeform 299"/>
            <p:cNvSpPr>
              <a:spLocks/>
            </p:cNvSpPr>
            <p:nvPr/>
          </p:nvSpPr>
          <p:spPr bwMode="auto">
            <a:xfrm>
              <a:off x="3217" y="3209"/>
              <a:ext cx="15" cy="19"/>
            </a:xfrm>
            <a:custGeom>
              <a:avLst/>
              <a:gdLst>
                <a:gd name="T0" fmla="*/ 0 w 15"/>
                <a:gd name="T1" fmla="*/ 0 h 19"/>
                <a:gd name="T2" fmla="*/ 15 w 15"/>
                <a:gd name="T3" fmla="*/ 19 h 19"/>
                <a:gd name="T4" fmla="*/ 0 60000 65536"/>
                <a:gd name="T5" fmla="*/ 0 60000 65536"/>
                <a:gd name="T6" fmla="*/ 0 w 15"/>
                <a:gd name="T7" fmla="*/ 0 h 19"/>
                <a:gd name="T8" fmla="*/ 15 w 15"/>
                <a:gd name="T9" fmla="*/ 19 h 19"/>
              </a:gdLst>
              <a:ahLst/>
              <a:cxnLst>
                <a:cxn ang="T4">
                  <a:pos x="T0" y="T1"/>
                </a:cxn>
                <a:cxn ang="T5">
                  <a:pos x="T2" y="T3"/>
                </a:cxn>
              </a:cxnLst>
              <a:rect l="T6" t="T7" r="T8" b="T9"/>
              <a:pathLst>
                <a:path w="15" h="19">
                  <a:moveTo>
                    <a:pt x="0" y="0"/>
                  </a:moveTo>
                  <a:lnTo>
                    <a:pt x="15" y="19"/>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248" name="Freeform 300"/>
            <p:cNvSpPr>
              <a:spLocks/>
            </p:cNvSpPr>
            <p:nvPr/>
          </p:nvSpPr>
          <p:spPr bwMode="auto">
            <a:xfrm>
              <a:off x="3230" y="3196"/>
              <a:ext cx="18" cy="17"/>
            </a:xfrm>
            <a:custGeom>
              <a:avLst/>
              <a:gdLst>
                <a:gd name="T0" fmla="*/ 0 w 18"/>
                <a:gd name="T1" fmla="*/ 0 h 17"/>
                <a:gd name="T2" fmla="*/ 18 w 18"/>
                <a:gd name="T3" fmla="*/ 17 h 17"/>
                <a:gd name="T4" fmla="*/ 0 60000 65536"/>
                <a:gd name="T5" fmla="*/ 0 60000 65536"/>
                <a:gd name="T6" fmla="*/ 0 w 18"/>
                <a:gd name="T7" fmla="*/ 0 h 17"/>
                <a:gd name="T8" fmla="*/ 18 w 18"/>
                <a:gd name="T9" fmla="*/ 17 h 17"/>
              </a:gdLst>
              <a:ahLst/>
              <a:cxnLst>
                <a:cxn ang="T4">
                  <a:pos x="T0" y="T1"/>
                </a:cxn>
                <a:cxn ang="T5">
                  <a:pos x="T2" y="T3"/>
                </a:cxn>
              </a:cxnLst>
              <a:rect l="T6" t="T7" r="T8" b="T9"/>
              <a:pathLst>
                <a:path w="18" h="17">
                  <a:moveTo>
                    <a:pt x="0" y="0"/>
                  </a:moveTo>
                  <a:lnTo>
                    <a:pt x="18" y="17"/>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grpSp>
      <p:sp>
        <p:nvSpPr>
          <p:cNvPr id="3375" name="AutoShape 303"/>
          <p:cNvSpPr>
            <a:spLocks noChangeArrowheads="1"/>
          </p:cNvSpPr>
          <p:nvPr/>
        </p:nvSpPr>
        <p:spPr bwMode="auto">
          <a:xfrm>
            <a:off x="4699000" y="6624638"/>
            <a:ext cx="796925" cy="207962"/>
          </a:xfrm>
          <a:prstGeom prst="roundRect">
            <a:avLst>
              <a:gd name="adj" fmla="val 16667"/>
            </a:avLst>
          </a:prstGeom>
          <a:solidFill>
            <a:schemeClr val="bg1"/>
          </a:solidFill>
          <a:ln w="12700">
            <a:solidFill>
              <a:schemeClr val="accent2"/>
            </a:solidFill>
            <a:round/>
            <a:headEnd/>
            <a:tailEnd/>
          </a:ln>
        </p:spPr>
        <p:txBody>
          <a:bodyPr wrap="none" anchor="ctr"/>
          <a:lstStyle/>
          <a:p>
            <a:pPr algn="ctr"/>
            <a:r>
              <a:rPr lang="en-US" sz="800" b="1">
                <a:solidFill>
                  <a:srgbClr val="FF0000"/>
                </a:solidFill>
              </a:rPr>
              <a:t>15</a:t>
            </a:r>
            <a:r>
              <a:rPr lang="en-US" sz="800" b="1" baseline="30000">
                <a:solidFill>
                  <a:srgbClr val="FF0000"/>
                </a:solidFill>
              </a:rPr>
              <a:t>th</a:t>
            </a:r>
            <a:r>
              <a:rPr lang="en-US" sz="800" b="1">
                <a:solidFill>
                  <a:srgbClr val="FF0000"/>
                </a:solidFill>
              </a:rPr>
              <a:t> Army Grp</a:t>
            </a:r>
          </a:p>
          <a:p>
            <a:pPr algn="ctr"/>
            <a:r>
              <a:rPr lang="en-US" sz="600" b="1">
                <a:solidFill>
                  <a:srgbClr val="FF0000"/>
                </a:solidFill>
              </a:rPr>
              <a:t>Alexander</a:t>
            </a:r>
          </a:p>
        </p:txBody>
      </p:sp>
      <p:sp>
        <p:nvSpPr>
          <p:cNvPr id="3376" name="AutoShape 304"/>
          <p:cNvSpPr>
            <a:spLocks noChangeArrowheads="1"/>
          </p:cNvSpPr>
          <p:nvPr/>
        </p:nvSpPr>
        <p:spPr bwMode="auto">
          <a:xfrm>
            <a:off x="5148263" y="5418138"/>
            <a:ext cx="765175" cy="207962"/>
          </a:xfrm>
          <a:prstGeom prst="roundRect">
            <a:avLst>
              <a:gd name="adj" fmla="val 16667"/>
            </a:avLst>
          </a:prstGeom>
          <a:solidFill>
            <a:schemeClr val="bg1"/>
          </a:solidFill>
          <a:ln w="12700">
            <a:solidFill>
              <a:srgbClr val="000080"/>
            </a:solidFill>
            <a:round/>
            <a:headEnd/>
            <a:tailEnd/>
          </a:ln>
        </p:spPr>
        <p:txBody>
          <a:bodyPr wrap="none" anchor="ctr"/>
          <a:lstStyle/>
          <a:p>
            <a:pPr algn="ctr"/>
            <a:r>
              <a:rPr lang="en-US" sz="800" b="1">
                <a:solidFill>
                  <a:srgbClr val="FF0000"/>
                </a:solidFill>
              </a:rPr>
              <a:t>15</a:t>
            </a:r>
            <a:r>
              <a:rPr lang="en-US" sz="800" b="1" baseline="30000">
                <a:solidFill>
                  <a:srgbClr val="FF0000"/>
                </a:solidFill>
              </a:rPr>
              <a:t>th</a:t>
            </a:r>
            <a:r>
              <a:rPr lang="en-US" sz="800" b="1">
                <a:solidFill>
                  <a:srgbClr val="FF0000"/>
                </a:solidFill>
              </a:rPr>
              <a:t> Army Grp</a:t>
            </a:r>
          </a:p>
          <a:p>
            <a:pPr algn="ctr"/>
            <a:r>
              <a:rPr lang="en-US" sz="600" b="1">
                <a:solidFill>
                  <a:srgbClr val="FF0000"/>
                </a:solidFill>
              </a:rPr>
              <a:t>Alexander</a:t>
            </a:r>
          </a:p>
        </p:txBody>
      </p:sp>
      <p:grpSp>
        <p:nvGrpSpPr>
          <p:cNvPr id="7" name="Group 359"/>
          <p:cNvGrpSpPr>
            <a:grpSpLocks/>
          </p:cNvGrpSpPr>
          <p:nvPr/>
        </p:nvGrpSpPr>
        <p:grpSpPr bwMode="auto">
          <a:xfrm>
            <a:off x="3629025" y="6276975"/>
            <a:ext cx="249238" cy="119063"/>
            <a:chOff x="1602" y="1680"/>
            <a:chExt cx="157" cy="75"/>
          </a:xfrm>
        </p:grpSpPr>
        <p:pic>
          <p:nvPicPr>
            <p:cNvPr id="4236" name="Picture 360" descr="union-jack"/>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2" y="1682"/>
              <a:ext cx="153" cy="7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237" name="Rectangle 361"/>
            <p:cNvSpPr>
              <a:spLocks noChangeArrowheads="1"/>
            </p:cNvSpPr>
            <p:nvPr/>
          </p:nvSpPr>
          <p:spPr bwMode="auto">
            <a:xfrm>
              <a:off x="1703" y="1680"/>
              <a:ext cx="56" cy="75"/>
            </a:xfrm>
            <a:prstGeom prst="rect">
              <a:avLst/>
            </a:prstGeom>
            <a:solidFill>
              <a:schemeClr val="bg1"/>
            </a:solidFill>
            <a:ln w="9525">
              <a:solidFill>
                <a:schemeClr val="tx1"/>
              </a:solidFill>
              <a:miter lim="800000"/>
              <a:headEnd/>
              <a:tailEnd/>
            </a:ln>
          </p:spPr>
          <p:txBody>
            <a:bodyPr wrap="none" anchor="ctr"/>
            <a:lstStyle/>
            <a:p>
              <a:pPr algn="ctr"/>
              <a:r>
                <a:rPr lang="en-US" sz="1000" b="1">
                  <a:solidFill>
                    <a:srgbClr val="FF0000"/>
                  </a:solidFill>
                </a:rPr>
                <a:t>1</a:t>
              </a:r>
            </a:p>
          </p:txBody>
        </p:sp>
      </p:grpSp>
      <p:grpSp>
        <p:nvGrpSpPr>
          <p:cNvPr id="8" name="Group 362"/>
          <p:cNvGrpSpPr>
            <a:grpSpLocks/>
          </p:cNvGrpSpPr>
          <p:nvPr/>
        </p:nvGrpSpPr>
        <p:grpSpPr bwMode="auto">
          <a:xfrm>
            <a:off x="5078413" y="6238875"/>
            <a:ext cx="249237" cy="119063"/>
            <a:chOff x="1602" y="1680"/>
            <a:chExt cx="157" cy="75"/>
          </a:xfrm>
        </p:grpSpPr>
        <p:pic>
          <p:nvPicPr>
            <p:cNvPr id="4234" name="Picture 363" descr="union-jack"/>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2" y="1682"/>
              <a:ext cx="153" cy="7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235" name="Rectangle 364"/>
            <p:cNvSpPr>
              <a:spLocks noChangeArrowheads="1"/>
            </p:cNvSpPr>
            <p:nvPr/>
          </p:nvSpPr>
          <p:spPr bwMode="auto">
            <a:xfrm>
              <a:off x="1703" y="1680"/>
              <a:ext cx="56" cy="75"/>
            </a:xfrm>
            <a:prstGeom prst="rect">
              <a:avLst/>
            </a:prstGeom>
            <a:solidFill>
              <a:schemeClr val="bg1"/>
            </a:solidFill>
            <a:ln w="9525">
              <a:solidFill>
                <a:schemeClr val="tx1"/>
              </a:solidFill>
              <a:miter lim="800000"/>
              <a:headEnd/>
              <a:tailEnd/>
            </a:ln>
          </p:spPr>
          <p:txBody>
            <a:bodyPr wrap="none" anchor="ctr"/>
            <a:lstStyle/>
            <a:p>
              <a:pPr algn="ctr"/>
              <a:r>
                <a:rPr lang="en-US" sz="1000" b="1">
                  <a:solidFill>
                    <a:srgbClr val="FF0000"/>
                  </a:solidFill>
                </a:rPr>
                <a:t>8</a:t>
              </a:r>
            </a:p>
          </p:txBody>
        </p:sp>
      </p:grpSp>
      <p:grpSp>
        <p:nvGrpSpPr>
          <p:cNvPr id="9" name="Group 369"/>
          <p:cNvGrpSpPr>
            <a:grpSpLocks/>
          </p:cNvGrpSpPr>
          <p:nvPr/>
        </p:nvGrpSpPr>
        <p:grpSpPr bwMode="auto">
          <a:xfrm>
            <a:off x="3987800" y="6873875"/>
            <a:ext cx="249238" cy="119063"/>
            <a:chOff x="1602" y="1680"/>
            <a:chExt cx="157" cy="75"/>
          </a:xfrm>
        </p:grpSpPr>
        <p:pic>
          <p:nvPicPr>
            <p:cNvPr id="4232" name="Picture 370" descr="union-jack"/>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2" y="1682"/>
              <a:ext cx="153" cy="7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233" name="Rectangle 371"/>
            <p:cNvSpPr>
              <a:spLocks noChangeArrowheads="1"/>
            </p:cNvSpPr>
            <p:nvPr/>
          </p:nvSpPr>
          <p:spPr bwMode="auto">
            <a:xfrm>
              <a:off x="1703" y="1680"/>
              <a:ext cx="56" cy="75"/>
            </a:xfrm>
            <a:prstGeom prst="rect">
              <a:avLst/>
            </a:prstGeom>
            <a:solidFill>
              <a:schemeClr val="bg1"/>
            </a:solidFill>
            <a:ln w="9525">
              <a:solidFill>
                <a:schemeClr val="tx1"/>
              </a:solidFill>
              <a:miter lim="800000"/>
              <a:headEnd/>
              <a:tailEnd/>
            </a:ln>
          </p:spPr>
          <p:txBody>
            <a:bodyPr wrap="none" anchor="ctr"/>
            <a:lstStyle/>
            <a:p>
              <a:pPr algn="ctr"/>
              <a:r>
                <a:rPr lang="en-US" sz="1000" b="1">
                  <a:solidFill>
                    <a:srgbClr val="FF0000"/>
                  </a:solidFill>
                </a:rPr>
                <a:t>8</a:t>
              </a:r>
            </a:p>
          </p:txBody>
        </p:sp>
      </p:grpSp>
      <p:sp>
        <p:nvSpPr>
          <p:cNvPr id="3301" name="Freeform 229"/>
          <p:cNvSpPr>
            <a:spLocks/>
          </p:cNvSpPr>
          <p:nvPr/>
        </p:nvSpPr>
        <p:spPr bwMode="auto">
          <a:xfrm>
            <a:off x="3575050" y="6299200"/>
            <a:ext cx="358775" cy="311150"/>
          </a:xfrm>
          <a:custGeom>
            <a:avLst/>
            <a:gdLst>
              <a:gd name="T0" fmla="*/ 358775 w 226"/>
              <a:gd name="T1" fmla="*/ 311150 h 196"/>
              <a:gd name="T2" fmla="*/ 123825 w 226"/>
              <a:gd name="T3" fmla="*/ 301625 h 196"/>
              <a:gd name="T4" fmla="*/ 58738 w 226"/>
              <a:gd name="T5" fmla="*/ 252413 h 196"/>
              <a:gd name="T6" fmla="*/ 0 w 226"/>
              <a:gd name="T7" fmla="*/ 0 h 196"/>
              <a:gd name="T8" fmla="*/ 0 60000 65536"/>
              <a:gd name="T9" fmla="*/ 0 60000 65536"/>
              <a:gd name="T10" fmla="*/ 0 60000 65536"/>
              <a:gd name="T11" fmla="*/ 0 60000 65536"/>
              <a:gd name="T12" fmla="*/ 0 w 226"/>
              <a:gd name="T13" fmla="*/ 0 h 196"/>
              <a:gd name="T14" fmla="*/ 226 w 226"/>
              <a:gd name="T15" fmla="*/ 196 h 196"/>
            </a:gdLst>
            <a:ahLst/>
            <a:cxnLst>
              <a:cxn ang="T8">
                <a:pos x="T0" y="T1"/>
              </a:cxn>
              <a:cxn ang="T9">
                <a:pos x="T2" y="T3"/>
              </a:cxn>
              <a:cxn ang="T10">
                <a:pos x="T4" y="T5"/>
              </a:cxn>
              <a:cxn ang="T11">
                <a:pos x="T6" y="T7"/>
              </a:cxn>
            </a:cxnLst>
            <a:rect l="T12" t="T13" r="T14" b="T15"/>
            <a:pathLst>
              <a:path w="226" h="196">
                <a:moveTo>
                  <a:pt x="226" y="196"/>
                </a:moveTo>
                <a:cubicBezTo>
                  <a:pt x="201" y="195"/>
                  <a:pt x="109" y="196"/>
                  <a:pt x="78" y="190"/>
                </a:cubicBezTo>
                <a:cubicBezTo>
                  <a:pt x="47" y="184"/>
                  <a:pt x="50" y="191"/>
                  <a:pt x="37" y="159"/>
                </a:cubicBezTo>
                <a:cubicBezTo>
                  <a:pt x="24" y="127"/>
                  <a:pt x="8" y="33"/>
                  <a:pt x="0" y="0"/>
                </a:cubicBezTo>
              </a:path>
            </a:pathLst>
          </a:custGeom>
          <a:noFill/>
          <a:ln w="38100" cmpd="tri">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grpSp>
        <p:nvGrpSpPr>
          <p:cNvPr id="10" name="Group 234"/>
          <p:cNvGrpSpPr>
            <a:grpSpLocks/>
          </p:cNvGrpSpPr>
          <p:nvPr/>
        </p:nvGrpSpPr>
        <p:grpSpPr bwMode="auto">
          <a:xfrm>
            <a:off x="3902075" y="6242050"/>
            <a:ext cx="284163" cy="252413"/>
            <a:chOff x="2001" y="3976"/>
            <a:chExt cx="179" cy="159"/>
          </a:xfrm>
        </p:grpSpPr>
        <p:sp>
          <p:nvSpPr>
            <p:cNvPr id="4230" name="Oval 232"/>
            <p:cNvSpPr>
              <a:spLocks noChangeArrowheads="1"/>
            </p:cNvSpPr>
            <p:nvPr/>
          </p:nvSpPr>
          <p:spPr bwMode="auto">
            <a:xfrm>
              <a:off x="2001" y="3976"/>
              <a:ext cx="179" cy="159"/>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PT"/>
            </a:p>
          </p:txBody>
        </p:sp>
        <p:sp>
          <p:nvSpPr>
            <p:cNvPr id="4231" name="Line 233"/>
            <p:cNvSpPr>
              <a:spLocks noChangeShapeType="1"/>
            </p:cNvSpPr>
            <p:nvPr/>
          </p:nvSpPr>
          <p:spPr bwMode="auto">
            <a:xfrm flipH="1">
              <a:off x="2026" y="4003"/>
              <a:ext cx="127" cy="10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1" name="Group 235"/>
          <p:cNvGrpSpPr>
            <a:grpSpLocks/>
          </p:cNvGrpSpPr>
          <p:nvPr/>
        </p:nvGrpSpPr>
        <p:grpSpPr bwMode="auto">
          <a:xfrm>
            <a:off x="3921125" y="6459538"/>
            <a:ext cx="284163" cy="252412"/>
            <a:chOff x="2001" y="3976"/>
            <a:chExt cx="179" cy="159"/>
          </a:xfrm>
        </p:grpSpPr>
        <p:sp>
          <p:nvSpPr>
            <p:cNvPr id="4228" name="Oval 236"/>
            <p:cNvSpPr>
              <a:spLocks noChangeArrowheads="1"/>
            </p:cNvSpPr>
            <p:nvPr/>
          </p:nvSpPr>
          <p:spPr bwMode="auto">
            <a:xfrm>
              <a:off x="2001" y="3976"/>
              <a:ext cx="179" cy="159"/>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PT"/>
            </a:p>
          </p:txBody>
        </p:sp>
        <p:sp>
          <p:nvSpPr>
            <p:cNvPr id="4229" name="Line 237"/>
            <p:cNvSpPr>
              <a:spLocks noChangeShapeType="1"/>
            </p:cNvSpPr>
            <p:nvPr/>
          </p:nvSpPr>
          <p:spPr bwMode="auto">
            <a:xfrm flipH="1">
              <a:off x="2026" y="4003"/>
              <a:ext cx="127" cy="10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311" name="AutoShape 239"/>
          <p:cNvSpPr>
            <a:spLocks noChangeArrowheads="1"/>
          </p:cNvSpPr>
          <p:nvPr/>
        </p:nvSpPr>
        <p:spPr bwMode="auto">
          <a:xfrm>
            <a:off x="4481513" y="6450013"/>
            <a:ext cx="373062" cy="134937"/>
          </a:xfrm>
          <a:prstGeom prst="roundRect">
            <a:avLst>
              <a:gd name="adj" fmla="val 16667"/>
            </a:avLst>
          </a:prstGeom>
          <a:solidFill>
            <a:srgbClr val="000080"/>
          </a:solidFill>
          <a:ln w="9525">
            <a:solidFill>
              <a:srgbClr val="FF0000"/>
            </a:solidFill>
            <a:round/>
            <a:headEnd/>
            <a:tailEnd/>
          </a:ln>
        </p:spPr>
        <p:txBody>
          <a:bodyPr wrap="none" anchor="ctr"/>
          <a:lstStyle/>
          <a:p>
            <a:pPr algn="ctr"/>
            <a:r>
              <a:rPr lang="en-US" sz="800" b="1">
                <a:solidFill>
                  <a:schemeClr val="bg1"/>
                </a:solidFill>
              </a:rPr>
              <a:t>Patton</a:t>
            </a:r>
          </a:p>
        </p:txBody>
      </p:sp>
      <p:grpSp>
        <p:nvGrpSpPr>
          <p:cNvPr id="12" name="Group 378"/>
          <p:cNvGrpSpPr>
            <a:grpSpLocks/>
          </p:cNvGrpSpPr>
          <p:nvPr/>
        </p:nvGrpSpPr>
        <p:grpSpPr bwMode="auto">
          <a:xfrm>
            <a:off x="4832350" y="6246813"/>
            <a:ext cx="230188" cy="134937"/>
            <a:chOff x="2684" y="3747"/>
            <a:chExt cx="145" cy="85"/>
          </a:xfrm>
        </p:grpSpPr>
        <p:pic>
          <p:nvPicPr>
            <p:cNvPr id="4226" name="Picture 376" descr="us-flag-stars-top-r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84" y="3747"/>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227" name="Rectangle 377"/>
            <p:cNvSpPr>
              <a:spLocks noChangeArrowheads="1"/>
            </p:cNvSpPr>
            <p:nvPr/>
          </p:nvSpPr>
          <p:spPr bwMode="auto">
            <a:xfrm>
              <a:off x="2773" y="3757"/>
              <a:ext cx="56" cy="75"/>
            </a:xfrm>
            <a:prstGeom prst="rect">
              <a:avLst/>
            </a:prstGeom>
            <a:solidFill>
              <a:schemeClr val="bg1"/>
            </a:solidFill>
            <a:ln w="9525">
              <a:solidFill>
                <a:schemeClr val="tx1"/>
              </a:solidFill>
              <a:miter lim="800000"/>
              <a:headEnd/>
              <a:tailEnd/>
            </a:ln>
          </p:spPr>
          <p:txBody>
            <a:bodyPr wrap="none" anchor="ctr"/>
            <a:lstStyle/>
            <a:p>
              <a:pPr algn="ctr"/>
              <a:r>
                <a:rPr lang="en-US" sz="1000" b="1">
                  <a:solidFill>
                    <a:srgbClr val="FF0000"/>
                  </a:solidFill>
                </a:rPr>
                <a:t>7</a:t>
              </a:r>
            </a:p>
          </p:txBody>
        </p:sp>
      </p:grpSp>
      <p:grpSp>
        <p:nvGrpSpPr>
          <p:cNvPr id="13" name="Group 379"/>
          <p:cNvGrpSpPr>
            <a:grpSpLocks/>
          </p:cNvGrpSpPr>
          <p:nvPr/>
        </p:nvGrpSpPr>
        <p:grpSpPr bwMode="auto">
          <a:xfrm>
            <a:off x="4989513" y="5400675"/>
            <a:ext cx="230187" cy="134938"/>
            <a:chOff x="2684" y="3747"/>
            <a:chExt cx="145" cy="85"/>
          </a:xfrm>
        </p:grpSpPr>
        <p:pic>
          <p:nvPicPr>
            <p:cNvPr id="4224" name="Picture 380" descr="us-flag-stars-top-r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84" y="3747"/>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225" name="Rectangle 381"/>
            <p:cNvSpPr>
              <a:spLocks noChangeArrowheads="1"/>
            </p:cNvSpPr>
            <p:nvPr/>
          </p:nvSpPr>
          <p:spPr bwMode="auto">
            <a:xfrm>
              <a:off x="2773" y="3757"/>
              <a:ext cx="56" cy="75"/>
            </a:xfrm>
            <a:prstGeom prst="rect">
              <a:avLst/>
            </a:prstGeom>
            <a:solidFill>
              <a:schemeClr val="bg1"/>
            </a:solidFill>
            <a:ln w="9525">
              <a:solidFill>
                <a:schemeClr val="tx1"/>
              </a:solidFill>
              <a:miter lim="800000"/>
              <a:headEnd/>
              <a:tailEnd/>
            </a:ln>
          </p:spPr>
          <p:txBody>
            <a:bodyPr wrap="none" anchor="ctr"/>
            <a:lstStyle/>
            <a:p>
              <a:pPr algn="ctr"/>
              <a:r>
                <a:rPr lang="en-US" sz="1000" b="1">
                  <a:solidFill>
                    <a:srgbClr val="FF0000"/>
                  </a:solidFill>
                </a:rPr>
                <a:t>5</a:t>
              </a:r>
            </a:p>
          </p:txBody>
        </p:sp>
      </p:grpSp>
      <p:sp>
        <p:nvSpPr>
          <p:cNvPr id="3454" name="AutoShape 382"/>
          <p:cNvSpPr>
            <a:spLocks noChangeArrowheads="1"/>
          </p:cNvSpPr>
          <p:nvPr/>
        </p:nvSpPr>
        <p:spPr bwMode="auto">
          <a:xfrm>
            <a:off x="5367338" y="5129213"/>
            <a:ext cx="709612" cy="165100"/>
          </a:xfrm>
          <a:prstGeom prst="roundRect">
            <a:avLst>
              <a:gd name="adj" fmla="val 16667"/>
            </a:avLst>
          </a:prstGeom>
          <a:solidFill>
            <a:schemeClr val="bg1"/>
          </a:solidFill>
          <a:ln w="9525">
            <a:solidFill>
              <a:srgbClr val="FF0000"/>
            </a:solidFill>
            <a:round/>
            <a:headEnd/>
            <a:tailEnd/>
          </a:ln>
        </p:spPr>
        <p:txBody>
          <a:bodyPr wrap="none" anchor="ctr"/>
          <a:lstStyle/>
          <a:p>
            <a:pPr algn="ctr"/>
            <a:r>
              <a:rPr lang="en-US" sz="800" b="1">
                <a:solidFill>
                  <a:schemeClr val="accent2"/>
                </a:solidFill>
              </a:rPr>
              <a:t>Montgomery</a:t>
            </a:r>
          </a:p>
        </p:txBody>
      </p:sp>
      <p:sp>
        <p:nvSpPr>
          <p:cNvPr id="4206" name="Freeform 789"/>
          <p:cNvSpPr>
            <a:spLocks/>
          </p:cNvSpPr>
          <p:nvPr/>
        </p:nvSpPr>
        <p:spPr bwMode="auto">
          <a:xfrm>
            <a:off x="5111750" y="1914525"/>
            <a:ext cx="87313" cy="115888"/>
          </a:xfrm>
          <a:custGeom>
            <a:avLst/>
            <a:gdLst>
              <a:gd name="T0" fmla="*/ 12700 w 55"/>
              <a:gd name="T1" fmla="*/ 17463 h 73"/>
              <a:gd name="T2" fmla="*/ 36513 w 55"/>
              <a:gd name="T3" fmla="*/ 4763 h 73"/>
              <a:gd name="T4" fmla="*/ 73025 w 55"/>
              <a:gd name="T5" fmla="*/ 42863 h 73"/>
              <a:gd name="T6" fmla="*/ 73025 w 55"/>
              <a:gd name="T7" fmla="*/ 69850 h 73"/>
              <a:gd name="T8" fmla="*/ 87313 w 55"/>
              <a:gd name="T9" fmla="*/ 95250 h 73"/>
              <a:gd name="T10" fmla="*/ 73025 w 55"/>
              <a:gd name="T11" fmla="*/ 112713 h 73"/>
              <a:gd name="T12" fmla="*/ 53975 w 55"/>
              <a:gd name="T13" fmla="*/ 103188 h 73"/>
              <a:gd name="T14" fmla="*/ 30163 w 55"/>
              <a:gd name="T15" fmla="*/ 112713 h 73"/>
              <a:gd name="T16" fmla="*/ 3175 w 55"/>
              <a:gd name="T17" fmla="*/ 80963 h 73"/>
              <a:gd name="T18" fmla="*/ 12700 w 55"/>
              <a:gd name="T19" fmla="*/ 60325 h 73"/>
              <a:gd name="T20" fmla="*/ 36513 w 55"/>
              <a:gd name="T21" fmla="*/ 47625 h 73"/>
              <a:gd name="T22" fmla="*/ 12700 w 55"/>
              <a:gd name="T23" fmla="*/ 17463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73"/>
              <a:gd name="T38" fmla="*/ 55 w 55"/>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73">
                <a:moveTo>
                  <a:pt x="8" y="11"/>
                </a:moveTo>
                <a:cubicBezTo>
                  <a:pt x="9" y="7"/>
                  <a:pt x="17" y="0"/>
                  <a:pt x="23" y="3"/>
                </a:cubicBezTo>
                <a:cubicBezTo>
                  <a:pt x="29" y="6"/>
                  <a:pt x="42" y="20"/>
                  <a:pt x="46" y="27"/>
                </a:cubicBezTo>
                <a:cubicBezTo>
                  <a:pt x="50" y="34"/>
                  <a:pt x="45" y="39"/>
                  <a:pt x="46" y="44"/>
                </a:cubicBezTo>
                <a:cubicBezTo>
                  <a:pt x="47" y="49"/>
                  <a:pt x="55" y="56"/>
                  <a:pt x="55" y="60"/>
                </a:cubicBezTo>
                <a:cubicBezTo>
                  <a:pt x="55" y="64"/>
                  <a:pt x="49" y="70"/>
                  <a:pt x="46" y="71"/>
                </a:cubicBezTo>
                <a:cubicBezTo>
                  <a:pt x="43" y="72"/>
                  <a:pt x="38" y="65"/>
                  <a:pt x="34" y="65"/>
                </a:cubicBezTo>
                <a:cubicBezTo>
                  <a:pt x="30" y="65"/>
                  <a:pt x="24" y="73"/>
                  <a:pt x="19" y="71"/>
                </a:cubicBezTo>
                <a:cubicBezTo>
                  <a:pt x="14" y="69"/>
                  <a:pt x="4" y="56"/>
                  <a:pt x="2" y="51"/>
                </a:cubicBezTo>
                <a:cubicBezTo>
                  <a:pt x="0" y="46"/>
                  <a:pt x="5" y="41"/>
                  <a:pt x="8" y="38"/>
                </a:cubicBezTo>
                <a:cubicBezTo>
                  <a:pt x="11" y="35"/>
                  <a:pt x="23" y="34"/>
                  <a:pt x="23" y="30"/>
                </a:cubicBezTo>
                <a:cubicBezTo>
                  <a:pt x="23" y="26"/>
                  <a:pt x="11" y="15"/>
                  <a:pt x="8" y="11"/>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4207" name="Freeform 792"/>
          <p:cNvSpPr>
            <a:spLocks/>
          </p:cNvSpPr>
          <p:nvPr/>
        </p:nvSpPr>
        <p:spPr bwMode="auto">
          <a:xfrm>
            <a:off x="8188325" y="3822700"/>
            <a:ext cx="703263" cy="450850"/>
          </a:xfrm>
          <a:custGeom>
            <a:avLst/>
            <a:gdLst>
              <a:gd name="T0" fmla="*/ 165100 w 443"/>
              <a:gd name="T1" fmla="*/ 23812 h 284"/>
              <a:gd name="T2" fmla="*/ 188913 w 443"/>
              <a:gd name="T3" fmla="*/ 0 h 284"/>
              <a:gd name="T4" fmla="*/ 211138 w 443"/>
              <a:gd name="T5" fmla="*/ 15875 h 284"/>
              <a:gd name="T6" fmla="*/ 269875 w 443"/>
              <a:gd name="T7" fmla="*/ 66675 h 284"/>
              <a:gd name="T8" fmla="*/ 298450 w 443"/>
              <a:gd name="T9" fmla="*/ 42862 h 284"/>
              <a:gd name="T10" fmla="*/ 373063 w 443"/>
              <a:gd name="T11" fmla="*/ 73025 h 284"/>
              <a:gd name="T12" fmla="*/ 406400 w 443"/>
              <a:gd name="T13" fmla="*/ 114300 h 284"/>
              <a:gd name="T14" fmla="*/ 465138 w 443"/>
              <a:gd name="T15" fmla="*/ 106363 h 284"/>
              <a:gd name="T16" fmla="*/ 517525 w 443"/>
              <a:gd name="T17" fmla="*/ 109538 h 284"/>
              <a:gd name="T18" fmla="*/ 560388 w 443"/>
              <a:gd name="T19" fmla="*/ 100012 h 284"/>
              <a:gd name="T20" fmla="*/ 615950 w 443"/>
              <a:gd name="T21" fmla="*/ 134937 h 284"/>
              <a:gd name="T22" fmla="*/ 650875 w 443"/>
              <a:gd name="T23" fmla="*/ 152400 h 284"/>
              <a:gd name="T24" fmla="*/ 669925 w 443"/>
              <a:gd name="T25" fmla="*/ 182562 h 284"/>
              <a:gd name="T26" fmla="*/ 701675 w 443"/>
              <a:gd name="T27" fmla="*/ 204788 h 284"/>
              <a:gd name="T28" fmla="*/ 684213 w 443"/>
              <a:gd name="T29" fmla="*/ 238125 h 284"/>
              <a:gd name="T30" fmla="*/ 669925 w 443"/>
              <a:gd name="T31" fmla="*/ 261937 h 284"/>
              <a:gd name="T32" fmla="*/ 644525 w 443"/>
              <a:gd name="T33" fmla="*/ 258762 h 284"/>
              <a:gd name="T34" fmla="*/ 615950 w 443"/>
              <a:gd name="T35" fmla="*/ 276225 h 284"/>
              <a:gd name="T36" fmla="*/ 574675 w 443"/>
              <a:gd name="T37" fmla="*/ 258762 h 284"/>
              <a:gd name="T38" fmla="*/ 555625 w 443"/>
              <a:gd name="T39" fmla="*/ 266700 h 284"/>
              <a:gd name="T40" fmla="*/ 527050 w 443"/>
              <a:gd name="T41" fmla="*/ 252412 h 284"/>
              <a:gd name="T42" fmla="*/ 492125 w 443"/>
              <a:gd name="T43" fmla="*/ 252412 h 284"/>
              <a:gd name="T44" fmla="*/ 493713 w 443"/>
              <a:gd name="T45" fmla="*/ 285750 h 284"/>
              <a:gd name="T46" fmla="*/ 463550 w 443"/>
              <a:gd name="T47" fmla="*/ 315912 h 284"/>
              <a:gd name="T48" fmla="*/ 458788 w 443"/>
              <a:gd name="T49" fmla="*/ 357187 h 284"/>
              <a:gd name="T50" fmla="*/ 430213 w 443"/>
              <a:gd name="T51" fmla="*/ 358775 h 284"/>
              <a:gd name="T52" fmla="*/ 384175 w 443"/>
              <a:gd name="T53" fmla="*/ 338137 h 284"/>
              <a:gd name="T54" fmla="*/ 368300 w 443"/>
              <a:gd name="T55" fmla="*/ 392112 h 284"/>
              <a:gd name="T56" fmla="*/ 331788 w 443"/>
              <a:gd name="T57" fmla="*/ 404812 h 284"/>
              <a:gd name="T58" fmla="*/ 287338 w 443"/>
              <a:gd name="T59" fmla="*/ 447675 h 284"/>
              <a:gd name="T60" fmla="*/ 250825 w 443"/>
              <a:gd name="T61" fmla="*/ 428625 h 284"/>
              <a:gd name="T62" fmla="*/ 206375 w 443"/>
              <a:gd name="T63" fmla="*/ 430213 h 284"/>
              <a:gd name="T64" fmla="*/ 215900 w 443"/>
              <a:gd name="T65" fmla="*/ 338137 h 284"/>
              <a:gd name="T66" fmla="*/ 182563 w 443"/>
              <a:gd name="T67" fmla="*/ 301625 h 284"/>
              <a:gd name="T68" fmla="*/ 184150 w 443"/>
              <a:gd name="T69" fmla="*/ 276225 h 284"/>
              <a:gd name="T70" fmla="*/ 141288 w 443"/>
              <a:gd name="T71" fmla="*/ 282575 h 284"/>
              <a:gd name="T72" fmla="*/ 117475 w 443"/>
              <a:gd name="T73" fmla="*/ 263525 h 284"/>
              <a:gd name="T74" fmla="*/ 53975 w 443"/>
              <a:gd name="T75" fmla="*/ 247650 h 284"/>
              <a:gd name="T76" fmla="*/ 26988 w 443"/>
              <a:gd name="T77" fmla="*/ 263525 h 284"/>
              <a:gd name="T78" fmla="*/ 1588 w 443"/>
              <a:gd name="T79" fmla="*/ 252412 h 284"/>
              <a:gd name="T80" fmla="*/ 17463 w 443"/>
              <a:gd name="T81" fmla="*/ 223838 h 284"/>
              <a:gd name="T82" fmla="*/ 44450 w 443"/>
              <a:gd name="T83" fmla="*/ 204788 h 284"/>
              <a:gd name="T84" fmla="*/ 73025 w 443"/>
              <a:gd name="T85" fmla="*/ 157162 h 284"/>
              <a:gd name="T86" fmla="*/ 96838 w 443"/>
              <a:gd name="T87" fmla="*/ 128587 h 284"/>
              <a:gd name="T88" fmla="*/ 130175 w 443"/>
              <a:gd name="T89" fmla="*/ 114300 h 284"/>
              <a:gd name="T90" fmla="*/ 155575 w 443"/>
              <a:gd name="T91" fmla="*/ 120650 h 284"/>
              <a:gd name="T92" fmla="*/ 177800 w 443"/>
              <a:gd name="T93" fmla="*/ 92075 h 284"/>
              <a:gd name="T94" fmla="*/ 225425 w 443"/>
              <a:gd name="T95" fmla="*/ 104775 h 284"/>
              <a:gd name="T96" fmla="*/ 179388 w 443"/>
              <a:gd name="T97" fmla="*/ 66675 h 284"/>
              <a:gd name="T98" fmla="*/ 174625 w 443"/>
              <a:gd name="T99" fmla="*/ 38100 h 284"/>
              <a:gd name="T100" fmla="*/ 165100 w 443"/>
              <a:gd name="T101" fmla="*/ 23812 h 2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3"/>
              <a:gd name="T154" fmla="*/ 0 h 284"/>
              <a:gd name="T155" fmla="*/ 443 w 443"/>
              <a:gd name="T156" fmla="*/ 284 h 2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3" h="284">
                <a:moveTo>
                  <a:pt x="104" y="15"/>
                </a:moveTo>
                <a:lnTo>
                  <a:pt x="119" y="0"/>
                </a:lnTo>
                <a:lnTo>
                  <a:pt x="133" y="10"/>
                </a:lnTo>
                <a:cubicBezTo>
                  <a:pt x="141" y="17"/>
                  <a:pt x="161" y="39"/>
                  <a:pt x="170" y="42"/>
                </a:cubicBezTo>
                <a:cubicBezTo>
                  <a:pt x="179" y="45"/>
                  <a:pt x="177" y="26"/>
                  <a:pt x="188" y="27"/>
                </a:cubicBezTo>
                <a:cubicBezTo>
                  <a:pt x="199" y="28"/>
                  <a:pt x="224" y="38"/>
                  <a:pt x="235" y="46"/>
                </a:cubicBezTo>
                <a:cubicBezTo>
                  <a:pt x="246" y="54"/>
                  <a:pt x="246" y="68"/>
                  <a:pt x="256" y="72"/>
                </a:cubicBezTo>
                <a:cubicBezTo>
                  <a:pt x="266" y="76"/>
                  <a:pt x="281" y="68"/>
                  <a:pt x="293" y="67"/>
                </a:cubicBezTo>
                <a:cubicBezTo>
                  <a:pt x="305" y="66"/>
                  <a:pt x="316" y="70"/>
                  <a:pt x="326" y="69"/>
                </a:cubicBezTo>
                <a:cubicBezTo>
                  <a:pt x="336" y="68"/>
                  <a:pt x="343" y="60"/>
                  <a:pt x="353" y="63"/>
                </a:cubicBezTo>
                <a:cubicBezTo>
                  <a:pt x="363" y="66"/>
                  <a:pt x="379" y="80"/>
                  <a:pt x="388" y="85"/>
                </a:cubicBezTo>
                <a:cubicBezTo>
                  <a:pt x="397" y="90"/>
                  <a:pt x="404" y="91"/>
                  <a:pt x="410" y="96"/>
                </a:cubicBezTo>
                <a:cubicBezTo>
                  <a:pt x="416" y="101"/>
                  <a:pt x="417" y="110"/>
                  <a:pt x="422" y="115"/>
                </a:cubicBezTo>
                <a:cubicBezTo>
                  <a:pt x="427" y="120"/>
                  <a:pt x="441" y="123"/>
                  <a:pt x="442" y="129"/>
                </a:cubicBezTo>
                <a:cubicBezTo>
                  <a:pt x="443" y="135"/>
                  <a:pt x="434" y="144"/>
                  <a:pt x="431" y="150"/>
                </a:cubicBezTo>
                <a:cubicBezTo>
                  <a:pt x="428" y="156"/>
                  <a:pt x="426" y="163"/>
                  <a:pt x="422" y="165"/>
                </a:cubicBezTo>
                <a:cubicBezTo>
                  <a:pt x="418" y="167"/>
                  <a:pt x="412" y="162"/>
                  <a:pt x="406" y="163"/>
                </a:cubicBezTo>
                <a:cubicBezTo>
                  <a:pt x="400" y="164"/>
                  <a:pt x="395" y="174"/>
                  <a:pt x="388" y="174"/>
                </a:cubicBezTo>
                <a:cubicBezTo>
                  <a:pt x="381" y="174"/>
                  <a:pt x="368" y="164"/>
                  <a:pt x="362" y="163"/>
                </a:cubicBezTo>
                <a:cubicBezTo>
                  <a:pt x="356" y="162"/>
                  <a:pt x="355" y="169"/>
                  <a:pt x="350" y="168"/>
                </a:cubicBezTo>
                <a:cubicBezTo>
                  <a:pt x="345" y="167"/>
                  <a:pt x="339" y="160"/>
                  <a:pt x="332" y="159"/>
                </a:cubicBezTo>
                <a:cubicBezTo>
                  <a:pt x="325" y="158"/>
                  <a:pt x="313" y="156"/>
                  <a:pt x="310" y="159"/>
                </a:cubicBezTo>
                <a:cubicBezTo>
                  <a:pt x="307" y="162"/>
                  <a:pt x="314" y="173"/>
                  <a:pt x="311" y="180"/>
                </a:cubicBezTo>
                <a:cubicBezTo>
                  <a:pt x="308" y="187"/>
                  <a:pt x="296" y="192"/>
                  <a:pt x="292" y="199"/>
                </a:cubicBezTo>
                <a:cubicBezTo>
                  <a:pt x="288" y="206"/>
                  <a:pt x="292" y="221"/>
                  <a:pt x="289" y="225"/>
                </a:cubicBezTo>
                <a:cubicBezTo>
                  <a:pt x="286" y="229"/>
                  <a:pt x="279" y="228"/>
                  <a:pt x="271" y="226"/>
                </a:cubicBezTo>
                <a:cubicBezTo>
                  <a:pt x="263" y="224"/>
                  <a:pt x="248" y="210"/>
                  <a:pt x="242" y="213"/>
                </a:cubicBezTo>
                <a:cubicBezTo>
                  <a:pt x="236" y="216"/>
                  <a:pt x="237" y="240"/>
                  <a:pt x="232" y="247"/>
                </a:cubicBezTo>
                <a:cubicBezTo>
                  <a:pt x="227" y="254"/>
                  <a:pt x="218" y="249"/>
                  <a:pt x="209" y="255"/>
                </a:cubicBezTo>
                <a:cubicBezTo>
                  <a:pt x="200" y="261"/>
                  <a:pt x="189" y="280"/>
                  <a:pt x="181" y="282"/>
                </a:cubicBezTo>
                <a:cubicBezTo>
                  <a:pt x="173" y="284"/>
                  <a:pt x="166" y="272"/>
                  <a:pt x="158" y="270"/>
                </a:cubicBezTo>
                <a:cubicBezTo>
                  <a:pt x="150" y="268"/>
                  <a:pt x="134" y="280"/>
                  <a:pt x="130" y="271"/>
                </a:cubicBezTo>
                <a:cubicBezTo>
                  <a:pt x="126" y="262"/>
                  <a:pt x="138" y="226"/>
                  <a:pt x="136" y="213"/>
                </a:cubicBezTo>
                <a:cubicBezTo>
                  <a:pt x="134" y="200"/>
                  <a:pt x="118" y="196"/>
                  <a:pt x="115" y="190"/>
                </a:cubicBezTo>
                <a:cubicBezTo>
                  <a:pt x="112" y="184"/>
                  <a:pt x="120" y="176"/>
                  <a:pt x="116" y="174"/>
                </a:cubicBezTo>
                <a:cubicBezTo>
                  <a:pt x="112" y="172"/>
                  <a:pt x="96" y="179"/>
                  <a:pt x="89" y="178"/>
                </a:cubicBezTo>
                <a:cubicBezTo>
                  <a:pt x="82" y="177"/>
                  <a:pt x="83" y="170"/>
                  <a:pt x="74" y="166"/>
                </a:cubicBezTo>
                <a:cubicBezTo>
                  <a:pt x="65" y="162"/>
                  <a:pt x="43" y="156"/>
                  <a:pt x="34" y="156"/>
                </a:cubicBezTo>
                <a:cubicBezTo>
                  <a:pt x="25" y="156"/>
                  <a:pt x="22" y="166"/>
                  <a:pt x="17" y="166"/>
                </a:cubicBezTo>
                <a:cubicBezTo>
                  <a:pt x="12" y="166"/>
                  <a:pt x="2" y="163"/>
                  <a:pt x="1" y="159"/>
                </a:cubicBezTo>
                <a:cubicBezTo>
                  <a:pt x="0" y="155"/>
                  <a:pt x="7" y="146"/>
                  <a:pt x="11" y="141"/>
                </a:cubicBezTo>
                <a:cubicBezTo>
                  <a:pt x="15" y="136"/>
                  <a:pt x="22" y="136"/>
                  <a:pt x="28" y="129"/>
                </a:cubicBezTo>
                <a:lnTo>
                  <a:pt x="46" y="99"/>
                </a:lnTo>
                <a:lnTo>
                  <a:pt x="61" y="81"/>
                </a:lnTo>
                <a:lnTo>
                  <a:pt x="82" y="72"/>
                </a:lnTo>
                <a:lnTo>
                  <a:pt x="98" y="76"/>
                </a:lnTo>
                <a:lnTo>
                  <a:pt x="112" y="58"/>
                </a:lnTo>
                <a:lnTo>
                  <a:pt x="142" y="66"/>
                </a:lnTo>
                <a:lnTo>
                  <a:pt x="113" y="42"/>
                </a:lnTo>
                <a:lnTo>
                  <a:pt x="110" y="24"/>
                </a:lnTo>
                <a:lnTo>
                  <a:pt x="104" y="15"/>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pic>
        <p:nvPicPr>
          <p:cNvPr id="3865" name="Picture 793"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5738" y="3341688"/>
            <a:ext cx="220662"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66" name="Picture 794" descr="uss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542213" y="7254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68" name="Picture 796" descr="uss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37463" y="9286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69" name="Picture 797" descr="uss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720013" y="11572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70" name="Picture 798" descr="uss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821613" y="245903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71" name="Picture 799" descr="uss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961313" y="27320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72" name="Picture 800" descr="uss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304213" y="29987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73" name="Picture 801" descr="uss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672513" y="33797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74" name="Picture 802" descr="uss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764463" y="15255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75" name="Picture 803" descr="uss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847013" y="17160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76" name="Picture 804" descr="uss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827963" y="19700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34" name="AutoShape 262"/>
          <p:cNvSpPr>
            <a:spLocks noChangeArrowheads="1"/>
          </p:cNvSpPr>
          <p:nvPr/>
        </p:nvSpPr>
        <p:spPr bwMode="auto">
          <a:xfrm>
            <a:off x="4872038" y="6027738"/>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3347" name="AutoShape 275"/>
          <p:cNvSpPr>
            <a:spLocks noChangeArrowheads="1"/>
          </p:cNvSpPr>
          <p:nvPr/>
        </p:nvSpPr>
        <p:spPr bwMode="auto">
          <a:xfrm>
            <a:off x="4981575" y="5321300"/>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pic>
        <p:nvPicPr>
          <p:cNvPr id="3888" name="Picture 816"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4337050"/>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89" name="Picture 817"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0825" y="2965450"/>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90" name="Picture 818"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7075" y="2789238"/>
            <a:ext cx="146050" cy="873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279"/>
                                        </p:tgtEl>
                                        <p:attrNameLst>
                                          <p:attrName>style.visibility</p:attrName>
                                        </p:attrNameLst>
                                      </p:cBhvr>
                                      <p:to>
                                        <p:strVal val="visible"/>
                                      </p:to>
                                    </p:set>
                                    <p:animEffect transition="in" filter="wipe(up)">
                                      <p:cBhvr>
                                        <p:cTn id="7" dur="2000"/>
                                        <p:tgtEl>
                                          <p:spTgt spid="3279"/>
                                        </p:tgtEl>
                                      </p:cBhvr>
                                    </p:animEffect>
                                  </p:childTnLst>
                                  <p:subTnLst>
                                    <p:audio>
                                      <p:cMediaNode>
                                        <p:cTn display="0" masterRel="sameClick">
                                          <p:stCondLst>
                                            <p:cond evt="begin" delay="0">
                                              <p:tn val="5"/>
                                            </p:cond>
                                          </p:stCondLst>
                                          <p:endCondLst>
                                            <p:cond evt="onStopAudio" delay="0">
                                              <p:tgtEl>
                                                <p:sldTgt/>
                                              </p:tgtEl>
                                            </p:cond>
                                          </p:endCondLst>
                                        </p:cTn>
                                        <p:tgtEl>
                                          <p:sndTgt r:embed="rId3" name="shiphorn.wav"/>
                                        </p:tgtEl>
                                      </p:cMediaNode>
                                    </p:audio>
                                  </p:subTnLst>
                                </p:cTn>
                              </p:par>
                              <p:par>
                                <p:cTn id="8" presetID="22" presetClass="entr" presetSubtype="1" fill="hold" grpId="0" nodeType="withEffect">
                                  <p:stCondLst>
                                    <p:cond delay="0"/>
                                  </p:stCondLst>
                                  <p:childTnLst>
                                    <p:set>
                                      <p:cBhvr>
                                        <p:cTn id="9" dur="1" fill="hold">
                                          <p:stCondLst>
                                            <p:cond delay="0"/>
                                          </p:stCondLst>
                                        </p:cTn>
                                        <p:tgtEl>
                                          <p:spTgt spid="3287"/>
                                        </p:tgtEl>
                                        <p:attrNameLst>
                                          <p:attrName>style.visibility</p:attrName>
                                        </p:attrNameLst>
                                      </p:cBhvr>
                                      <p:to>
                                        <p:strVal val="visible"/>
                                      </p:to>
                                    </p:set>
                                    <p:animEffect transition="in" filter="wipe(up)">
                                      <p:cBhvr>
                                        <p:cTn id="10" dur="2000"/>
                                        <p:tgtEl>
                                          <p:spTgt spid="3287"/>
                                        </p:tgtEl>
                                      </p:cBhvr>
                                    </p:animEffect>
                                  </p:childTnLst>
                                </p:cTn>
                              </p:par>
                            </p:childTnLst>
                          </p:cTn>
                        </p:par>
                        <p:par>
                          <p:cTn id="11" fill="hold" nodeType="afterGroup">
                            <p:stCondLst>
                              <p:cond delay="2000"/>
                            </p:stCondLst>
                            <p:childTnLst>
                              <p:par>
                                <p:cTn id="12" presetID="22" presetClass="entr" presetSubtype="1" fill="hold" grpId="0" nodeType="afterEffect">
                                  <p:stCondLst>
                                    <p:cond delay="0"/>
                                  </p:stCondLst>
                                  <p:childTnLst>
                                    <p:set>
                                      <p:cBhvr>
                                        <p:cTn id="13" dur="1" fill="hold">
                                          <p:stCondLst>
                                            <p:cond delay="0"/>
                                          </p:stCondLst>
                                        </p:cTn>
                                        <p:tgtEl>
                                          <p:spTgt spid="3286"/>
                                        </p:tgtEl>
                                        <p:attrNameLst>
                                          <p:attrName>style.visibility</p:attrName>
                                        </p:attrNameLst>
                                      </p:cBhvr>
                                      <p:to>
                                        <p:strVal val="visible"/>
                                      </p:to>
                                    </p:set>
                                    <p:animEffect transition="in" filter="wipe(up)">
                                      <p:cBhvr>
                                        <p:cTn id="14" dur="500"/>
                                        <p:tgtEl>
                                          <p:spTgt spid="3286"/>
                                        </p:tgtEl>
                                      </p:cBhvr>
                                    </p:animEffect>
                                  </p:childTnLst>
                                </p:cTn>
                              </p:par>
                            </p:childTnLst>
                          </p:cTn>
                        </p:par>
                        <p:par>
                          <p:cTn id="15" fill="hold" nodeType="afterGroup">
                            <p:stCondLst>
                              <p:cond delay="2500"/>
                            </p:stCondLst>
                            <p:childTnLst>
                              <p:par>
                                <p:cTn id="16" presetID="9" presetClass="entr" presetSubtype="0" fill="hold" grpId="0" nodeType="afterEffect">
                                  <p:stCondLst>
                                    <p:cond delay="0"/>
                                  </p:stCondLst>
                                  <p:childTnLst>
                                    <p:set>
                                      <p:cBhvr>
                                        <p:cTn id="17" dur="1" fill="hold">
                                          <p:stCondLst>
                                            <p:cond delay="0"/>
                                          </p:stCondLst>
                                        </p:cTn>
                                        <p:tgtEl>
                                          <p:spTgt spid="3289"/>
                                        </p:tgtEl>
                                        <p:attrNameLst>
                                          <p:attrName>style.visibility</p:attrName>
                                        </p:attrNameLst>
                                      </p:cBhvr>
                                      <p:to>
                                        <p:strVal val="visible"/>
                                      </p:to>
                                    </p:set>
                                    <p:animEffect transition="in" filter="dissolve">
                                      <p:cBhvr>
                                        <p:cTn id="18" dur="1000"/>
                                        <p:tgtEl>
                                          <p:spTgt spid="328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282"/>
                                        </p:tgtEl>
                                        <p:attrNameLst>
                                          <p:attrName>style.visibility</p:attrName>
                                        </p:attrNameLst>
                                      </p:cBhvr>
                                      <p:to>
                                        <p:strVal val="visible"/>
                                      </p:to>
                                    </p:set>
                                    <p:animEffect transition="in" filter="dissolve">
                                      <p:cBhvr>
                                        <p:cTn id="21" dur="1000"/>
                                        <p:tgtEl>
                                          <p:spTgt spid="328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288"/>
                                        </p:tgtEl>
                                        <p:attrNameLst>
                                          <p:attrName>style.visibility</p:attrName>
                                        </p:attrNameLst>
                                      </p:cBhvr>
                                      <p:to>
                                        <p:strVal val="visible"/>
                                      </p:to>
                                    </p:set>
                                    <p:animEffect transition="in" filter="dissolve">
                                      <p:cBhvr>
                                        <p:cTn id="24" dur="1000"/>
                                        <p:tgtEl>
                                          <p:spTgt spid="3288"/>
                                        </p:tgtEl>
                                      </p:cBhvr>
                                    </p:animEffec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2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explode.wav"/>
                                        </p:tgtEl>
                                      </p:cMediaNode>
                                    </p:audio>
                                  </p:subTnLst>
                                </p:cTn>
                              </p:par>
                            </p:childTnLst>
                          </p:cTn>
                        </p:par>
                        <p:par>
                          <p:cTn id="28" fill="hold" nodeType="afterGroup">
                            <p:stCondLst>
                              <p:cond delay="3500"/>
                            </p:stCondLst>
                            <p:childTnLst>
                              <p:par>
                                <p:cTn id="29" presetID="3" presetClass="exit" presetSubtype="10" fill="hold" grpId="1" nodeType="afterEffect">
                                  <p:stCondLst>
                                    <p:cond delay="0"/>
                                  </p:stCondLst>
                                  <p:childTnLst>
                                    <p:animEffect transition="out" filter="blinds(horizontal)">
                                      <p:cBhvr>
                                        <p:cTn id="30" dur="500"/>
                                        <p:tgtEl>
                                          <p:spTgt spid="3290"/>
                                        </p:tgtEl>
                                      </p:cBhvr>
                                    </p:animEffect>
                                    <p:set>
                                      <p:cBhvr>
                                        <p:cTn id="31" dur="1" fill="hold">
                                          <p:stCondLst>
                                            <p:cond delay="499"/>
                                          </p:stCondLst>
                                        </p:cTn>
                                        <p:tgtEl>
                                          <p:spTgt spid="3290"/>
                                        </p:tgtEl>
                                        <p:attrNameLst>
                                          <p:attrName>style.visibility</p:attrName>
                                        </p:attrNameLst>
                                      </p:cBhvr>
                                      <p:to>
                                        <p:strVal val="hidden"/>
                                      </p:to>
                                    </p:set>
                                  </p:childTnLst>
                                </p:cTn>
                              </p:par>
                            </p:childTnLst>
                          </p:cTn>
                        </p:par>
                        <p:par>
                          <p:cTn id="32" fill="hold" nodeType="afterGroup">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29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explode.wav"/>
                                        </p:tgtEl>
                                      </p:cMediaNode>
                                    </p:audio>
                                  </p:subTnLst>
                                </p:cTn>
                              </p:par>
                            </p:childTnLst>
                          </p:cTn>
                        </p:par>
                        <p:par>
                          <p:cTn id="35" fill="hold" nodeType="afterGroup">
                            <p:stCondLst>
                              <p:cond delay="4000"/>
                            </p:stCondLst>
                            <p:childTnLst>
                              <p:par>
                                <p:cTn id="36" presetID="3" presetClass="exit" presetSubtype="10" fill="hold" grpId="1" nodeType="afterEffect">
                                  <p:stCondLst>
                                    <p:cond delay="0"/>
                                  </p:stCondLst>
                                  <p:childTnLst>
                                    <p:animEffect transition="out" filter="blinds(horizontal)">
                                      <p:cBhvr>
                                        <p:cTn id="37" dur="500"/>
                                        <p:tgtEl>
                                          <p:spTgt spid="3291"/>
                                        </p:tgtEl>
                                      </p:cBhvr>
                                    </p:animEffect>
                                    <p:set>
                                      <p:cBhvr>
                                        <p:cTn id="38" dur="1" fill="hold">
                                          <p:stCondLst>
                                            <p:cond delay="499"/>
                                          </p:stCondLst>
                                        </p:cTn>
                                        <p:tgtEl>
                                          <p:spTgt spid="3291"/>
                                        </p:tgtEl>
                                        <p:attrNameLst>
                                          <p:attrName>style.visibility</p:attrName>
                                        </p:attrNameLst>
                                      </p:cBhvr>
                                      <p:to>
                                        <p:strVal val="hidden"/>
                                      </p:to>
                                    </p:set>
                                  </p:childTnLst>
                                </p:cTn>
                              </p:par>
                            </p:childTnLst>
                          </p:cTn>
                        </p:par>
                        <p:par>
                          <p:cTn id="39" fill="hold" nodeType="afterGroup">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3292"/>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explode.wav"/>
                                        </p:tgtEl>
                                      </p:cMediaNode>
                                    </p:audio>
                                  </p:subTnLst>
                                </p:cTn>
                              </p:par>
                            </p:childTnLst>
                          </p:cTn>
                        </p:par>
                        <p:par>
                          <p:cTn id="42" fill="hold" nodeType="afterGroup">
                            <p:stCondLst>
                              <p:cond delay="4500"/>
                            </p:stCondLst>
                            <p:childTnLst>
                              <p:par>
                                <p:cTn id="43" presetID="3" presetClass="exit" presetSubtype="10" fill="hold" grpId="1" nodeType="afterEffect">
                                  <p:stCondLst>
                                    <p:cond delay="0"/>
                                  </p:stCondLst>
                                  <p:childTnLst>
                                    <p:animEffect transition="out" filter="blinds(horizontal)">
                                      <p:cBhvr>
                                        <p:cTn id="44" dur="500"/>
                                        <p:tgtEl>
                                          <p:spTgt spid="3292"/>
                                        </p:tgtEl>
                                      </p:cBhvr>
                                    </p:animEffect>
                                    <p:set>
                                      <p:cBhvr>
                                        <p:cTn id="45" dur="1" fill="hold">
                                          <p:stCondLst>
                                            <p:cond delay="499"/>
                                          </p:stCondLst>
                                        </p:cTn>
                                        <p:tgtEl>
                                          <p:spTgt spid="3292"/>
                                        </p:tgtEl>
                                        <p:attrNameLst>
                                          <p:attrName>style.visibility</p:attrName>
                                        </p:attrNameLst>
                                      </p:cBhvr>
                                      <p:to>
                                        <p:strVal val="hidden"/>
                                      </p:to>
                                    </p:set>
                                  </p:childTnLst>
                                </p:cTn>
                              </p:par>
                            </p:childTnLst>
                          </p:cTn>
                        </p:par>
                        <p:par>
                          <p:cTn id="46" fill="hold" nodeType="afterGroup">
                            <p:stCondLst>
                              <p:cond delay="5000"/>
                            </p:stCondLst>
                            <p:childTnLst>
                              <p:par>
                                <p:cTn id="47" presetID="9" presetClass="entr" presetSubtype="0" fill="hold" nodeType="afterEffect">
                                  <p:stCondLst>
                                    <p:cond delay="0"/>
                                  </p:stCondLst>
                                  <p:childTnLst>
                                    <p:set>
                                      <p:cBhvr>
                                        <p:cTn id="48" dur="1" fill="hold">
                                          <p:stCondLst>
                                            <p:cond delay="0"/>
                                          </p:stCondLst>
                                        </p:cTn>
                                        <p:tgtEl>
                                          <p:spTgt spid="3285"/>
                                        </p:tgtEl>
                                        <p:attrNameLst>
                                          <p:attrName>style.visibility</p:attrName>
                                        </p:attrNameLst>
                                      </p:cBhvr>
                                      <p:to>
                                        <p:strVal val="visible"/>
                                      </p:to>
                                    </p:set>
                                    <p:animEffect transition="in" filter="dissolve">
                                      <p:cBhvr>
                                        <p:cTn id="49" dur="1000"/>
                                        <p:tgtEl>
                                          <p:spTgt spid="3285"/>
                                        </p:tgtEl>
                                      </p:cBhvr>
                                    </p:animEffect>
                                  </p:childTnLst>
                                </p:cTn>
                              </p:par>
                              <p:par>
                                <p:cTn id="50" presetID="22" presetClass="exit" presetSubtype="8" fill="hold" grpId="1" nodeType="withEffect">
                                  <p:stCondLst>
                                    <p:cond delay="0"/>
                                  </p:stCondLst>
                                  <p:childTnLst>
                                    <p:animEffect transition="out" filter="wipe(left)">
                                      <p:cBhvr>
                                        <p:cTn id="51" dur="1000"/>
                                        <p:tgtEl>
                                          <p:spTgt spid="3287"/>
                                        </p:tgtEl>
                                      </p:cBhvr>
                                    </p:animEffect>
                                    <p:set>
                                      <p:cBhvr>
                                        <p:cTn id="52" dur="1" fill="hold">
                                          <p:stCondLst>
                                            <p:cond delay="999"/>
                                          </p:stCondLst>
                                        </p:cTn>
                                        <p:tgtEl>
                                          <p:spTgt spid="3287"/>
                                        </p:tgtEl>
                                        <p:attrNameLst>
                                          <p:attrName>style.visibility</p:attrName>
                                        </p:attrNameLst>
                                      </p:cBhvr>
                                      <p:to>
                                        <p:strVal val="hidden"/>
                                      </p:to>
                                    </p:set>
                                  </p:childTnLst>
                                </p:cTn>
                              </p:par>
                            </p:childTnLst>
                          </p:cTn>
                        </p:par>
                        <p:par>
                          <p:cTn id="53" fill="hold" nodeType="afterGroup">
                            <p:stCondLst>
                              <p:cond delay="6000"/>
                            </p:stCondLst>
                            <p:childTnLst>
                              <p:par>
                                <p:cTn id="54" presetID="9" presetClass="entr" presetSubtype="0" fill="hold" nodeType="afterEffect">
                                  <p:stCondLst>
                                    <p:cond delay="0"/>
                                  </p:stCondLst>
                                  <p:childTnLst>
                                    <p:set>
                                      <p:cBhvr>
                                        <p:cTn id="55" dur="1" fill="hold">
                                          <p:stCondLst>
                                            <p:cond delay="0"/>
                                          </p:stCondLst>
                                        </p:cTn>
                                        <p:tgtEl>
                                          <p:spTgt spid="3284"/>
                                        </p:tgtEl>
                                        <p:attrNameLst>
                                          <p:attrName>style.visibility</p:attrName>
                                        </p:attrNameLst>
                                      </p:cBhvr>
                                      <p:to>
                                        <p:strVal val="visible"/>
                                      </p:to>
                                    </p:set>
                                    <p:animEffect transition="in" filter="dissolve">
                                      <p:cBhvr>
                                        <p:cTn id="56" dur="1000"/>
                                        <p:tgtEl>
                                          <p:spTgt spid="3284"/>
                                        </p:tgtEl>
                                      </p:cBhvr>
                                    </p:animEffect>
                                  </p:childTnLst>
                                </p:cTn>
                              </p:par>
                              <p:par>
                                <p:cTn id="57" presetID="22" presetClass="exit" presetSubtype="1" fill="hold" grpId="1" nodeType="withEffect">
                                  <p:stCondLst>
                                    <p:cond delay="0"/>
                                  </p:stCondLst>
                                  <p:childTnLst>
                                    <p:animEffect transition="out" filter="wipe(up)">
                                      <p:cBhvr>
                                        <p:cTn id="58" dur="1000"/>
                                        <p:tgtEl>
                                          <p:spTgt spid="3286"/>
                                        </p:tgtEl>
                                      </p:cBhvr>
                                    </p:animEffect>
                                    <p:set>
                                      <p:cBhvr>
                                        <p:cTn id="59" dur="1" fill="hold">
                                          <p:stCondLst>
                                            <p:cond delay="999"/>
                                          </p:stCondLst>
                                        </p:cTn>
                                        <p:tgtEl>
                                          <p:spTgt spid="3286"/>
                                        </p:tgtEl>
                                        <p:attrNameLst>
                                          <p:attrName>style.visibility</p:attrName>
                                        </p:attrNameLst>
                                      </p:cBhvr>
                                      <p:to>
                                        <p:strVal val="hidden"/>
                                      </p:to>
                                    </p:set>
                                  </p:childTnLst>
                                </p:cTn>
                              </p:par>
                            </p:childTnLst>
                          </p:cTn>
                        </p:par>
                        <p:par>
                          <p:cTn id="60" fill="hold" nodeType="afterGroup">
                            <p:stCondLst>
                              <p:cond delay="7000"/>
                            </p:stCondLst>
                            <p:childTnLst>
                              <p:par>
                                <p:cTn id="61" presetID="9" presetClass="entr" presetSubtype="0" fill="hold" nodeType="afterEffect">
                                  <p:stCondLst>
                                    <p:cond delay="0"/>
                                  </p:stCondLst>
                                  <p:childTnLst>
                                    <p:set>
                                      <p:cBhvr>
                                        <p:cTn id="62" dur="1" fill="hold">
                                          <p:stCondLst>
                                            <p:cond delay="0"/>
                                          </p:stCondLst>
                                        </p:cTn>
                                        <p:tgtEl>
                                          <p:spTgt spid="3283"/>
                                        </p:tgtEl>
                                        <p:attrNameLst>
                                          <p:attrName>style.visibility</p:attrName>
                                        </p:attrNameLst>
                                      </p:cBhvr>
                                      <p:to>
                                        <p:strVal val="visible"/>
                                      </p:to>
                                    </p:set>
                                    <p:animEffect transition="in" filter="dissolve">
                                      <p:cBhvr>
                                        <p:cTn id="63" dur="1000"/>
                                        <p:tgtEl>
                                          <p:spTgt spid="3283"/>
                                        </p:tgtEl>
                                      </p:cBhvr>
                                    </p:animEffect>
                                  </p:childTnLst>
                                </p:cTn>
                              </p:par>
                              <p:par>
                                <p:cTn id="64" presetID="22" presetClass="exit" presetSubtype="1" fill="hold" grpId="1" nodeType="withEffect">
                                  <p:stCondLst>
                                    <p:cond delay="0"/>
                                  </p:stCondLst>
                                  <p:childTnLst>
                                    <p:animEffect transition="out" filter="wipe(up)">
                                      <p:cBhvr>
                                        <p:cTn id="65" dur="1000"/>
                                        <p:tgtEl>
                                          <p:spTgt spid="3279"/>
                                        </p:tgtEl>
                                      </p:cBhvr>
                                    </p:animEffect>
                                    <p:set>
                                      <p:cBhvr>
                                        <p:cTn id="66" dur="1" fill="hold">
                                          <p:stCondLst>
                                            <p:cond delay="999"/>
                                          </p:stCondLst>
                                        </p:cTn>
                                        <p:tgtEl>
                                          <p:spTgt spid="3279"/>
                                        </p:tgtEl>
                                        <p:attrNameLst>
                                          <p:attrName>style.visibility</p:attrName>
                                        </p:attrNameLst>
                                      </p:cBhvr>
                                      <p:to>
                                        <p:strVal val="hidden"/>
                                      </p:to>
                                    </p:set>
                                  </p:childTnLst>
                                </p:cTn>
                              </p:par>
                            </p:childTnLst>
                          </p:cTn>
                        </p:par>
                        <p:par>
                          <p:cTn id="67" fill="hold" nodeType="afterGroup">
                            <p:stCondLst>
                              <p:cond delay="8000"/>
                            </p:stCondLst>
                            <p:childTnLst>
                              <p:par>
                                <p:cTn id="68" presetID="22" presetClass="exit" presetSubtype="1" fill="hold" grpId="0" nodeType="afterEffect">
                                  <p:stCondLst>
                                    <p:cond delay="0"/>
                                  </p:stCondLst>
                                  <p:childTnLst>
                                    <p:animEffect transition="out" filter="wipe(up)">
                                      <p:cBhvr>
                                        <p:cTn id="69" dur="1000"/>
                                        <p:tgtEl>
                                          <p:spTgt spid="3105"/>
                                        </p:tgtEl>
                                      </p:cBhvr>
                                    </p:animEffect>
                                    <p:set>
                                      <p:cBhvr>
                                        <p:cTn id="70" dur="1" fill="hold">
                                          <p:stCondLst>
                                            <p:cond delay="999"/>
                                          </p:stCondLst>
                                        </p:cTn>
                                        <p:tgtEl>
                                          <p:spTgt spid="3105"/>
                                        </p:tgtEl>
                                        <p:attrNameLst>
                                          <p:attrName>style.visibility</p:attrName>
                                        </p:attrNameLst>
                                      </p:cBhvr>
                                      <p:to>
                                        <p:strVal val="hidden"/>
                                      </p:to>
                                    </p:set>
                                  </p:childTnLst>
                                </p:cTn>
                              </p:par>
                              <p:par>
                                <p:cTn id="71" presetID="9" presetClass="exit" presetSubtype="0" fill="hold" nodeType="withEffect">
                                  <p:stCondLst>
                                    <p:cond delay="0"/>
                                  </p:stCondLst>
                                  <p:childTnLst>
                                    <p:animEffect transition="out" filter="dissolve">
                                      <p:cBhvr>
                                        <p:cTn id="72" dur="1000"/>
                                        <p:tgtEl>
                                          <p:spTgt spid="3184"/>
                                        </p:tgtEl>
                                      </p:cBhvr>
                                    </p:animEffect>
                                    <p:set>
                                      <p:cBhvr>
                                        <p:cTn id="73" dur="1" fill="hold">
                                          <p:stCondLst>
                                            <p:cond delay="999"/>
                                          </p:stCondLst>
                                        </p:cTn>
                                        <p:tgtEl>
                                          <p:spTgt spid="3184"/>
                                        </p:tgtEl>
                                        <p:attrNameLst>
                                          <p:attrName>style.visibility</p:attrName>
                                        </p:attrNameLst>
                                      </p:cBhvr>
                                      <p:to>
                                        <p:strVal val="hidden"/>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xit" presetSubtype="1" fill="hold" grpId="0" nodeType="clickEffect">
                                  <p:stCondLst>
                                    <p:cond delay="0"/>
                                  </p:stCondLst>
                                  <p:childTnLst>
                                    <p:animEffect transition="out" filter="wipe(up)">
                                      <p:cBhvr>
                                        <p:cTn id="77" dur="1000"/>
                                        <p:tgtEl>
                                          <p:spTgt spid="3106"/>
                                        </p:tgtEl>
                                      </p:cBhvr>
                                    </p:animEffect>
                                    <p:set>
                                      <p:cBhvr>
                                        <p:cTn id="78" dur="1" fill="hold">
                                          <p:stCondLst>
                                            <p:cond delay="999"/>
                                          </p:stCondLst>
                                        </p:cTn>
                                        <p:tgtEl>
                                          <p:spTgt spid="3106"/>
                                        </p:tgtEl>
                                        <p:attrNameLst>
                                          <p:attrName>style.visibility</p:attrName>
                                        </p:attrNameLst>
                                      </p:cBhvr>
                                      <p:to>
                                        <p:strVal val="hidden"/>
                                      </p:to>
                                    </p:set>
                                  </p:childTnLst>
                                </p:cTn>
                              </p:par>
                              <p:par>
                                <p:cTn id="79" presetID="22" presetClass="entr" presetSubtype="1" fill="hold" grpId="0" nodeType="withEffect">
                                  <p:stCondLst>
                                    <p:cond delay="0"/>
                                  </p:stCondLst>
                                  <p:childTnLst>
                                    <p:set>
                                      <p:cBhvr>
                                        <p:cTn id="80" dur="1" fill="hold">
                                          <p:stCondLst>
                                            <p:cond delay="0"/>
                                          </p:stCondLst>
                                        </p:cTn>
                                        <p:tgtEl>
                                          <p:spTgt spid="3315"/>
                                        </p:tgtEl>
                                        <p:attrNameLst>
                                          <p:attrName>style.visibility</p:attrName>
                                        </p:attrNameLst>
                                      </p:cBhvr>
                                      <p:to>
                                        <p:strVal val="visible"/>
                                      </p:to>
                                    </p:set>
                                    <p:animEffect transition="in" filter="wipe(up)">
                                      <p:cBhvr>
                                        <p:cTn id="81" dur="1000"/>
                                        <p:tgtEl>
                                          <p:spTgt spid="3315"/>
                                        </p:tgtEl>
                                      </p:cBhvr>
                                    </p:animEffect>
                                  </p:childTnLst>
                                </p:cTn>
                              </p:par>
                              <p:par>
                                <p:cTn id="82" presetID="22" presetClass="exit" presetSubtype="1" fill="hold" grpId="0" nodeType="withEffect">
                                  <p:stCondLst>
                                    <p:cond delay="0"/>
                                  </p:stCondLst>
                                  <p:childTnLst>
                                    <p:animEffect transition="out" filter="wipe(up)">
                                      <p:cBhvr>
                                        <p:cTn id="83" dur="1000"/>
                                        <p:tgtEl>
                                          <p:spTgt spid="3278"/>
                                        </p:tgtEl>
                                      </p:cBhvr>
                                    </p:animEffect>
                                    <p:set>
                                      <p:cBhvr>
                                        <p:cTn id="84" dur="1" fill="hold">
                                          <p:stCondLst>
                                            <p:cond delay="999"/>
                                          </p:stCondLst>
                                        </p:cTn>
                                        <p:tgtEl>
                                          <p:spTgt spid="3278"/>
                                        </p:tgtEl>
                                        <p:attrNameLst>
                                          <p:attrName>style.visibility</p:attrName>
                                        </p:attrNameLst>
                                      </p:cBhvr>
                                      <p:to>
                                        <p:strVal val="hidden"/>
                                      </p:to>
                                    </p:set>
                                  </p:childTnLst>
                                </p:cTn>
                              </p:par>
                              <p:par>
                                <p:cTn id="85" presetID="9" presetClass="exit" presetSubtype="0" fill="hold" nodeType="withEffect">
                                  <p:stCondLst>
                                    <p:cond delay="0"/>
                                  </p:stCondLst>
                                  <p:childTnLst>
                                    <p:animEffect transition="out" filter="dissolve">
                                      <p:cBhvr>
                                        <p:cTn id="86" dur="1000"/>
                                        <p:tgtEl>
                                          <p:spTgt spid="3182"/>
                                        </p:tgtEl>
                                      </p:cBhvr>
                                    </p:animEffect>
                                    <p:set>
                                      <p:cBhvr>
                                        <p:cTn id="87" dur="1" fill="hold">
                                          <p:stCondLst>
                                            <p:cond delay="999"/>
                                          </p:stCondLst>
                                        </p:cTn>
                                        <p:tgtEl>
                                          <p:spTgt spid="3182"/>
                                        </p:tgtEl>
                                        <p:attrNameLst>
                                          <p:attrName>style.visibility</p:attrName>
                                        </p:attrNameLst>
                                      </p:cBhvr>
                                      <p:to>
                                        <p:strVal val="hidden"/>
                                      </p:to>
                                    </p:set>
                                  </p:childTnLst>
                                </p:cTn>
                              </p:par>
                              <p:par>
                                <p:cTn id="88" presetID="22" presetClass="entr" presetSubtype="1" fill="hold" grpId="0" nodeType="withEffect">
                                  <p:stCondLst>
                                    <p:cond delay="0"/>
                                  </p:stCondLst>
                                  <p:childTnLst>
                                    <p:set>
                                      <p:cBhvr>
                                        <p:cTn id="89" dur="1" fill="hold">
                                          <p:stCondLst>
                                            <p:cond delay="0"/>
                                          </p:stCondLst>
                                        </p:cTn>
                                        <p:tgtEl>
                                          <p:spTgt spid="3314"/>
                                        </p:tgtEl>
                                        <p:attrNameLst>
                                          <p:attrName>style.visibility</p:attrName>
                                        </p:attrNameLst>
                                      </p:cBhvr>
                                      <p:to>
                                        <p:strVal val="visible"/>
                                      </p:to>
                                    </p:set>
                                    <p:animEffect transition="in" filter="wipe(up)">
                                      <p:cBhvr>
                                        <p:cTn id="90" dur="1000"/>
                                        <p:tgtEl>
                                          <p:spTgt spid="3314"/>
                                        </p:tgtEl>
                                      </p:cBhvr>
                                    </p:animEffect>
                                  </p:childTnLst>
                                </p:cTn>
                              </p:par>
                              <p:par>
                                <p:cTn id="91" presetID="9" presetClass="entr" presetSubtype="0" fill="hold" nodeType="withEffect">
                                  <p:stCondLst>
                                    <p:cond delay="0"/>
                                  </p:stCondLst>
                                  <p:childTnLst>
                                    <p:set>
                                      <p:cBhvr>
                                        <p:cTn id="92" dur="1" fill="hold">
                                          <p:stCondLst>
                                            <p:cond delay="0"/>
                                          </p:stCondLst>
                                        </p:cTn>
                                        <p:tgtEl>
                                          <p:spTgt spid="3890"/>
                                        </p:tgtEl>
                                        <p:attrNameLst>
                                          <p:attrName>style.visibility</p:attrName>
                                        </p:attrNameLst>
                                      </p:cBhvr>
                                      <p:to>
                                        <p:strVal val="visible"/>
                                      </p:to>
                                    </p:set>
                                    <p:animEffect transition="in" filter="dissolve">
                                      <p:cBhvr>
                                        <p:cTn id="93" dur="500"/>
                                        <p:tgtEl>
                                          <p:spTgt spid="3890"/>
                                        </p:tgtEl>
                                      </p:cBhvr>
                                    </p:animEffect>
                                  </p:childTnLst>
                                </p:cTn>
                              </p:par>
                              <p:par>
                                <p:cTn id="94" presetID="9" presetClass="entr" presetSubtype="0" fill="hold" nodeType="withEffect">
                                  <p:stCondLst>
                                    <p:cond delay="0"/>
                                  </p:stCondLst>
                                  <p:childTnLst>
                                    <p:set>
                                      <p:cBhvr>
                                        <p:cTn id="95" dur="1" fill="hold">
                                          <p:stCondLst>
                                            <p:cond delay="0"/>
                                          </p:stCondLst>
                                        </p:cTn>
                                        <p:tgtEl>
                                          <p:spTgt spid="3889"/>
                                        </p:tgtEl>
                                        <p:attrNameLst>
                                          <p:attrName>style.visibility</p:attrName>
                                        </p:attrNameLst>
                                      </p:cBhvr>
                                      <p:to>
                                        <p:strVal val="visible"/>
                                      </p:to>
                                    </p:set>
                                    <p:animEffect transition="in" filter="dissolve">
                                      <p:cBhvr>
                                        <p:cTn id="96" dur="500"/>
                                        <p:tgtEl>
                                          <p:spTgt spid="3889"/>
                                        </p:tgtEl>
                                      </p:cBhvr>
                                    </p:animEffect>
                                  </p:childTnLst>
                                </p:cTn>
                              </p:par>
                              <p:par>
                                <p:cTn id="97" presetID="9" presetClass="entr" presetSubtype="0" fill="hold" nodeType="withEffect">
                                  <p:stCondLst>
                                    <p:cond delay="0"/>
                                  </p:stCondLst>
                                  <p:childTnLst>
                                    <p:set>
                                      <p:cBhvr>
                                        <p:cTn id="98" dur="1" fill="hold">
                                          <p:stCondLst>
                                            <p:cond delay="0"/>
                                          </p:stCondLst>
                                        </p:cTn>
                                        <p:tgtEl>
                                          <p:spTgt spid="3888"/>
                                        </p:tgtEl>
                                        <p:attrNameLst>
                                          <p:attrName>style.visibility</p:attrName>
                                        </p:attrNameLst>
                                      </p:cBhvr>
                                      <p:to>
                                        <p:strVal val="visible"/>
                                      </p:to>
                                    </p:set>
                                    <p:animEffect transition="in" filter="dissolve">
                                      <p:cBhvr>
                                        <p:cTn id="99" dur="500"/>
                                        <p:tgtEl>
                                          <p:spTgt spid="3888"/>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9" presetClass="exit" presetSubtype="0" fill="hold" grpId="1" nodeType="clickEffect">
                                  <p:stCondLst>
                                    <p:cond delay="0"/>
                                  </p:stCondLst>
                                  <p:childTnLst>
                                    <p:animEffect transition="out" filter="dissolve">
                                      <p:cBhvr>
                                        <p:cTn id="103" dur="1000"/>
                                        <p:tgtEl>
                                          <p:spTgt spid="3289"/>
                                        </p:tgtEl>
                                      </p:cBhvr>
                                    </p:animEffect>
                                    <p:set>
                                      <p:cBhvr>
                                        <p:cTn id="104" dur="1" fill="hold">
                                          <p:stCondLst>
                                            <p:cond delay="999"/>
                                          </p:stCondLst>
                                        </p:cTn>
                                        <p:tgtEl>
                                          <p:spTgt spid="3289"/>
                                        </p:tgtEl>
                                        <p:attrNameLst>
                                          <p:attrName>style.visibility</p:attrName>
                                        </p:attrNameLst>
                                      </p:cBhvr>
                                      <p:to>
                                        <p:strVal val="hidden"/>
                                      </p:to>
                                    </p:set>
                                  </p:childTnLst>
                                </p:cTn>
                              </p:par>
                              <p:par>
                                <p:cTn id="105" presetID="9" presetClass="exit" presetSubtype="0" fill="hold" grpId="1" nodeType="withEffect">
                                  <p:stCondLst>
                                    <p:cond delay="0"/>
                                  </p:stCondLst>
                                  <p:childTnLst>
                                    <p:animEffect transition="out" filter="dissolve">
                                      <p:cBhvr>
                                        <p:cTn id="106" dur="1000"/>
                                        <p:tgtEl>
                                          <p:spTgt spid="3282"/>
                                        </p:tgtEl>
                                      </p:cBhvr>
                                    </p:animEffect>
                                    <p:set>
                                      <p:cBhvr>
                                        <p:cTn id="107" dur="1" fill="hold">
                                          <p:stCondLst>
                                            <p:cond delay="999"/>
                                          </p:stCondLst>
                                        </p:cTn>
                                        <p:tgtEl>
                                          <p:spTgt spid="3282"/>
                                        </p:tgtEl>
                                        <p:attrNameLst>
                                          <p:attrName>style.visibility</p:attrName>
                                        </p:attrNameLst>
                                      </p:cBhvr>
                                      <p:to>
                                        <p:strVal val="hidden"/>
                                      </p:to>
                                    </p:set>
                                  </p:childTnLst>
                                </p:cTn>
                              </p:par>
                              <p:par>
                                <p:cTn id="108" presetID="9" presetClass="exit" presetSubtype="0" fill="hold" grpId="1" nodeType="withEffect">
                                  <p:stCondLst>
                                    <p:cond delay="0"/>
                                  </p:stCondLst>
                                  <p:childTnLst>
                                    <p:animEffect transition="out" filter="dissolve">
                                      <p:cBhvr>
                                        <p:cTn id="109" dur="1000"/>
                                        <p:tgtEl>
                                          <p:spTgt spid="3288"/>
                                        </p:tgtEl>
                                      </p:cBhvr>
                                    </p:animEffect>
                                    <p:set>
                                      <p:cBhvr>
                                        <p:cTn id="110" dur="1" fill="hold">
                                          <p:stCondLst>
                                            <p:cond delay="999"/>
                                          </p:stCondLst>
                                        </p:cTn>
                                        <p:tgtEl>
                                          <p:spTgt spid="3288"/>
                                        </p:tgtEl>
                                        <p:attrNameLst>
                                          <p:attrName>style.visibility</p:attrName>
                                        </p:attrNameLst>
                                      </p:cBhvr>
                                      <p:to>
                                        <p:strVal val="hidden"/>
                                      </p:to>
                                    </p:set>
                                  </p:childTnLst>
                                </p:cTn>
                              </p:par>
                            </p:childTnLst>
                          </p:cTn>
                        </p:par>
                        <p:par>
                          <p:cTn id="111" fill="hold" nodeType="afterGroup">
                            <p:stCondLst>
                              <p:cond delay="1000"/>
                            </p:stCondLst>
                            <p:childTnLst>
                              <p:par>
                                <p:cTn id="112" presetID="22" presetClass="entr" presetSubtype="8" fill="hold" grpId="0" nodeType="afterEffect">
                                  <p:stCondLst>
                                    <p:cond delay="0"/>
                                  </p:stCondLst>
                                  <p:childTnLst>
                                    <p:set>
                                      <p:cBhvr>
                                        <p:cTn id="113" dur="1" fill="hold">
                                          <p:stCondLst>
                                            <p:cond delay="0"/>
                                          </p:stCondLst>
                                        </p:cTn>
                                        <p:tgtEl>
                                          <p:spTgt spid="3297"/>
                                        </p:tgtEl>
                                        <p:attrNameLst>
                                          <p:attrName>style.visibility</p:attrName>
                                        </p:attrNameLst>
                                      </p:cBhvr>
                                      <p:to>
                                        <p:strVal val="visible"/>
                                      </p:to>
                                    </p:set>
                                    <p:animEffect transition="in" filter="wipe(left)">
                                      <p:cBhvr>
                                        <p:cTn id="114" dur="2000"/>
                                        <p:tgtEl>
                                          <p:spTgt spid="3297"/>
                                        </p:tgtEl>
                                      </p:cBhvr>
                                    </p:animEffect>
                                  </p:childTnLst>
                                  <p:subTnLst>
                                    <p:audio>
                                      <p:cMediaNode>
                                        <p:cTn display="0" masterRel="sameClick">
                                          <p:stCondLst>
                                            <p:cond evt="begin" delay="0">
                                              <p:tn val="112"/>
                                            </p:cond>
                                          </p:stCondLst>
                                          <p:endCondLst>
                                            <p:cond evt="onStopAudio" delay="0">
                                              <p:tgtEl>
                                                <p:sldTgt/>
                                              </p:tgtEl>
                                            </p:cond>
                                          </p:endCondLst>
                                        </p:cTn>
                                        <p:tgtEl>
                                          <p:sndTgt r:embed="rId5" name="trucks028.wav"/>
                                        </p:tgtEl>
                                      </p:cMediaNode>
                                    </p:audio>
                                  </p:subTnLst>
                                </p:cTn>
                              </p:par>
                              <p:par>
                                <p:cTn id="115" presetID="22" presetClass="entr" presetSubtype="2" fill="hold" grpId="0" nodeType="withEffect">
                                  <p:stCondLst>
                                    <p:cond delay="0"/>
                                  </p:stCondLst>
                                  <p:childTnLst>
                                    <p:set>
                                      <p:cBhvr>
                                        <p:cTn id="116" dur="1" fill="hold">
                                          <p:stCondLst>
                                            <p:cond delay="0"/>
                                          </p:stCondLst>
                                        </p:cTn>
                                        <p:tgtEl>
                                          <p:spTgt spid="3298"/>
                                        </p:tgtEl>
                                        <p:attrNameLst>
                                          <p:attrName>style.visibility</p:attrName>
                                        </p:attrNameLst>
                                      </p:cBhvr>
                                      <p:to>
                                        <p:strVal val="visible"/>
                                      </p:to>
                                    </p:set>
                                    <p:animEffect transition="in" filter="wipe(right)">
                                      <p:cBhvr>
                                        <p:cTn id="117" dur="2000"/>
                                        <p:tgtEl>
                                          <p:spTgt spid="3298"/>
                                        </p:tgtEl>
                                      </p:cBhvr>
                                    </p:animEffect>
                                  </p:childTnLst>
                                </p:cTn>
                              </p:par>
                            </p:childTnLst>
                          </p:cTn>
                        </p:par>
                        <p:par>
                          <p:cTn id="118" fill="hold" nodeType="afterGroup">
                            <p:stCondLst>
                              <p:cond delay="3000"/>
                            </p:stCondLst>
                            <p:childTnLst>
                              <p:par>
                                <p:cTn id="119" presetID="1" presetClass="entr" presetSubtype="0" fill="hold" grpId="0" nodeType="afterEffect">
                                  <p:stCondLst>
                                    <p:cond delay="0"/>
                                  </p:stCondLst>
                                  <p:childTnLst>
                                    <p:set>
                                      <p:cBhvr>
                                        <p:cTn id="120" dur="1" fill="hold">
                                          <p:stCondLst>
                                            <p:cond delay="0"/>
                                          </p:stCondLst>
                                        </p:cTn>
                                        <p:tgtEl>
                                          <p:spTgt spid="3299"/>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4" name="explode.wav"/>
                                        </p:tgtEl>
                                      </p:cMediaNode>
                                    </p:audio>
                                  </p:subTnLst>
                                </p:cTn>
                              </p:par>
                            </p:childTnLst>
                          </p:cTn>
                        </p:par>
                        <p:par>
                          <p:cTn id="121" fill="hold" nodeType="afterGroup">
                            <p:stCondLst>
                              <p:cond delay="3000"/>
                            </p:stCondLst>
                            <p:childTnLst>
                              <p:par>
                                <p:cTn id="122" presetID="3" presetClass="exit" presetSubtype="10" fill="hold" grpId="1" nodeType="afterEffect">
                                  <p:stCondLst>
                                    <p:cond delay="0"/>
                                  </p:stCondLst>
                                  <p:childTnLst>
                                    <p:animEffect transition="out" filter="blinds(horizontal)">
                                      <p:cBhvr>
                                        <p:cTn id="123" dur="500"/>
                                        <p:tgtEl>
                                          <p:spTgt spid="3299"/>
                                        </p:tgtEl>
                                      </p:cBhvr>
                                    </p:animEffect>
                                    <p:set>
                                      <p:cBhvr>
                                        <p:cTn id="124" dur="1" fill="hold">
                                          <p:stCondLst>
                                            <p:cond delay="499"/>
                                          </p:stCondLst>
                                        </p:cTn>
                                        <p:tgtEl>
                                          <p:spTgt spid="3299"/>
                                        </p:tgtEl>
                                        <p:attrNameLst>
                                          <p:attrName>style.visibility</p:attrName>
                                        </p:attrNameLst>
                                      </p:cBhvr>
                                      <p:to>
                                        <p:strVal val="hidden"/>
                                      </p:to>
                                    </p:set>
                                  </p:childTnLst>
                                </p:cTn>
                              </p:par>
                            </p:childTnLst>
                          </p:cTn>
                        </p:par>
                        <p:par>
                          <p:cTn id="125" fill="hold" nodeType="afterGroup">
                            <p:stCondLst>
                              <p:cond delay="3500"/>
                            </p:stCondLst>
                            <p:childTnLst>
                              <p:par>
                                <p:cTn id="126" presetID="9" presetClass="exit" presetSubtype="0" fill="hold" nodeType="afterEffect">
                                  <p:stCondLst>
                                    <p:cond delay="0"/>
                                  </p:stCondLst>
                                  <p:childTnLst>
                                    <p:animEffect transition="out" filter="dissolve">
                                      <p:cBhvr>
                                        <p:cTn id="127" dur="500"/>
                                        <p:tgtEl>
                                          <p:spTgt spid="3285"/>
                                        </p:tgtEl>
                                      </p:cBhvr>
                                    </p:animEffect>
                                    <p:set>
                                      <p:cBhvr>
                                        <p:cTn id="128" dur="1" fill="hold">
                                          <p:stCondLst>
                                            <p:cond delay="499"/>
                                          </p:stCondLst>
                                        </p:cTn>
                                        <p:tgtEl>
                                          <p:spTgt spid="3285"/>
                                        </p:tgtEl>
                                        <p:attrNameLst>
                                          <p:attrName>style.visibility</p:attrName>
                                        </p:attrNameLst>
                                      </p:cBhvr>
                                      <p:to>
                                        <p:strVal val="hidden"/>
                                      </p:to>
                                    </p:set>
                                  </p:childTnLst>
                                </p:cTn>
                              </p:par>
                            </p:childTnLst>
                          </p:cTn>
                        </p:par>
                        <p:par>
                          <p:cTn id="129" fill="hold" nodeType="afterGroup">
                            <p:stCondLst>
                              <p:cond delay="4000"/>
                            </p:stCondLst>
                            <p:childTnLst>
                              <p:par>
                                <p:cTn id="130" presetID="9" presetClass="exit" presetSubtype="0" fill="hold" nodeType="afterEffect">
                                  <p:stCondLst>
                                    <p:cond delay="0"/>
                                  </p:stCondLst>
                                  <p:childTnLst>
                                    <p:animEffect transition="out" filter="dissolve">
                                      <p:cBhvr>
                                        <p:cTn id="131" dur="1000"/>
                                        <p:tgtEl>
                                          <p:spTgt spid="3284"/>
                                        </p:tgtEl>
                                      </p:cBhvr>
                                    </p:animEffect>
                                    <p:set>
                                      <p:cBhvr>
                                        <p:cTn id="132" dur="1" fill="hold">
                                          <p:stCondLst>
                                            <p:cond delay="999"/>
                                          </p:stCondLst>
                                        </p:cTn>
                                        <p:tgtEl>
                                          <p:spTgt spid="3284"/>
                                        </p:tgtEl>
                                        <p:attrNameLst>
                                          <p:attrName>style.visibility</p:attrName>
                                        </p:attrNameLst>
                                      </p:cBhvr>
                                      <p:to>
                                        <p:strVal val="hidden"/>
                                      </p:to>
                                    </p:set>
                                  </p:childTnLst>
                                </p:cTn>
                              </p:par>
                            </p:childTnLst>
                          </p:cTn>
                        </p:par>
                        <p:par>
                          <p:cTn id="133" fill="hold" nodeType="afterGroup">
                            <p:stCondLst>
                              <p:cond delay="5000"/>
                            </p:stCondLst>
                            <p:childTnLst>
                              <p:par>
                                <p:cTn id="134" presetID="9" presetClass="exit" presetSubtype="0" fill="hold" nodeType="afterEffect">
                                  <p:stCondLst>
                                    <p:cond delay="0"/>
                                  </p:stCondLst>
                                  <p:childTnLst>
                                    <p:animEffect transition="out" filter="dissolve">
                                      <p:cBhvr>
                                        <p:cTn id="135" dur="1000"/>
                                        <p:tgtEl>
                                          <p:spTgt spid="3283"/>
                                        </p:tgtEl>
                                      </p:cBhvr>
                                    </p:animEffect>
                                    <p:set>
                                      <p:cBhvr>
                                        <p:cTn id="136" dur="1" fill="hold">
                                          <p:stCondLst>
                                            <p:cond delay="999"/>
                                          </p:stCondLst>
                                        </p:cTn>
                                        <p:tgtEl>
                                          <p:spTgt spid="3283"/>
                                        </p:tgtEl>
                                        <p:attrNameLst>
                                          <p:attrName>style.visibility</p:attrName>
                                        </p:attrNameLst>
                                      </p:cBhvr>
                                      <p:to>
                                        <p:strVal val="hidden"/>
                                      </p:to>
                                    </p:set>
                                  </p:childTnLst>
                                </p:cTn>
                              </p:par>
                            </p:childTnLst>
                          </p:cTn>
                        </p:par>
                        <p:par>
                          <p:cTn id="137" fill="hold" nodeType="afterGroup">
                            <p:stCondLst>
                              <p:cond delay="6000"/>
                            </p:stCondLst>
                            <p:childTnLst>
                              <p:par>
                                <p:cTn id="138" presetID="22" presetClass="exit" presetSubtype="8" fill="hold" grpId="1" nodeType="afterEffect">
                                  <p:stCondLst>
                                    <p:cond delay="0"/>
                                  </p:stCondLst>
                                  <p:childTnLst>
                                    <p:animEffect transition="out" filter="wipe(left)">
                                      <p:cBhvr>
                                        <p:cTn id="139" dur="1000"/>
                                        <p:tgtEl>
                                          <p:spTgt spid="3297"/>
                                        </p:tgtEl>
                                      </p:cBhvr>
                                    </p:animEffect>
                                    <p:set>
                                      <p:cBhvr>
                                        <p:cTn id="140" dur="1" fill="hold">
                                          <p:stCondLst>
                                            <p:cond delay="999"/>
                                          </p:stCondLst>
                                        </p:cTn>
                                        <p:tgtEl>
                                          <p:spTgt spid="3297"/>
                                        </p:tgtEl>
                                        <p:attrNameLst>
                                          <p:attrName>style.visibility</p:attrName>
                                        </p:attrNameLst>
                                      </p:cBhvr>
                                      <p:to>
                                        <p:strVal val="hidden"/>
                                      </p:to>
                                    </p:set>
                                  </p:childTnLst>
                                </p:cTn>
                              </p:par>
                              <p:par>
                                <p:cTn id="141" presetID="22" presetClass="exit" presetSubtype="2" fill="hold" grpId="1" nodeType="withEffect">
                                  <p:stCondLst>
                                    <p:cond delay="0"/>
                                  </p:stCondLst>
                                  <p:childTnLst>
                                    <p:animEffect transition="out" filter="wipe(right)">
                                      <p:cBhvr>
                                        <p:cTn id="142" dur="1000"/>
                                        <p:tgtEl>
                                          <p:spTgt spid="3298"/>
                                        </p:tgtEl>
                                      </p:cBhvr>
                                    </p:animEffect>
                                    <p:set>
                                      <p:cBhvr>
                                        <p:cTn id="143" dur="1" fill="hold">
                                          <p:stCondLst>
                                            <p:cond delay="999"/>
                                          </p:stCondLst>
                                        </p:cTn>
                                        <p:tgtEl>
                                          <p:spTgt spid="3298"/>
                                        </p:tgtEl>
                                        <p:attrNameLst>
                                          <p:attrName>style.visibility</p:attrName>
                                        </p:attrNameLst>
                                      </p:cBhvr>
                                      <p:to>
                                        <p:strVal val="hidden"/>
                                      </p:to>
                                    </p:set>
                                  </p:childTnLst>
                                </p:cTn>
                              </p:par>
                              <p:par>
                                <p:cTn id="144" presetID="9" presetClass="entr" presetSubtype="0" fill="hold" nodeType="withEffect">
                                  <p:stCondLst>
                                    <p:cond delay="0"/>
                                  </p:stCondLst>
                                  <p:childTnLst>
                                    <p:set>
                                      <p:cBhvr>
                                        <p:cTn id="145" dur="1" fill="hold">
                                          <p:stCondLst>
                                            <p:cond delay="0"/>
                                          </p:stCondLst>
                                        </p:cTn>
                                        <p:tgtEl>
                                          <p:spTgt spid="3186"/>
                                        </p:tgtEl>
                                        <p:attrNameLst>
                                          <p:attrName>style.visibility</p:attrName>
                                        </p:attrNameLst>
                                      </p:cBhvr>
                                      <p:to>
                                        <p:strVal val="visible"/>
                                      </p:to>
                                    </p:set>
                                    <p:animEffect transition="in" filter="dissolve">
                                      <p:cBhvr>
                                        <p:cTn id="146" dur="1000"/>
                                        <p:tgtEl>
                                          <p:spTgt spid="3186"/>
                                        </p:tgtEl>
                                      </p:cBhvr>
                                    </p:animEffect>
                                  </p:childTnLst>
                                </p:cTn>
                              </p:par>
                              <p:par>
                                <p:cTn id="147" presetID="9" presetClass="entr" presetSubtype="0" fill="hold" nodeType="withEffect">
                                  <p:stCondLst>
                                    <p:cond delay="0"/>
                                  </p:stCondLst>
                                  <p:childTnLst>
                                    <p:set>
                                      <p:cBhvr>
                                        <p:cTn id="148" dur="1" fill="hold">
                                          <p:stCondLst>
                                            <p:cond delay="0"/>
                                          </p:stCondLst>
                                        </p:cTn>
                                        <p:tgtEl>
                                          <p:spTgt spid="7"/>
                                        </p:tgtEl>
                                        <p:attrNameLst>
                                          <p:attrName>style.visibility</p:attrName>
                                        </p:attrNameLst>
                                      </p:cBhvr>
                                      <p:to>
                                        <p:strVal val="visible"/>
                                      </p:to>
                                    </p:set>
                                    <p:animEffect transition="in" filter="dissolve">
                                      <p:cBhvr>
                                        <p:cTn id="149" dur="1000"/>
                                        <p:tgtEl>
                                          <p:spTgt spid="7"/>
                                        </p:tgtEl>
                                      </p:cBhvr>
                                    </p:animEffect>
                                  </p:childTnLst>
                                </p:cTn>
                              </p:par>
                            </p:childTnLst>
                          </p:cTn>
                        </p:par>
                        <p:par>
                          <p:cTn id="150" fill="hold" nodeType="afterGroup">
                            <p:stCondLst>
                              <p:cond delay="7000"/>
                            </p:stCondLst>
                            <p:childTnLst>
                              <p:par>
                                <p:cTn id="151" presetID="9" presetClass="entr" presetSubtype="0" fill="hold" nodeType="afterEffect">
                                  <p:stCondLst>
                                    <p:cond delay="0"/>
                                  </p:stCondLst>
                                  <p:childTnLst>
                                    <p:set>
                                      <p:cBhvr>
                                        <p:cTn id="152" dur="1" fill="hold">
                                          <p:stCondLst>
                                            <p:cond delay="0"/>
                                          </p:stCondLst>
                                        </p:cTn>
                                        <p:tgtEl>
                                          <p:spTgt spid="3296"/>
                                        </p:tgtEl>
                                        <p:attrNameLst>
                                          <p:attrName>style.visibility</p:attrName>
                                        </p:attrNameLst>
                                      </p:cBhvr>
                                      <p:to>
                                        <p:strVal val="visible"/>
                                      </p:to>
                                    </p:set>
                                    <p:animEffect transition="in" filter="dissolve">
                                      <p:cBhvr>
                                        <p:cTn id="153" dur="1000"/>
                                        <p:tgtEl>
                                          <p:spTgt spid="3296"/>
                                        </p:tgtEl>
                                      </p:cBhvr>
                                    </p:animEffect>
                                  </p:childTnLst>
                                </p:cTn>
                              </p:par>
                            </p:childTnLst>
                          </p:cTn>
                        </p:par>
                        <p:par>
                          <p:cTn id="154" fill="hold" nodeType="afterGroup">
                            <p:stCondLst>
                              <p:cond delay="8000"/>
                            </p:stCondLst>
                            <p:childTnLst>
                              <p:par>
                                <p:cTn id="155" presetID="9" presetClass="entr" presetSubtype="0" fill="hold" nodeType="afterEffect">
                                  <p:stCondLst>
                                    <p:cond delay="0"/>
                                  </p:stCondLst>
                                  <p:childTnLst>
                                    <p:set>
                                      <p:cBhvr>
                                        <p:cTn id="156" dur="1" fill="hold">
                                          <p:stCondLst>
                                            <p:cond delay="0"/>
                                          </p:stCondLst>
                                        </p:cTn>
                                        <p:tgtEl>
                                          <p:spTgt spid="3295"/>
                                        </p:tgtEl>
                                        <p:attrNameLst>
                                          <p:attrName>style.visibility</p:attrName>
                                        </p:attrNameLst>
                                      </p:cBhvr>
                                      <p:to>
                                        <p:strVal val="visible"/>
                                      </p:to>
                                    </p:set>
                                    <p:animEffect transition="in" filter="dissolve">
                                      <p:cBhvr>
                                        <p:cTn id="157" dur="1000"/>
                                        <p:tgtEl>
                                          <p:spTgt spid="3295"/>
                                        </p:tgtEl>
                                      </p:cBhvr>
                                    </p:animEffect>
                                  </p:childTnLst>
                                </p:cTn>
                              </p:par>
                              <p:par>
                                <p:cTn id="158" presetID="0" presetClass="path" presetSubtype="0" accel="50000" decel="50000" fill="hold" nodeType="withEffect">
                                  <p:stCondLst>
                                    <p:cond delay="0"/>
                                  </p:stCondLst>
                                  <p:childTnLst>
                                    <p:animMotion origin="layout" path="M -0.00017 0.00069 L -0.01962 -0.0169 L -0.02691 -0.05486 " pathEditMode="relative" rAng="0" ptsTypes="AAA">
                                      <p:cBhvr>
                                        <p:cTn id="159" dur="1000" fill="hold"/>
                                        <p:tgtEl>
                                          <p:spTgt spid="3293"/>
                                        </p:tgtEl>
                                        <p:attrNameLst>
                                          <p:attrName>ppt_x</p:attrName>
                                          <p:attrName>ppt_y</p:attrName>
                                        </p:attrNameLst>
                                      </p:cBhvr>
                                      <p:rCtr x="-1337" y="-2778"/>
                                    </p:animMotion>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2" presetClass="entr" presetSubtype="2" fill="hold" grpId="0" nodeType="clickEffect">
                                  <p:stCondLst>
                                    <p:cond delay="0"/>
                                  </p:stCondLst>
                                  <p:childTnLst>
                                    <p:set>
                                      <p:cBhvr>
                                        <p:cTn id="163" dur="1" fill="hold">
                                          <p:stCondLst>
                                            <p:cond delay="0"/>
                                          </p:stCondLst>
                                        </p:cTn>
                                        <p:tgtEl>
                                          <p:spTgt spid="3301"/>
                                        </p:tgtEl>
                                        <p:attrNameLst>
                                          <p:attrName>style.visibility</p:attrName>
                                        </p:attrNameLst>
                                      </p:cBhvr>
                                      <p:to>
                                        <p:strVal val="visible"/>
                                      </p:to>
                                    </p:set>
                                    <p:animEffect transition="in" filter="wipe(right)">
                                      <p:cBhvr>
                                        <p:cTn id="164" dur="1000"/>
                                        <p:tgtEl>
                                          <p:spTgt spid="3301"/>
                                        </p:tgtEl>
                                      </p:cBhvr>
                                    </p:animEffec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9" presetClass="exit" presetSubtype="0" fill="hold" grpId="1" nodeType="clickEffect">
                                  <p:stCondLst>
                                    <p:cond delay="0"/>
                                  </p:stCondLst>
                                  <p:childTnLst>
                                    <p:animEffect transition="out" filter="dissolve">
                                      <p:cBhvr>
                                        <p:cTn id="168" dur="500"/>
                                        <p:tgtEl>
                                          <p:spTgt spid="3301"/>
                                        </p:tgtEl>
                                      </p:cBhvr>
                                    </p:animEffect>
                                    <p:set>
                                      <p:cBhvr>
                                        <p:cTn id="169" dur="1" fill="hold">
                                          <p:stCondLst>
                                            <p:cond delay="499"/>
                                          </p:stCondLst>
                                        </p:cTn>
                                        <p:tgtEl>
                                          <p:spTgt spid="3301"/>
                                        </p:tgtEl>
                                        <p:attrNameLst>
                                          <p:attrName>style.visibility</p:attrName>
                                        </p:attrNameLst>
                                      </p:cBhvr>
                                      <p:to>
                                        <p:strVal val="hidden"/>
                                      </p:to>
                                    </p:set>
                                  </p:childTnLst>
                                </p:cTn>
                              </p:par>
                            </p:childTnLst>
                          </p:cTn>
                        </p:par>
                        <p:par>
                          <p:cTn id="170" fill="hold" nodeType="afterGroup">
                            <p:stCondLst>
                              <p:cond delay="500"/>
                            </p:stCondLst>
                            <p:childTnLst>
                              <p:par>
                                <p:cTn id="171" presetID="1" presetClass="entr" presetSubtype="0" fill="hold" grpId="0" nodeType="afterEffect">
                                  <p:stCondLst>
                                    <p:cond delay="0"/>
                                  </p:stCondLst>
                                  <p:childTnLst>
                                    <p:set>
                                      <p:cBhvr>
                                        <p:cTn id="172" dur="1" fill="hold">
                                          <p:stCondLst>
                                            <p:cond delay="0"/>
                                          </p:stCondLst>
                                        </p:cTn>
                                        <p:tgtEl>
                                          <p:spTgt spid="3302"/>
                                        </p:tgtEl>
                                        <p:attrNameLst>
                                          <p:attrName>style.visibility</p:attrName>
                                        </p:attrNameLst>
                                      </p:cBhvr>
                                      <p:to>
                                        <p:strVal val="visible"/>
                                      </p:to>
                                    </p:set>
                                  </p:childTnLst>
                                  <p:subTnLst>
                                    <p:audio>
                                      <p:cMediaNode>
                                        <p:cTn display="0" masterRel="sameClick">
                                          <p:stCondLst>
                                            <p:cond evt="begin" delay="0">
                                              <p:tn val="171"/>
                                            </p:cond>
                                          </p:stCondLst>
                                          <p:endCondLst>
                                            <p:cond evt="onStopAudio" delay="0">
                                              <p:tgtEl>
                                                <p:sldTgt/>
                                              </p:tgtEl>
                                            </p:cond>
                                          </p:endCondLst>
                                        </p:cTn>
                                        <p:tgtEl>
                                          <p:sndTgt r:embed="rId4" name="explode.wav"/>
                                        </p:tgtEl>
                                      </p:cMediaNode>
                                    </p:audio>
                                  </p:subTnLst>
                                </p:cTn>
                              </p:par>
                            </p:childTnLst>
                          </p:cTn>
                        </p:par>
                        <p:par>
                          <p:cTn id="173" fill="hold" nodeType="afterGroup">
                            <p:stCondLst>
                              <p:cond delay="500"/>
                            </p:stCondLst>
                            <p:childTnLst>
                              <p:par>
                                <p:cTn id="174" presetID="3" presetClass="exit" presetSubtype="10" fill="hold" grpId="1" nodeType="afterEffect">
                                  <p:stCondLst>
                                    <p:cond delay="0"/>
                                  </p:stCondLst>
                                  <p:childTnLst>
                                    <p:animEffect transition="out" filter="blinds(horizontal)">
                                      <p:cBhvr>
                                        <p:cTn id="175" dur="500"/>
                                        <p:tgtEl>
                                          <p:spTgt spid="3302"/>
                                        </p:tgtEl>
                                      </p:cBhvr>
                                    </p:animEffect>
                                    <p:set>
                                      <p:cBhvr>
                                        <p:cTn id="176" dur="1" fill="hold">
                                          <p:stCondLst>
                                            <p:cond delay="499"/>
                                          </p:stCondLst>
                                        </p:cTn>
                                        <p:tgtEl>
                                          <p:spTgt spid="3302"/>
                                        </p:tgtEl>
                                        <p:attrNameLst>
                                          <p:attrName>style.visibility</p:attrName>
                                        </p:attrNameLst>
                                      </p:cBhvr>
                                      <p:to>
                                        <p:strVal val="hidden"/>
                                      </p:to>
                                    </p:set>
                                  </p:childTnLst>
                                </p:cTn>
                              </p:par>
                            </p:childTnLst>
                          </p:cTn>
                        </p:par>
                        <p:par>
                          <p:cTn id="177" fill="hold" nodeType="afterGroup">
                            <p:stCondLst>
                              <p:cond delay="1000"/>
                            </p:stCondLst>
                            <p:childTnLst>
                              <p:par>
                                <p:cTn id="178" presetID="0" presetClass="path" presetSubtype="0" accel="50000" decel="50000" fill="hold" nodeType="afterEffect">
                                  <p:stCondLst>
                                    <p:cond delay="0"/>
                                  </p:stCondLst>
                                  <p:childTnLst>
                                    <p:animMotion origin="layout" path="M -2.77778E-6 3.7037E-7 L -0.00729 -0.01528 L -0.00607 -0.03032 " pathEditMode="relative" rAng="0" ptsTypes="AAA">
                                      <p:cBhvr>
                                        <p:cTn id="179" dur="2000" fill="hold"/>
                                        <p:tgtEl>
                                          <p:spTgt spid="9"/>
                                        </p:tgtEl>
                                        <p:attrNameLst>
                                          <p:attrName>ppt_x</p:attrName>
                                          <p:attrName>ppt_y</p:attrName>
                                        </p:attrNameLst>
                                      </p:cBhvr>
                                      <p:rCtr x="-365" y="-1528"/>
                                    </p:animMotion>
                                  </p:childTnLst>
                                </p:cTn>
                              </p:par>
                            </p:childTnLst>
                          </p:cTn>
                        </p:par>
                        <p:par>
                          <p:cTn id="180" fill="hold" nodeType="afterGroup">
                            <p:stCondLst>
                              <p:cond delay="3000"/>
                            </p:stCondLst>
                            <p:childTnLst>
                              <p:par>
                                <p:cTn id="181" presetID="21" presetClass="entr" presetSubtype="4" fill="hold" nodeType="afterEffect">
                                  <p:stCondLst>
                                    <p:cond delay="0"/>
                                  </p:stCondLst>
                                  <p:childTnLst>
                                    <p:set>
                                      <p:cBhvr>
                                        <p:cTn id="182" dur="1" fill="hold">
                                          <p:stCondLst>
                                            <p:cond delay="0"/>
                                          </p:stCondLst>
                                        </p:cTn>
                                        <p:tgtEl>
                                          <p:spTgt spid="10"/>
                                        </p:tgtEl>
                                        <p:attrNameLst>
                                          <p:attrName>style.visibility</p:attrName>
                                        </p:attrNameLst>
                                      </p:cBhvr>
                                      <p:to>
                                        <p:strVal val="visible"/>
                                      </p:to>
                                    </p:set>
                                    <p:animEffect transition="in" filter="wheel(4)">
                                      <p:cBhvr>
                                        <p:cTn id="183" dur="2000"/>
                                        <p:tgtEl>
                                          <p:spTgt spid="10"/>
                                        </p:tgtEl>
                                      </p:cBhvr>
                                    </p:animEffect>
                                  </p:childTnLst>
                                </p:cTn>
                              </p:par>
                              <p:par>
                                <p:cTn id="184" presetID="21" presetClass="entr" presetSubtype="4" fill="hold" nodeType="withEffect">
                                  <p:stCondLst>
                                    <p:cond delay="0"/>
                                  </p:stCondLst>
                                  <p:childTnLst>
                                    <p:set>
                                      <p:cBhvr>
                                        <p:cTn id="185" dur="1" fill="hold">
                                          <p:stCondLst>
                                            <p:cond delay="0"/>
                                          </p:stCondLst>
                                        </p:cTn>
                                        <p:tgtEl>
                                          <p:spTgt spid="11"/>
                                        </p:tgtEl>
                                        <p:attrNameLst>
                                          <p:attrName>style.visibility</p:attrName>
                                        </p:attrNameLst>
                                      </p:cBhvr>
                                      <p:to>
                                        <p:strVal val="visible"/>
                                      </p:to>
                                    </p:set>
                                    <p:animEffect transition="in" filter="wheel(4)">
                                      <p:cBhvr>
                                        <p:cTn id="186" dur="2000"/>
                                        <p:tgtEl>
                                          <p:spTgt spid="11"/>
                                        </p:tgtEl>
                                      </p:cBhvr>
                                    </p:animEffec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9" presetClass="exit" presetSubtype="0" fill="hold" nodeType="clickEffect">
                                  <p:stCondLst>
                                    <p:cond delay="0"/>
                                  </p:stCondLst>
                                  <p:childTnLst>
                                    <p:animEffect transition="out" filter="dissolve">
                                      <p:cBhvr>
                                        <p:cTn id="190" dur="500"/>
                                        <p:tgtEl>
                                          <p:spTgt spid="10"/>
                                        </p:tgtEl>
                                      </p:cBhvr>
                                    </p:animEffect>
                                    <p:set>
                                      <p:cBhvr>
                                        <p:cTn id="191" dur="1" fill="hold">
                                          <p:stCondLst>
                                            <p:cond delay="499"/>
                                          </p:stCondLst>
                                        </p:cTn>
                                        <p:tgtEl>
                                          <p:spTgt spid="10"/>
                                        </p:tgtEl>
                                        <p:attrNameLst>
                                          <p:attrName>style.visibility</p:attrName>
                                        </p:attrNameLst>
                                      </p:cBhvr>
                                      <p:to>
                                        <p:strVal val="hidden"/>
                                      </p:to>
                                    </p:set>
                                  </p:childTnLst>
                                </p:cTn>
                              </p:par>
                              <p:par>
                                <p:cTn id="192" presetID="9" presetClass="exit" presetSubtype="0" fill="hold" nodeType="withEffect">
                                  <p:stCondLst>
                                    <p:cond delay="0"/>
                                  </p:stCondLst>
                                  <p:childTnLst>
                                    <p:animEffect transition="out" filter="dissolve">
                                      <p:cBhvr>
                                        <p:cTn id="193" dur="500"/>
                                        <p:tgtEl>
                                          <p:spTgt spid="3186"/>
                                        </p:tgtEl>
                                      </p:cBhvr>
                                    </p:animEffect>
                                    <p:set>
                                      <p:cBhvr>
                                        <p:cTn id="194" dur="1" fill="hold">
                                          <p:stCondLst>
                                            <p:cond delay="499"/>
                                          </p:stCondLst>
                                        </p:cTn>
                                        <p:tgtEl>
                                          <p:spTgt spid="3186"/>
                                        </p:tgtEl>
                                        <p:attrNameLst>
                                          <p:attrName>style.visibility</p:attrName>
                                        </p:attrNameLst>
                                      </p:cBhvr>
                                      <p:to>
                                        <p:strVal val="hidden"/>
                                      </p:to>
                                    </p:set>
                                  </p:childTnLst>
                                </p:cTn>
                              </p:par>
                              <p:par>
                                <p:cTn id="195" presetID="9" presetClass="exit" presetSubtype="0" fill="hold" nodeType="withEffect">
                                  <p:stCondLst>
                                    <p:cond delay="0"/>
                                  </p:stCondLst>
                                  <p:childTnLst>
                                    <p:animEffect transition="out" filter="dissolve">
                                      <p:cBhvr>
                                        <p:cTn id="196" dur="500"/>
                                        <p:tgtEl>
                                          <p:spTgt spid="11"/>
                                        </p:tgtEl>
                                      </p:cBhvr>
                                    </p:animEffect>
                                    <p:set>
                                      <p:cBhvr>
                                        <p:cTn id="197" dur="1" fill="hold">
                                          <p:stCondLst>
                                            <p:cond delay="499"/>
                                          </p:stCondLst>
                                        </p:cTn>
                                        <p:tgtEl>
                                          <p:spTgt spid="11"/>
                                        </p:tgtEl>
                                        <p:attrNameLst>
                                          <p:attrName>style.visibility</p:attrName>
                                        </p:attrNameLst>
                                      </p:cBhvr>
                                      <p:to>
                                        <p:strVal val="hidden"/>
                                      </p:to>
                                    </p:set>
                                  </p:childTnLst>
                                </p:cTn>
                              </p:par>
                              <p:par>
                                <p:cTn id="198" presetID="9" presetClass="exit" presetSubtype="0" fill="hold" nodeType="withEffect">
                                  <p:stCondLst>
                                    <p:cond delay="0"/>
                                  </p:stCondLst>
                                  <p:childTnLst>
                                    <p:animEffect transition="out" filter="dissolve">
                                      <p:cBhvr>
                                        <p:cTn id="199" dur="500"/>
                                        <p:tgtEl>
                                          <p:spTgt spid="3293"/>
                                        </p:tgtEl>
                                      </p:cBhvr>
                                    </p:animEffect>
                                    <p:set>
                                      <p:cBhvr>
                                        <p:cTn id="200" dur="1" fill="hold">
                                          <p:stCondLst>
                                            <p:cond delay="499"/>
                                          </p:stCondLst>
                                        </p:cTn>
                                        <p:tgtEl>
                                          <p:spTgt spid="3293"/>
                                        </p:tgtEl>
                                        <p:attrNameLst>
                                          <p:attrName>style.visibility</p:attrName>
                                        </p:attrNameLst>
                                      </p:cBhvr>
                                      <p:to>
                                        <p:strVal val="hidden"/>
                                      </p:to>
                                    </p:set>
                                  </p:childTnLst>
                                </p:cTn>
                              </p:par>
                              <p:par>
                                <p:cTn id="201" presetID="9" presetClass="entr" presetSubtype="0" fill="hold" grpId="0" nodeType="withEffect">
                                  <p:stCondLst>
                                    <p:cond delay="0"/>
                                  </p:stCondLst>
                                  <p:childTnLst>
                                    <p:set>
                                      <p:cBhvr>
                                        <p:cTn id="202" dur="1" fill="hold">
                                          <p:stCondLst>
                                            <p:cond delay="0"/>
                                          </p:stCondLst>
                                        </p:cTn>
                                        <p:tgtEl>
                                          <p:spTgt spid="3316"/>
                                        </p:tgtEl>
                                        <p:attrNameLst>
                                          <p:attrName>style.visibility</p:attrName>
                                        </p:attrNameLst>
                                      </p:cBhvr>
                                      <p:to>
                                        <p:strVal val="visible"/>
                                      </p:to>
                                    </p:set>
                                    <p:animEffect transition="in" filter="dissolve">
                                      <p:cBhvr>
                                        <p:cTn id="203" dur="1000"/>
                                        <p:tgtEl>
                                          <p:spTgt spid="3316"/>
                                        </p:tgtEl>
                                      </p:cBhvr>
                                    </p:animEffect>
                                  </p:childTnLst>
                                </p:cTn>
                              </p:par>
                              <p:par>
                                <p:cTn id="204" presetID="9" presetClass="entr" presetSubtype="0" fill="hold" grpId="0" nodeType="withEffect">
                                  <p:stCondLst>
                                    <p:cond delay="0"/>
                                  </p:stCondLst>
                                  <p:childTnLst>
                                    <p:set>
                                      <p:cBhvr>
                                        <p:cTn id="205" dur="1" fill="hold">
                                          <p:stCondLst>
                                            <p:cond delay="0"/>
                                          </p:stCondLst>
                                        </p:cTn>
                                        <p:tgtEl>
                                          <p:spTgt spid="3375"/>
                                        </p:tgtEl>
                                        <p:attrNameLst>
                                          <p:attrName>style.visibility</p:attrName>
                                        </p:attrNameLst>
                                      </p:cBhvr>
                                      <p:to>
                                        <p:strVal val="visible"/>
                                      </p:to>
                                    </p:set>
                                    <p:animEffect transition="in" filter="dissolve">
                                      <p:cBhvr>
                                        <p:cTn id="206" dur="1000"/>
                                        <p:tgtEl>
                                          <p:spTgt spid="3375"/>
                                        </p:tgtEl>
                                      </p:cBhvr>
                                    </p:animEffect>
                                  </p:childTnLst>
                                </p:cTn>
                              </p:par>
                            </p:childTnLst>
                          </p:cTn>
                        </p:par>
                        <p:par>
                          <p:cTn id="207" fill="hold" nodeType="afterGroup">
                            <p:stCondLst>
                              <p:cond delay="1000"/>
                            </p:stCondLst>
                            <p:childTnLst>
                              <p:par>
                                <p:cTn id="208" presetID="0" presetClass="path" presetSubtype="0" accel="50000" decel="50000" fill="hold" grpId="1" nodeType="afterEffect">
                                  <p:stCondLst>
                                    <p:cond delay="0"/>
                                  </p:stCondLst>
                                  <p:childTnLst>
                                    <p:animMotion origin="layout" path="M -0.00018 -0.00046 L 0.04635 -0.00277 L 0.10329 -0.0074 " pathEditMode="relative" rAng="0" ptsTypes="AAA">
                                      <p:cBhvr>
                                        <p:cTn id="209" dur="2000" fill="hold"/>
                                        <p:tgtEl>
                                          <p:spTgt spid="3316"/>
                                        </p:tgtEl>
                                        <p:attrNameLst>
                                          <p:attrName>ppt_x</p:attrName>
                                          <p:attrName>ppt_y</p:attrName>
                                        </p:attrNameLst>
                                      </p:cBhvr>
                                      <p:rCtr x="5174" y="-347"/>
                                    </p:animMotion>
                                  </p:childTnLst>
                                  <p:subTnLst>
                                    <p:audio>
                                      <p:cMediaNode>
                                        <p:cTn display="0" masterRel="sameClick">
                                          <p:stCondLst>
                                            <p:cond evt="begin" delay="0">
                                              <p:tn val="208"/>
                                            </p:cond>
                                          </p:stCondLst>
                                          <p:endCondLst>
                                            <p:cond evt="onStopAudio" delay="0">
                                              <p:tgtEl>
                                                <p:sldTgt/>
                                              </p:tgtEl>
                                            </p:cond>
                                          </p:endCondLst>
                                        </p:cTn>
                                        <p:tgtEl>
                                          <p:sndTgt r:embed="rId6" name="flyby.wav"/>
                                        </p:tgtEl>
                                      </p:cMediaNode>
                                    </p:audio>
                                  </p:subTnLst>
                                </p:cTn>
                              </p:par>
                            </p:childTnLst>
                          </p:cTn>
                        </p:par>
                        <p:par>
                          <p:cTn id="210" fill="hold" nodeType="afterGroup">
                            <p:stCondLst>
                              <p:cond delay="3000"/>
                            </p:stCondLst>
                            <p:childTnLst>
                              <p:par>
                                <p:cTn id="211" presetID="9" presetClass="exit" presetSubtype="0" fill="hold" grpId="2" nodeType="afterEffect">
                                  <p:stCondLst>
                                    <p:cond delay="0"/>
                                  </p:stCondLst>
                                  <p:childTnLst>
                                    <p:animEffect transition="out" filter="dissolve">
                                      <p:cBhvr>
                                        <p:cTn id="212" dur="1000"/>
                                        <p:tgtEl>
                                          <p:spTgt spid="3316"/>
                                        </p:tgtEl>
                                      </p:cBhvr>
                                    </p:animEffect>
                                    <p:set>
                                      <p:cBhvr>
                                        <p:cTn id="213" dur="1" fill="hold">
                                          <p:stCondLst>
                                            <p:cond delay="999"/>
                                          </p:stCondLst>
                                        </p:cTn>
                                        <p:tgtEl>
                                          <p:spTgt spid="3316"/>
                                        </p:tgtEl>
                                        <p:attrNameLst>
                                          <p:attrName>style.visibility</p:attrName>
                                        </p:attrNameLst>
                                      </p:cBhvr>
                                      <p:to>
                                        <p:strVal val="hidden"/>
                                      </p:to>
                                    </p:set>
                                  </p:childTnLst>
                                </p:cTn>
                              </p:par>
                              <p:par>
                                <p:cTn id="214" presetID="22" presetClass="entr" presetSubtype="1" fill="hold" nodeType="withEffect">
                                  <p:stCondLst>
                                    <p:cond delay="0"/>
                                  </p:stCondLst>
                                  <p:childTnLst>
                                    <p:set>
                                      <p:cBhvr>
                                        <p:cTn id="215" dur="1" fill="hold">
                                          <p:stCondLst>
                                            <p:cond delay="0"/>
                                          </p:stCondLst>
                                        </p:cTn>
                                        <p:tgtEl>
                                          <p:spTgt spid="4"/>
                                        </p:tgtEl>
                                        <p:attrNameLst>
                                          <p:attrName>style.visibility</p:attrName>
                                        </p:attrNameLst>
                                      </p:cBhvr>
                                      <p:to>
                                        <p:strVal val="visible"/>
                                      </p:to>
                                    </p:set>
                                    <p:animEffect transition="in" filter="wipe(up)">
                                      <p:cBhvr>
                                        <p:cTn id="216" dur="1000"/>
                                        <p:tgtEl>
                                          <p:spTgt spid="4"/>
                                        </p:tgtEl>
                                      </p:cBhvr>
                                    </p:animEffect>
                                  </p:childTnLst>
                                </p:cTn>
                              </p:par>
                            </p:childTnLst>
                          </p:cTn>
                        </p:par>
                        <p:par>
                          <p:cTn id="217" fill="hold" nodeType="afterGroup">
                            <p:stCondLst>
                              <p:cond delay="4000"/>
                            </p:stCondLst>
                            <p:childTnLst>
                              <p:par>
                                <p:cTn id="218" presetID="22" presetClass="entr" presetSubtype="1" fill="hold" nodeType="afterEffect">
                                  <p:stCondLst>
                                    <p:cond delay="0"/>
                                  </p:stCondLst>
                                  <p:childTnLst>
                                    <p:set>
                                      <p:cBhvr>
                                        <p:cTn id="219" dur="1" fill="hold">
                                          <p:stCondLst>
                                            <p:cond delay="0"/>
                                          </p:stCondLst>
                                        </p:cTn>
                                        <p:tgtEl>
                                          <p:spTgt spid="5"/>
                                        </p:tgtEl>
                                        <p:attrNameLst>
                                          <p:attrName>style.visibility</p:attrName>
                                        </p:attrNameLst>
                                      </p:cBhvr>
                                      <p:to>
                                        <p:strVal val="visible"/>
                                      </p:to>
                                    </p:set>
                                    <p:animEffect transition="in" filter="wipe(up)">
                                      <p:cBhvr>
                                        <p:cTn id="220" dur="1000"/>
                                        <p:tgtEl>
                                          <p:spTgt spid="5"/>
                                        </p:tgtEl>
                                      </p:cBhvr>
                                    </p:animEffect>
                                  </p:childTnLst>
                                </p:cTn>
                              </p:par>
                            </p:childTnLst>
                          </p:cTn>
                        </p:par>
                        <p:par>
                          <p:cTn id="221" fill="hold" nodeType="afterGroup">
                            <p:stCondLst>
                              <p:cond delay="5000"/>
                            </p:stCondLst>
                            <p:childTnLst>
                              <p:par>
                                <p:cTn id="222" presetID="9" presetClass="exit" presetSubtype="0" fill="hold" nodeType="afterEffect">
                                  <p:stCondLst>
                                    <p:cond delay="0"/>
                                  </p:stCondLst>
                                  <p:childTnLst>
                                    <p:animEffect transition="out" filter="dissolve">
                                      <p:cBhvr>
                                        <p:cTn id="223" dur="500"/>
                                        <p:tgtEl>
                                          <p:spTgt spid="7"/>
                                        </p:tgtEl>
                                      </p:cBhvr>
                                    </p:animEffect>
                                    <p:set>
                                      <p:cBhvr>
                                        <p:cTn id="224" dur="1" fill="hold">
                                          <p:stCondLst>
                                            <p:cond delay="499"/>
                                          </p:stCondLst>
                                        </p:cTn>
                                        <p:tgtEl>
                                          <p:spTgt spid="7"/>
                                        </p:tgtEl>
                                        <p:attrNameLst>
                                          <p:attrName>style.visibility</p:attrName>
                                        </p:attrNameLst>
                                      </p:cBhvr>
                                      <p:to>
                                        <p:strVal val="hidden"/>
                                      </p:to>
                                    </p:set>
                                  </p:childTnLst>
                                </p:cTn>
                              </p:par>
                              <p:par>
                                <p:cTn id="225" presetID="9" presetClass="exit" presetSubtype="0" fill="hold" nodeType="withEffect">
                                  <p:stCondLst>
                                    <p:cond delay="0"/>
                                  </p:stCondLst>
                                  <p:childTnLst>
                                    <p:animEffect transition="out" filter="dissolve">
                                      <p:cBhvr>
                                        <p:cTn id="226" dur="500"/>
                                        <p:tgtEl>
                                          <p:spTgt spid="3296"/>
                                        </p:tgtEl>
                                      </p:cBhvr>
                                    </p:animEffect>
                                    <p:set>
                                      <p:cBhvr>
                                        <p:cTn id="227" dur="1" fill="hold">
                                          <p:stCondLst>
                                            <p:cond delay="499"/>
                                          </p:stCondLst>
                                        </p:cTn>
                                        <p:tgtEl>
                                          <p:spTgt spid="3296"/>
                                        </p:tgtEl>
                                        <p:attrNameLst>
                                          <p:attrName>style.visibility</p:attrName>
                                        </p:attrNameLst>
                                      </p:cBhvr>
                                      <p:to>
                                        <p:strVal val="hidden"/>
                                      </p:to>
                                    </p:set>
                                  </p:childTnLst>
                                </p:cTn>
                              </p:par>
                              <p:par>
                                <p:cTn id="228" presetID="9" presetClass="exit" presetSubtype="0" fill="hold" nodeType="withEffect">
                                  <p:stCondLst>
                                    <p:cond delay="0"/>
                                  </p:stCondLst>
                                  <p:childTnLst>
                                    <p:animEffect transition="out" filter="dissolve">
                                      <p:cBhvr>
                                        <p:cTn id="229" dur="500"/>
                                        <p:tgtEl>
                                          <p:spTgt spid="3295"/>
                                        </p:tgtEl>
                                      </p:cBhvr>
                                    </p:animEffect>
                                    <p:set>
                                      <p:cBhvr>
                                        <p:cTn id="230" dur="1" fill="hold">
                                          <p:stCondLst>
                                            <p:cond delay="499"/>
                                          </p:stCondLst>
                                        </p:cTn>
                                        <p:tgtEl>
                                          <p:spTgt spid="3295"/>
                                        </p:tgtEl>
                                        <p:attrNameLst>
                                          <p:attrName>style.visibility</p:attrName>
                                        </p:attrNameLst>
                                      </p:cBhvr>
                                      <p:to>
                                        <p:strVal val="hidden"/>
                                      </p:to>
                                    </p:set>
                                  </p:childTnLst>
                                </p:cTn>
                              </p:par>
                              <p:par>
                                <p:cTn id="231" presetID="9" presetClass="exit" presetSubtype="0" fill="hold" nodeType="withEffect">
                                  <p:stCondLst>
                                    <p:cond delay="0"/>
                                  </p:stCondLst>
                                  <p:childTnLst>
                                    <p:animEffect transition="out" filter="dissolve">
                                      <p:cBhvr>
                                        <p:cTn id="232" dur="500"/>
                                        <p:tgtEl>
                                          <p:spTgt spid="9"/>
                                        </p:tgtEl>
                                      </p:cBhvr>
                                    </p:animEffect>
                                    <p:set>
                                      <p:cBhvr>
                                        <p:cTn id="233" dur="1" fill="hold">
                                          <p:stCondLst>
                                            <p:cond delay="499"/>
                                          </p:stCondLst>
                                        </p:cTn>
                                        <p:tgtEl>
                                          <p:spTgt spid="9"/>
                                        </p:tgtEl>
                                        <p:attrNameLst>
                                          <p:attrName>style.visibility</p:attrName>
                                        </p:attrNameLst>
                                      </p:cBhvr>
                                      <p:to>
                                        <p:strVal val="hidden"/>
                                      </p:to>
                                    </p:set>
                                  </p:childTnLst>
                                </p:cTn>
                              </p:par>
                              <p:par>
                                <p:cTn id="234" presetID="22" presetClass="entr" presetSubtype="4" fill="hold" grpId="0" nodeType="withEffect">
                                  <p:stCondLst>
                                    <p:cond delay="0"/>
                                  </p:stCondLst>
                                  <p:childTnLst>
                                    <p:set>
                                      <p:cBhvr>
                                        <p:cTn id="235" dur="1" fill="hold">
                                          <p:stCondLst>
                                            <p:cond delay="0"/>
                                          </p:stCondLst>
                                        </p:cTn>
                                        <p:tgtEl>
                                          <p:spTgt spid="3310"/>
                                        </p:tgtEl>
                                        <p:attrNameLst>
                                          <p:attrName>style.visibility</p:attrName>
                                        </p:attrNameLst>
                                      </p:cBhvr>
                                      <p:to>
                                        <p:strVal val="visible"/>
                                      </p:to>
                                    </p:set>
                                    <p:animEffect transition="in" filter="wipe(down)">
                                      <p:cBhvr>
                                        <p:cTn id="236" dur="2000"/>
                                        <p:tgtEl>
                                          <p:spTgt spid="3310"/>
                                        </p:tgtEl>
                                      </p:cBhvr>
                                    </p:animEffect>
                                  </p:childTnLst>
                                  <p:subTnLst>
                                    <p:audio>
                                      <p:cMediaNode>
                                        <p:cTn display="0" masterRel="sameClick">
                                          <p:stCondLst>
                                            <p:cond evt="begin" delay="0">
                                              <p:tn val="234"/>
                                            </p:cond>
                                          </p:stCondLst>
                                          <p:endCondLst>
                                            <p:cond evt="onStopAudio" delay="0">
                                              <p:tgtEl>
                                                <p:sldTgt/>
                                              </p:tgtEl>
                                            </p:cond>
                                          </p:endCondLst>
                                        </p:cTn>
                                        <p:tgtEl>
                                          <p:sndTgt r:embed="rId3" name="shiphorn.wav"/>
                                        </p:tgtEl>
                                      </p:cMediaNode>
                                    </p:audio>
                                  </p:subTnLst>
                                </p:cTn>
                              </p:par>
                              <p:par>
                                <p:cTn id="237" presetID="9" presetClass="entr" presetSubtype="0" fill="hold" grpId="0" nodeType="withEffect">
                                  <p:stCondLst>
                                    <p:cond delay="0"/>
                                  </p:stCondLst>
                                  <p:childTnLst>
                                    <p:set>
                                      <p:cBhvr>
                                        <p:cTn id="238" dur="1" fill="hold">
                                          <p:stCondLst>
                                            <p:cond delay="0"/>
                                          </p:stCondLst>
                                        </p:cTn>
                                        <p:tgtEl>
                                          <p:spTgt spid="3312"/>
                                        </p:tgtEl>
                                        <p:attrNameLst>
                                          <p:attrName>style.visibility</p:attrName>
                                        </p:attrNameLst>
                                      </p:cBhvr>
                                      <p:to>
                                        <p:strVal val="visible"/>
                                      </p:to>
                                    </p:set>
                                    <p:animEffect transition="in" filter="dissolve">
                                      <p:cBhvr>
                                        <p:cTn id="239" dur="2000"/>
                                        <p:tgtEl>
                                          <p:spTgt spid="3312"/>
                                        </p:tgtEl>
                                      </p:cBhvr>
                                    </p:animEffect>
                                  </p:childTnLst>
                                </p:cTn>
                              </p:par>
                              <p:par>
                                <p:cTn id="240" presetID="22" presetClass="entr" presetSubtype="4" fill="hold" grpId="0" nodeType="withEffect">
                                  <p:stCondLst>
                                    <p:cond delay="0"/>
                                  </p:stCondLst>
                                  <p:childTnLst>
                                    <p:set>
                                      <p:cBhvr>
                                        <p:cTn id="241" dur="1" fill="hold">
                                          <p:stCondLst>
                                            <p:cond delay="0"/>
                                          </p:stCondLst>
                                        </p:cTn>
                                        <p:tgtEl>
                                          <p:spTgt spid="3313"/>
                                        </p:tgtEl>
                                        <p:attrNameLst>
                                          <p:attrName>style.visibility</p:attrName>
                                        </p:attrNameLst>
                                      </p:cBhvr>
                                      <p:to>
                                        <p:strVal val="visible"/>
                                      </p:to>
                                    </p:set>
                                    <p:animEffect transition="in" filter="wipe(down)">
                                      <p:cBhvr>
                                        <p:cTn id="242" dur="2000"/>
                                        <p:tgtEl>
                                          <p:spTgt spid="3313"/>
                                        </p:tgtEl>
                                      </p:cBhvr>
                                    </p:animEffect>
                                  </p:childTnLst>
                                  <p:subTnLst>
                                    <p:audio>
                                      <p:cMediaNode>
                                        <p:cTn display="0" masterRel="sameClick">
                                          <p:stCondLst>
                                            <p:cond evt="begin" delay="0">
                                              <p:tn val="240"/>
                                            </p:cond>
                                          </p:stCondLst>
                                          <p:endCondLst>
                                            <p:cond evt="onStopAudio" delay="0">
                                              <p:tgtEl>
                                                <p:sldTgt/>
                                              </p:tgtEl>
                                            </p:cond>
                                          </p:endCondLst>
                                        </p:cTn>
                                        <p:tgtEl>
                                          <p:sndTgt r:embed="rId3" name="shiphorn.wav"/>
                                        </p:tgtEl>
                                      </p:cMediaNode>
                                    </p:audio>
                                  </p:subTnLst>
                                </p:cTn>
                              </p:par>
                              <p:par>
                                <p:cTn id="243" presetID="9" presetClass="entr" presetSubtype="0" fill="hold" grpId="0" nodeType="withEffect">
                                  <p:stCondLst>
                                    <p:cond delay="0"/>
                                  </p:stCondLst>
                                  <p:childTnLst>
                                    <p:set>
                                      <p:cBhvr>
                                        <p:cTn id="244" dur="1" fill="hold">
                                          <p:stCondLst>
                                            <p:cond delay="0"/>
                                          </p:stCondLst>
                                        </p:cTn>
                                        <p:tgtEl>
                                          <p:spTgt spid="3311"/>
                                        </p:tgtEl>
                                        <p:attrNameLst>
                                          <p:attrName>style.visibility</p:attrName>
                                        </p:attrNameLst>
                                      </p:cBhvr>
                                      <p:to>
                                        <p:strVal val="visible"/>
                                      </p:to>
                                    </p:set>
                                    <p:animEffect transition="in" filter="dissolve">
                                      <p:cBhvr>
                                        <p:cTn id="245" dur="2000"/>
                                        <p:tgtEl>
                                          <p:spTgt spid="3311"/>
                                        </p:tgtEl>
                                      </p:cBhvr>
                                    </p:animEffect>
                                  </p:childTnLst>
                                </p:cTn>
                              </p:par>
                            </p:childTnLst>
                          </p:cTn>
                        </p:par>
                        <p:par>
                          <p:cTn id="246" fill="hold" nodeType="afterGroup">
                            <p:stCondLst>
                              <p:cond delay="7000"/>
                            </p:stCondLst>
                            <p:childTnLst>
                              <p:par>
                                <p:cTn id="247" presetID="1" presetClass="entr" presetSubtype="0" fill="hold" grpId="0" nodeType="afterEffect">
                                  <p:stCondLst>
                                    <p:cond delay="0"/>
                                  </p:stCondLst>
                                  <p:childTnLst>
                                    <p:set>
                                      <p:cBhvr>
                                        <p:cTn id="248" dur="1" fill="hold">
                                          <p:stCondLst>
                                            <p:cond delay="0"/>
                                          </p:stCondLst>
                                        </p:cTn>
                                        <p:tgtEl>
                                          <p:spTgt spid="3329"/>
                                        </p:tgtEl>
                                        <p:attrNameLst>
                                          <p:attrName>style.visibility</p:attrName>
                                        </p:attrNameLst>
                                      </p:cBhvr>
                                      <p:to>
                                        <p:strVal val="visible"/>
                                      </p:to>
                                    </p:set>
                                  </p:childTnLst>
                                  <p:subTnLst>
                                    <p:audio>
                                      <p:cMediaNode>
                                        <p:cTn display="0" masterRel="sameClick">
                                          <p:stCondLst>
                                            <p:cond evt="begin" delay="0">
                                              <p:tn val="247"/>
                                            </p:cond>
                                          </p:stCondLst>
                                          <p:endCondLst>
                                            <p:cond evt="onStopAudio" delay="0">
                                              <p:tgtEl>
                                                <p:sldTgt/>
                                              </p:tgtEl>
                                            </p:cond>
                                          </p:endCondLst>
                                        </p:cTn>
                                        <p:tgtEl>
                                          <p:sndTgt r:embed="rId4" name="explode.wav"/>
                                        </p:tgtEl>
                                      </p:cMediaNode>
                                    </p:audio>
                                  </p:subTnLst>
                                </p:cTn>
                              </p:par>
                            </p:childTnLst>
                          </p:cTn>
                        </p:par>
                        <p:par>
                          <p:cTn id="249" fill="hold" nodeType="afterGroup">
                            <p:stCondLst>
                              <p:cond delay="7000"/>
                            </p:stCondLst>
                            <p:childTnLst>
                              <p:par>
                                <p:cTn id="250" presetID="3" presetClass="exit" presetSubtype="10" fill="hold" grpId="1" nodeType="afterEffect">
                                  <p:stCondLst>
                                    <p:cond delay="0"/>
                                  </p:stCondLst>
                                  <p:childTnLst>
                                    <p:animEffect transition="out" filter="blinds(horizontal)">
                                      <p:cBhvr>
                                        <p:cTn id="251" dur="500"/>
                                        <p:tgtEl>
                                          <p:spTgt spid="3329"/>
                                        </p:tgtEl>
                                      </p:cBhvr>
                                    </p:animEffect>
                                    <p:set>
                                      <p:cBhvr>
                                        <p:cTn id="252" dur="1" fill="hold">
                                          <p:stCondLst>
                                            <p:cond delay="499"/>
                                          </p:stCondLst>
                                        </p:cTn>
                                        <p:tgtEl>
                                          <p:spTgt spid="3329"/>
                                        </p:tgtEl>
                                        <p:attrNameLst>
                                          <p:attrName>style.visibility</p:attrName>
                                        </p:attrNameLst>
                                      </p:cBhvr>
                                      <p:to>
                                        <p:strVal val="hidden"/>
                                      </p:to>
                                    </p:set>
                                  </p:childTnLst>
                                </p:cTn>
                              </p:par>
                              <p:par>
                                <p:cTn id="253" presetID="9" presetClass="entr" presetSubtype="0" fill="hold" nodeType="withEffect">
                                  <p:stCondLst>
                                    <p:cond delay="0"/>
                                  </p:stCondLst>
                                  <p:childTnLst>
                                    <p:set>
                                      <p:cBhvr>
                                        <p:cTn id="254" dur="1" fill="hold">
                                          <p:stCondLst>
                                            <p:cond delay="0"/>
                                          </p:stCondLst>
                                        </p:cTn>
                                        <p:tgtEl>
                                          <p:spTgt spid="8"/>
                                        </p:tgtEl>
                                        <p:attrNameLst>
                                          <p:attrName>style.visibility</p:attrName>
                                        </p:attrNameLst>
                                      </p:cBhvr>
                                      <p:to>
                                        <p:strVal val="visible"/>
                                      </p:to>
                                    </p:set>
                                    <p:animEffect transition="in" filter="dissolve">
                                      <p:cBhvr>
                                        <p:cTn id="255" dur="1000"/>
                                        <p:tgtEl>
                                          <p:spTgt spid="8"/>
                                        </p:tgtEl>
                                      </p:cBhvr>
                                    </p:animEffect>
                                  </p:childTnLst>
                                </p:cTn>
                              </p:par>
                              <p:par>
                                <p:cTn id="256" presetID="22" presetClass="exit" presetSubtype="1" fill="hold" nodeType="withEffect">
                                  <p:stCondLst>
                                    <p:cond delay="0"/>
                                  </p:stCondLst>
                                  <p:childTnLst>
                                    <p:animEffect transition="out" filter="wipe(up)">
                                      <p:cBhvr>
                                        <p:cTn id="257" dur="500"/>
                                        <p:tgtEl>
                                          <p:spTgt spid="5"/>
                                        </p:tgtEl>
                                      </p:cBhvr>
                                    </p:animEffect>
                                    <p:set>
                                      <p:cBhvr>
                                        <p:cTn id="258" dur="1" fill="hold">
                                          <p:stCondLst>
                                            <p:cond delay="499"/>
                                          </p:stCondLst>
                                        </p:cTn>
                                        <p:tgtEl>
                                          <p:spTgt spid="5"/>
                                        </p:tgtEl>
                                        <p:attrNameLst>
                                          <p:attrName>style.visibility</p:attrName>
                                        </p:attrNameLst>
                                      </p:cBhvr>
                                      <p:to>
                                        <p:strVal val="hidden"/>
                                      </p:to>
                                    </p:set>
                                  </p:childTnLst>
                                </p:cTn>
                              </p:par>
                            </p:childTnLst>
                          </p:cTn>
                        </p:par>
                        <p:par>
                          <p:cTn id="259" fill="hold" nodeType="afterGroup">
                            <p:stCondLst>
                              <p:cond delay="8000"/>
                            </p:stCondLst>
                            <p:childTnLst>
                              <p:par>
                                <p:cTn id="260" presetID="1" presetClass="entr" presetSubtype="0" fill="hold" grpId="0" nodeType="afterEffect">
                                  <p:stCondLst>
                                    <p:cond delay="0"/>
                                  </p:stCondLst>
                                  <p:childTnLst>
                                    <p:set>
                                      <p:cBhvr>
                                        <p:cTn id="261" dur="1" fill="hold">
                                          <p:stCondLst>
                                            <p:cond delay="0"/>
                                          </p:stCondLst>
                                        </p:cTn>
                                        <p:tgtEl>
                                          <p:spTgt spid="3330"/>
                                        </p:tgtEl>
                                        <p:attrNameLst>
                                          <p:attrName>style.visibility</p:attrName>
                                        </p:attrNameLst>
                                      </p:cBhvr>
                                      <p:to>
                                        <p:strVal val="visible"/>
                                      </p:to>
                                    </p:set>
                                  </p:childTnLst>
                                  <p:subTnLst>
                                    <p:audio>
                                      <p:cMediaNode>
                                        <p:cTn display="0" masterRel="sameClick">
                                          <p:stCondLst>
                                            <p:cond evt="begin" delay="0">
                                              <p:tn val="260"/>
                                            </p:cond>
                                          </p:stCondLst>
                                          <p:endCondLst>
                                            <p:cond evt="onStopAudio" delay="0">
                                              <p:tgtEl>
                                                <p:sldTgt/>
                                              </p:tgtEl>
                                            </p:cond>
                                          </p:endCondLst>
                                        </p:cTn>
                                        <p:tgtEl>
                                          <p:sndTgt r:embed="rId4" name="explode.wav"/>
                                        </p:tgtEl>
                                      </p:cMediaNode>
                                    </p:audio>
                                  </p:subTnLst>
                                </p:cTn>
                              </p:par>
                            </p:childTnLst>
                          </p:cTn>
                        </p:par>
                        <p:par>
                          <p:cTn id="262" fill="hold" nodeType="afterGroup">
                            <p:stCondLst>
                              <p:cond delay="8000"/>
                            </p:stCondLst>
                            <p:childTnLst>
                              <p:par>
                                <p:cTn id="263" presetID="3" presetClass="exit" presetSubtype="10" fill="hold" grpId="1" nodeType="afterEffect">
                                  <p:stCondLst>
                                    <p:cond delay="0"/>
                                  </p:stCondLst>
                                  <p:childTnLst>
                                    <p:animEffect transition="out" filter="blinds(horizontal)">
                                      <p:cBhvr>
                                        <p:cTn id="264" dur="500"/>
                                        <p:tgtEl>
                                          <p:spTgt spid="3330"/>
                                        </p:tgtEl>
                                      </p:cBhvr>
                                    </p:animEffect>
                                    <p:set>
                                      <p:cBhvr>
                                        <p:cTn id="265" dur="1" fill="hold">
                                          <p:stCondLst>
                                            <p:cond delay="499"/>
                                          </p:stCondLst>
                                        </p:cTn>
                                        <p:tgtEl>
                                          <p:spTgt spid="3330"/>
                                        </p:tgtEl>
                                        <p:attrNameLst>
                                          <p:attrName>style.visibility</p:attrName>
                                        </p:attrNameLst>
                                      </p:cBhvr>
                                      <p:to>
                                        <p:strVal val="hidden"/>
                                      </p:to>
                                    </p:set>
                                  </p:childTnLst>
                                </p:cTn>
                              </p:par>
                              <p:par>
                                <p:cTn id="266" presetID="9" presetClass="entr" presetSubtype="0" fill="hold" nodeType="withEffect">
                                  <p:stCondLst>
                                    <p:cond delay="0"/>
                                  </p:stCondLst>
                                  <p:childTnLst>
                                    <p:set>
                                      <p:cBhvr>
                                        <p:cTn id="267" dur="1" fill="hold">
                                          <p:stCondLst>
                                            <p:cond delay="0"/>
                                          </p:stCondLst>
                                        </p:cTn>
                                        <p:tgtEl>
                                          <p:spTgt spid="12"/>
                                        </p:tgtEl>
                                        <p:attrNameLst>
                                          <p:attrName>style.visibility</p:attrName>
                                        </p:attrNameLst>
                                      </p:cBhvr>
                                      <p:to>
                                        <p:strVal val="visible"/>
                                      </p:to>
                                    </p:set>
                                    <p:animEffect transition="in" filter="dissolve">
                                      <p:cBhvr>
                                        <p:cTn id="268" dur="1000"/>
                                        <p:tgtEl>
                                          <p:spTgt spid="12"/>
                                        </p:tgtEl>
                                      </p:cBhvr>
                                    </p:animEffect>
                                  </p:childTnLst>
                                </p:cTn>
                              </p:par>
                              <p:par>
                                <p:cTn id="269" presetID="22" presetClass="exit" presetSubtype="1" fill="hold" nodeType="withEffect">
                                  <p:stCondLst>
                                    <p:cond delay="0"/>
                                  </p:stCondLst>
                                  <p:childTnLst>
                                    <p:animEffect transition="out" filter="wipe(up)">
                                      <p:cBhvr>
                                        <p:cTn id="270" dur="500"/>
                                        <p:tgtEl>
                                          <p:spTgt spid="4"/>
                                        </p:tgtEl>
                                      </p:cBhvr>
                                    </p:animEffect>
                                    <p:set>
                                      <p:cBhvr>
                                        <p:cTn id="271" dur="1" fill="hold">
                                          <p:stCondLst>
                                            <p:cond delay="499"/>
                                          </p:stCondLst>
                                        </p:cTn>
                                        <p:tgtEl>
                                          <p:spTgt spid="4"/>
                                        </p:tgtEl>
                                        <p:attrNameLst>
                                          <p:attrName>style.visibility</p:attrName>
                                        </p:attrNameLst>
                                      </p:cBhvr>
                                      <p:to>
                                        <p:strVal val="hidden"/>
                                      </p:to>
                                    </p:set>
                                  </p:childTnLst>
                                </p:cTn>
                              </p:par>
                              <p:par>
                                <p:cTn id="272" presetID="9" presetClass="entr" presetSubtype="0" fill="hold" nodeType="withEffect">
                                  <p:stCondLst>
                                    <p:cond delay="0"/>
                                  </p:stCondLst>
                                  <p:childTnLst>
                                    <p:set>
                                      <p:cBhvr>
                                        <p:cTn id="273" dur="1" fill="hold">
                                          <p:stCondLst>
                                            <p:cond delay="0"/>
                                          </p:stCondLst>
                                        </p:cTn>
                                        <p:tgtEl>
                                          <p:spTgt spid="3333"/>
                                        </p:tgtEl>
                                        <p:attrNameLst>
                                          <p:attrName>style.visibility</p:attrName>
                                        </p:attrNameLst>
                                      </p:cBhvr>
                                      <p:to>
                                        <p:strVal val="visible"/>
                                      </p:to>
                                    </p:set>
                                    <p:animEffect transition="in" filter="dissolve">
                                      <p:cBhvr>
                                        <p:cTn id="274" dur="2000"/>
                                        <p:tgtEl>
                                          <p:spTgt spid="3333"/>
                                        </p:tgtEl>
                                      </p:cBhvr>
                                    </p:animEffect>
                                  </p:childTnLst>
                                </p:cTn>
                              </p:par>
                            </p:childTnLst>
                          </p:cTn>
                        </p:par>
                      </p:childTnLst>
                    </p:cTn>
                  </p:par>
                  <p:par>
                    <p:cTn id="275" fill="hold" nodeType="clickPar">
                      <p:stCondLst>
                        <p:cond delay="indefinite"/>
                      </p:stCondLst>
                      <p:childTnLst>
                        <p:par>
                          <p:cTn id="276" fill="hold" nodeType="withGroup">
                            <p:stCondLst>
                              <p:cond delay="0"/>
                            </p:stCondLst>
                            <p:childTnLst>
                              <p:par>
                                <p:cTn id="277" presetID="1" presetClass="entr" presetSubtype="0" fill="hold" grpId="0" nodeType="clickEffect">
                                  <p:stCondLst>
                                    <p:cond delay="0"/>
                                  </p:stCondLst>
                                  <p:childTnLst>
                                    <p:set>
                                      <p:cBhvr>
                                        <p:cTn id="278" dur="1" fill="hold">
                                          <p:stCondLst>
                                            <p:cond delay="0"/>
                                          </p:stCondLst>
                                        </p:cTn>
                                        <p:tgtEl>
                                          <p:spTgt spid="3334"/>
                                        </p:tgtEl>
                                        <p:attrNameLst>
                                          <p:attrName>style.visibility</p:attrName>
                                        </p:attrNameLst>
                                      </p:cBhvr>
                                      <p:to>
                                        <p:strVal val="visible"/>
                                      </p:to>
                                    </p:set>
                                  </p:childTnLst>
                                  <p:subTnLst>
                                    <p:audio>
                                      <p:cMediaNode>
                                        <p:cTn display="0" masterRel="sameClick">
                                          <p:stCondLst>
                                            <p:cond evt="begin" delay="0">
                                              <p:tn val="277"/>
                                            </p:cond>
                                          </p:stCondLst>
                                          <p:endCondLst>
                                            <p:cond evt="onStopAudio" delay="0">
                                              <p:tgtEl>
                                                <p:sldTgt/>
                                              </p:tgtEl>
                                            </p:cond>
                                          </p:endCondLst>
                                        </p:cTn>
                                        <p:tgtEl>
                                          <p:sndTgt r:embed="rId4" name="explode.wav"/>
                                        </p:tgtEl>
                                      </p:cMediaNode>
                                    </p:audio>
                                  </p:subTnLst>
                                </p:cTn>
                              </p:par>
                            </p:childTnLst>
                          </p:cTn>
                        </p:par>
                        <p:par>
                          <p:cTn id="279" fill="hold" nodeType="afterGroup">
                            <p:stCondLst>
                              <p:cond delay="0"/>
                            </p:stCondLst>
                            <p:childTnLst>
                              <p:par>
                                <p:cTn id="280" presetID="3" presetClass="exit" presetSubtype="10" fill="hold" grpId="1" nodeType="afterEffect">
                                  <p:stCondLst>
                                    <p:cond delay="0"/>
                                  </p:stCondLst>
                                  <p:childTnLst>
                                    <p:animEffect transition="out" filter="blinds(horizontal)">
                                      <p:cBhvr>
                                        <p:cTn id="281" dur="500"/>
                                        <p:tgtEl>
                                          <p:spTgt spid="3334"/>
                                        </p:tgtEl>
                                      </p:cBhvr>
                                    </p:animEffect>
                                    <p:set>
                                      <p:cBhvr>
                                        <p:cTn id="282" dur="1" fill="hold">
                                          <p:stCondLst>
                                            <p:cond delay="499"/>
                                          </p:stCondLst>
                                        </p:cTn>
                                        <p:tgtEl>
                                          <p:spTgt spid="3334"/>
                                        </p:tgtEl>
                                        <p:attrNameLst>
                                          <p:attrName>style.visibility</p:attrName>
                                        </p:attrNameLst>
                                      </p:cBhvr>
                                      <p:to>
                                        <p:strVal val="hidden"/>
                                      </p:to>
                                    </p:set>
                                  </p:childTnLst>
                                </p:cTn>
                              </p:par>
                            </p:childTnLst>
                          </p:cTn>
                        </p:par>
                        <p:par>
                          <p:cTn id="283" fill="hold" nodeType="afterGroup">
                            <p:stCondLst>
                              <p:cond delay="500"/>
                            </p:stCondLst>
                            <p:childTnLst>
                              <p:par>
                                <p:cTn id="284" presetID="0" presetClass="path" presetSubtype="0" accel="50000" decel="50000" fill="hold" nodeType="afterEffect">
                                  <p:stCondLst>
                                    <p:cond delay="0"/>
                                  </p:stCondLst>
                                  <p:childTnLst>
                                    <p:animMotion origin="layout" path="M 0.00035 -0.00069 L -0.02812 -0.03264 L 0.01042 -0.0331 " pathEditMode="relative" rAng="0" ptsTypes="AAA">
                                      <p:cBhvr>
                                        <p:cTn id="285" dur="2000" fill="hold"/>
                                        <p:tgtEl>
                                          <p:spTgt spid="12"/>
                                        </p:tgtEl>
                                        <p:attrNameLst>
                                          <p:attrName>ppt_x</p:attrName>
                                          <p:attrName>ppt_y</p:attrName>
                                        </p:attrNameLst>
                                      </p:cBhvr>
                                      <p:rCtr x="-920" y="-1620"/>
                                    </p:animMotion>
                                  </p:childTnLst>
                                </p:cTn>
                              </p:par>
                              <p:par>
                                <p:cTn id="286" presetID="0" presetClass="path" presetSubtype="0" accel="50000" decel="50000" fill="hold" nodeType="withEffect">
                                  <p:stCondLst>
                                    <p:cond delay="0"/>
                                  </p:stCondLst>
                                  <p:childTnLst>
                                    <p:animMotion origin="layout" path="M -1.66667E-6 0 C -0.00069 -0.00231 -0.00399 -0.00995 -0.00469 -0.01412 C -0.00538 -0.01829 -0.00451 -0.02292 -0.00451 -0.02523 " pathEditMode="relative" rAng="0" ptsTypes="aaA">
                                      <p:cBhvr>
                                        <p:cTn id="287" dur="2000" fill="hold"/>
                                        <p:tgtEl>
                                          <p:spTgt spid="8"/>
                                        </p:tgtEl>
                                        <p:attrNameLst>
                                          <p:attrName>ppt_x</p:attrName>
                                          <p:attrName>ppt_y</p:attrName>
                                        </p:attrNameLst>
                                      </p:cBhvr>
                                      <p:rCtr x="-278" y="-1273"/>
                                    </p:animMotion>
                                  </p:childTnLst>
                                </p:cTn>
                              </p:par>
                              <p:par>
                                <p:cTn id="288" presetID="0" presetClass="path" presetSubtype="0" accel="50000" decel="50000" fill="hold" nodeType="withEffect">
                                  <p:stCondLst>
                                    <p:cond delay="0"/>
                                  </p:stCondLst>
                                  <p:childTnLst>
                                    <p:animMotion origin="layout" path="M -2.77778E-7 -2.96296E-6 L 0.01667 -0.01597 L 0.0375 -0.03125 " pathEditMode="relative" rAng="0" ptsTypes="AAA">
                                      <p:cBhvr>
                                        <p:cTn id="289" dur="2000" fill="hold"/>
                                        <p:tgtEl>
                                          <p:spTgt spid="3333"/>
                                        </p:tgtEl>
                                        <p:attrNameLst>
                                          <p:attrName>ppt_x</p:attrName>
                                          <p:attrName>ppt_y</p:attrName>
                                        </p:attrNameLst>
                                      </p:cBhvr>
                                      <p:rCtr x="1875" y="-1574"/>
                                    </p:animMotion>
                                  </p:childTnLst>
                                </p:cTn>
                              </p:par>
                              <p:par>
                                <p:cTn id="290" presetID="22" presetClass="exit" presetSubtype="4" fill="hold" grpId="1" nodeType="withEffect">
                                  <p:stCondLst>
                                    <p:cond delay="0"/>
                                  </p:stCondLst>
                                  <p:childTnLst>
                                    <p:animEffect transition="out" filter="wipe(down)">
                                      <p:cBhvr>
                                        <p:cTn id="291" dur="500"/>
                                        <p:tgtEl>
                                          <p:spTgt spid="3313"/>
                                        </p:tgtEl>
                                      </p:cBhvr>
                                    </p:animEffect>
                                    <p:set>
                                      <p:cBhvr>
                                        <p:cTn id="292" dur="1" fill="hold">
                                          <p:stCondLst>
                                            <p:cond delay="499"/>
                                          </p:stCondLst>
                                        </p:cTn>
                                        <p:tgtEl>
                                          <p:spTgt spid="3313"/>
                                        </p:tgtEl>
                                        <p:attrNameLst>
                                          <p:attrName>style.visibility</p:attrName>
                                        </p:attrNameLst>
                                      </p:cBhvr>
                                      <p:to>
                                        <p:strVal val="hidden"/>
                                      </p:to>
                                    </p:set>
                                  </p:childTnLst>
                                </p:cTn>
                              </p:par>
                              <p:par>
                                <p:cTn id="293" presetID="22" presetClass="exit" presetSubtype="4" fill="hold" grpId="1" nodeType="withEffect">
                                  <p:stCondLst>
                                    <p:cond delay="0"/>
                                  </p:stCondLst>
                                  <p:childTnLst>
                                    <p:animEffect transition="out" filter="wipe(down)">
                                      <p:cBhvr>
                                        <p:cTn id="294" dur="500"/>
                                        <p:tgtEl>
                                          <p:spTgt spid="3310"/>
                                        </p:tgtEl>
                                      </p:cBhvr>
                                    </p:animEffect>
                                    <p:set>
                                      <p:cBhvr>
                                        <p:cTn id="295" dur="1" fill="hold">
                                          <p:stCondLst>
                                            <p:cond delay="499"/>
                                          </p:stCondLst>
                                        </p:cTn>
                                        <p:tgtEl>
                                          <p:spTgt spid="3310"/>
                                        </p:tgtEl>
                                        <p:attrNameLst>
                                          <p:attrName>style.visibility</p:attrName>
                                        </p:attrNameLst>
                                      </p:cBhvr>
                                      <p:to>
                                        <p:strVal val="hidden"/>
                                      </p:to>
                                    </p:set>
                                  </p:childTnLst>
                                </p:cTn>
                              </p:par>
                              <p:par>
                                <p:cTn id="296" presetID="22" presetClass="exit" presetSubtype="4" fill="hold" grpId="0" nodeType="withEffect">
                                  <p:stCondLst>
                                    <p:cond delay="0"/>
                                  </p:stCondLst>
                                  <p:childTnLst>
                                    <p:animEffect transition="out" filter="wipe(down)">
                                      <p:cBhvr>
                                        <p:cTn id="297" dur="2000"/>
                                        <p:tgtEl>
                                          <p:spTgt spid="3136"/>
                                        </p:tgtEl>
                                      </p:cBhvr>
                                    </p:animEffect>
                                    <p:set>
                                      <p:cBhvr>
                                        <p:cTn id="298" dur="1" fill="hold">
                                          <p:stCondLst>
                                            <p:cond delay="1999"/>
                                          </p:stCondLst>
                                        </p:cTn>
                                        <p:tgtEl>
                                          <p:spTgt spid="3136"/>
                                        </p:tgtEl>
                                        <p:attrNameLst>
                                          <p:attrName>style.visibility</p:attrName>
                                        </p:attrNameLst>
                                      </p:cBhvr>
                                      <p:to>
                                        <p:strVal val="hidden"/>
                                      </p:to>
                                    </p:set>
                                  </p:childTnLst>
                                </p:cTn>
                              </p:par>
                            </p:childTnLst>
                          </p:cTn>
                        </p:par>
                      </p:childTnLst>
                    </p:cTn>
                  </p:par>
                  <p:par>
                    <p:cTn id="299" fill="hold" nodeType="clickPar">
                      <p:stCondLst>
                        <p:cond delay="indefinite"/>
                      </p:stCondLst>
                      <p:childTnLst>
                        <p:par>
                          <p:cTn id="300" fill="hold" nodeType="withGroup">
                            <p:stCondLst>
                              <p:cond delay="0"/>
                            </p:stCondLst>
                            <p:childTnLst>
                              <p:par>
                                <p:cTn id="301" presetID="1" presetClass="entr" presetSubtype="0" fill="hold" grpId="0" nodeType="clickEffect">
                                  <p:stCondLst>
                                    <p:cond delay="0"/>
                                  </p:stCondLst>
                                  <p:childTnLst>
                                    <p:set>
                                      <p:cBhvr>
                                        <p:cTn id="302" dur="1" fill="hold">
                                          <p:stCondLst>
                                            <p:cond delay="0"/>
                                          </p:stCondLst>
                                        </p:cTn>
                                        <p:tgtEl>
                                          <p:spTgt spid="3346"/>
                                        </p:tgtEl>
                                        <p:attrNameLst>
                                          <p:attrName>style.visibility</p:attrName>
                                        </p:attrNameLst>
                                      </p:cBhvr>
                                      <p:to>
                                        <p:strVal val="visible"/>
                                      </p:to>
                                    </p:set>
                                  </p:childTnLst>
                                  <p:subTnLst>
                                    <p:audio>
                                      <p:cMediaNode>
                                        <p:cTn display="0" masterRel="sameClick">
                                          <p:stCondLst>
                                            <p:cond evt="begin" delay="0">
                                              <p:tn val="301"/>
                                            </p:cond>
                                          </p:stCondLst>
                                          <p:endCondLst>
                                            <p:cond evt="onStopAudio" delay="0">
                                              <p:tgtEl>
                                                <p:sldTgt/>
                                              </p:tgtEl>
                                            </p:cond>
                                          </p:endCondLst>
                                        </p:cTn>
                                        <p:tgtEl>
                                          <p:sndTgt r:embed="rId4" name="explode.wav"/>
                                        </p:tgtEl>
                                      </p:cMediaNode>
                                    </p:audio>
                                  </p:subTnLst>
                                </p:cTn>
                              </p:par>
                            </p:childTnLst>
                          </p:cTn>
                        </p:par>
                        <p:par>
                          <p:cTn id="303" fill="hold" nodeType="afterGroup">
                            <p:stCondLst>
                              <p:cond delay="0"/>
                            </p:stCondLst>
                            <p:childTnLst>
                              <p:par>
                                <p:cTn id="304" presetID="3" presetClass="exit" presetSubtype="10" fill="hold" grpId="1" nodeType="afterEffect">
                                  <p:stCondLst>
                                    <p:cond delay="0"/>
                                  </p:stCondLst>
                                  <p:childTnLst>
                                    <p:animEffect transition="out" filter="blinds(horizontal)">
                                      <p:cBhvr>
                                        <p:cTn id="305" dur="500"/>
                                        <p:tgtEl>
                                          <p:spTgt spid="3346"/>
                                        </p:tgtEl>
                                      </p:cBhvr>
                                    </p:animEffect>
                                    <p:set>
                                      <p:cBhvr>
                                        <p:cTn id="306" dur="1" fill="hold">
                                          <p:stCondLst>
                                            <p:cond delay="499"/>
                                          </p:stCondLst>
                                        </p:cTn>
                                        <p:tgtEl>
                                          <p:spTgt spid="3346"/>
                                        </p:tgtEl>
                                        <p:attrNameLst>
                                          <p:attrName>style.visibility</p:attrName>
                                        </p:attrNameLst>
                                      </p:cBhvr>
                                      <p:to>
                                        <p:strVal val="hidden"/>
                                      </p:to>
                                    </p:set>
                                  </p:childTnLst>
                                </p:cTn>
                              </p:par>
                            </p:childTnLst>
                          </p:cTn>
                        </p:par>
                        <p:par>
                          <p:cTn id="307" fill="hold" nodeType="afterGroup">
                            <p:stCondLst>
                              <p:cond delay="500"/>
                            </p:stCondLst>
                            <p:childTnLst>
                              <p:par>
                                <p:cTn id="308" presetID="0" presetClass="path" presetSubtype="0" accel="50000" decel="50000" fill="hold" nodeType="afterEffect">
                                  <p:stCondLst>
                                    <p:cond delay="0"/>
                                  </p:stCondLst>
                                  <p:childTnLst>
                                    <p:animMotion origin="layout" path="M -0.00468 -0.025 C -0.00312 -0.0257 0.0007 -0.025 0.00486 -0.0294 C 0.00903 -0.0338 0.01702 -0.04653 0.02014 -0.05093 " pathEditMode="relative" rAng="0" ptsTypes="aaa">
                                      <p:cBhvr>
                                        <p:cTn id="309" dur="2000" fill="hold"/>
                                        <p:tgtEl>
                                          <p:spTgt spid="8"/>
                                        </p:tgtEl>
                                        <p:attrNameLst>
                                          <p:attrName>ppt_x</p:attrName>
                                          <p:attrName>ppt_y</p:attrName>
                                        </p:attrNameLst>
                                      </p:cBhvr>
                                      <p:rCtr x="1233" y="-1296"/>
                                    </p:animMotion>
                                  </p:childTnLst>
                                </p:cTn>
                              </p:par>
                              <p:par>
                                <p:cTn id="310" presetID="0" presetClass="path" presetSubtype="0" accel="50000" decel="50000" fill="hold" nodeType="withEffect">
                                  <p:stCondLst>
                                    <p:cond delay="0"/>
                                  </p:stCondLst>
                                  <p:childTnLst>
                                    <p:animMotion origin="layout" path="M 0.03716 -0.03125 L 0.04323 -0.04259 L 0.04341 -0.05023 " pathEditMode="relative" rAng="0" ptsTypes="AAA">
                                      <p:cBhvr>
                                        <p:cTn id="311" dur="2000" fill="hold"/>
                                        <p:tgtEl>
                                          <p:spTgt spid="3333"/>
                                        </p:tgtEl>
                                        <p:attrNameLst>
                                          <p:attrName>ppt_x</p:attrName>
                                          <p:attrName>ppt_y</p:attrName>
                                        </p:attrNameLst>
                                      </p:cBhvr>
                                      <p:rCtr x="313" y="-949"/>
                                    </p:animMotion>
                                  </p:childTnLst>
                                </p:cTn>
                              </p:par>
                            </p:childTnLst>
                          </p:cTn>
                        </p:par>
                        <p:par>
                          <p:cTn id="312" fill="hold" nodeType="afterGroup">
                            <p:stCondLst>
                              <p:cond delay="2500"/>
                            </p:stCondLst>
                            <p:childTnLst>
                              <p:par>
                                <p:cTn id="313" presetID="22" presetClass="entr" presetSubtype="4" fill="hold" grpId="0" nodeType="afterEffect">
                                  <p:stCondLst>
                                    <p:cond delay="0"/>
                                  </p:stCondLst>
                                  <p:childTnLst>
                                    <p:set>
                                      <p:cBhvr>
                                        <p:cTn id="314" dur="1" fill="hold">
                                          <p:stCondLst>
                                            <p:cond delay="0"/>
                                          </p:stCondLst>
                                        </p:cTn>
                                        <p:tgtEl>
                                          <p:spTgt spid="3337"/>
                                        </p:tgtEl>
                                        <p:attrNameLst>
                                          <p:attrName>style.visibility</p:attrName>
                                        </p:attrNameLst>
                                      </p:cBhvr>
                                      <p:to>
                                        <p:strVal val="visible"/>
                                      </p:to>
                                    </p:set>
                                    <p:animEffect transition="in" filter="wipe(down)">
                                      <p:cBhvr>
                                        <p:cTn id="315" dur="2000"/>
                                        <p:tgtEl>
                                          <p:spTgt spid="3337"/>
                                        </p:tgtEl>
                                      </p:cBhvr>
                                    </p:animEffect>
                                  </p:childTnLst>
                                  <p:subTnLst>
                                    <p:audio>
                                      <p:cMediaNode>
                                        <p:cTn display="0" masterRel="sameClick">
                                          <p:stCondLst>
                                            <p:cond evt="begin" delay="0">
                                              <p:tn val="313"/>
                                            </p:cond>
                                          </p:stCondLst>
                                          <p:endCondLst>
                                            <p:cond evt="onStopAudio" delay="0">
                                              <p:tgtEl>
                                                <p:sldTgt/>
                                              </p:tgtEl>
                                            </p:cond>
                                          </p:endCondLst>
                                        </p:cTn>
                                        <p:tgtEl>
                                          <p:sndTgt r:embed="rId3" name="shiphorn.wav"/>
                                        </p:tgtEl>
                                      </p:cMediaNode>
                                    </p:audio>
                                  </p:subTnLst>
                                </p:cTn>
                              </p:par>
                              <p:par>
                                <p:cTn id="316" presetID="22" presetClass="entr" presetSubtype="4" fill="hold" grpId="0" nodeType="withEffect">
                                  <p:stCondLst>
                                    <p:cond delay="0"/>
                                  </p:stCondLst>
                                  <p:childTnLst>
                                    <p:set>
                                      <p:cBhvr>
                                        <p:cTn id="317" dur="1" fill="hold">
                                          <p:stCondLst>
                                            <p:cond delay="0"/>
                                          </p:stCondLst>
                                        </p:cTn>
                                        <p:tgtEl>
                                          <p:spTgt spid="3341"/>
                                        </p:tgtEl>
                                        <p:attrNameLst>
                                          <p:attrName>style.visibility</p:attrName>
                                        </p:attrNameLst>
                                      </p:cBhvr>
                                      <p:to>
                                        <p:strVal val="visible"/>
                                      </p:to>
                                    </p:set>
                                    <p:animEffect transition="in" filter="wipe(down)">
                                      <p:cBhvr>
                                        <p:cTn id="318" dur="2000"/>
                                        <p:tgtEl>
                                          <p:spTgt spid="3341"/>
                                        </p:tgtEl>
                                      </p:cBhvr>
                                    </p:animEffect>
                                  </p:childTnLst>
                                  <p:subTnLst>
                                    <p:audio>
                                      <p:cMediaNode>
                                        <p:cTn display="0" masterRel="sameClick">
                                          <p:stCondLst>
                                            <p:cond evt="begin" delay="0">
                                              <p:tn val="316"/>
                                            </p:cond>
                                          </p:stCondLst>
                                          <p:endCondLst>
                                            <p:cond evt="onStopAudio" delay="0">
                                              <p:tgtEl>
                                                <p:sldTgt/>
                                              </p:tgtEl>
                                            </p:cond>
                                          </p:endCondLst>
                                        </p:cTn>
                                        <p:tgtEl>
                                          <p:sndTgt r:embed="rId3" name="shiphorn.wav"/>
                                        </p:tgtEl>
                                      </p:cMediaNode>
                                    </p:audio>
                                  </p:subTnLst>
                                </p:cTn>
                              </p:par>
                              <p:par>
                                <p:cTn id="319" presetID="9" presetClass="entr" presetSubtype="0" fill="hold" grpId="0" nodeType="withEffect">
                                  <p:stCondLst>
                                    <p:cond delay="0"/>
                                  </p:stCondLst>
                                  <p:childTnLst>
                                    <p:set>
                                      <p:cBhvr>
                                        <p:cTn id="320" dur="1" fill="hold">
                                          <p:stCondLst>
                                            <p:cond delay="0"/>
                                          </p:stCondLst>
                                        </p:cTn>
                                        <p:tgtEl>
                                          <p:spTgt spid="3338"/>
                                        </p:tgtEl>
                                        <p:attrNameLst>
                                          <p:attrName>style.visibility</p:attrName>
                                        </p:attrNameLst>
                                      </p:cBhvr>
                                      <p:to>
                                        <p:strVal val="visible"/>
                                      </p:to>
                                    </p:set>
                                    <p:animEffect transition="in" filter="dissolve">
                                      <p:cBhvr>
                                        <p:cTn id="321" dur="2000"/>
                                        <p:tgtEl>
                                          <p:spTgt spid="3338"/>
                                        </p:tgtEl>
                                      </p:cBhvr>
                                    </p:animEffect>
                                  </p:childTnLst>
                                </p:cTn>
                              </p:par>
                              <p:par>
                                <p:cTn id="322" presetID="9" presetClass="exit" presetSubtype="0" fill="hold" grpId="1" nodeType="withEffect">
                                  <p:stCondLst>
                                    <p:cond delay="0"/>
                                  </p:stCondLst>
                                  <p:childTnLst>
                                    <p:animEffect transition="out" filter="dissolve">
                                      <p:cBhvr>
                                        <p:cTn id="323" dur="2000"/>
                                        <p:tgtEl>
                                          <p:spTgt spid="3311"/>
                                        </p:tgtEl>
                                      </p:cBhvr>
                                    </p:animEffect>
                                    <p:set>
                                      <p:cBhvr>
                                        <p:cTn id="324" dur="1" fill="hold">
                                          <p:stCondLst>
                                            <p:cond delay="1999"/>
                                          </p:stCondLst>
                                        </p:cTn>
                                        <p:tgtEl>
                                          <p:spTgt spid="3311"/>
                                        </p:tgtEl>
                                        <p:attrNameLst>
                                          <p:attrName>style.visibility</p:attrName>
                                        </p:attrNameLst>
                                      </p:cBhvr>
                                      <p:to>
                                        <p:strVal val="hidden"/>
                                      </p:to>
                                    </p:set>
                                  </p:childTnLst>
                                </p:cTn>
                              </p:par>
                              <p:par>
                                <p:cTn id="325" presetID="9" presetClass="entr" presetSubtype="0" fill="hold" grpId="0" nodeType="withEffect">
                                  <p:stCondLst>
                                    <p:cond delay="0"/>
                                  </p:stCondLst>
                                  <p:childTnLst>
                                    <p:set>
                                      <p:cBhvr>
                                        <p:cTn id="326" dur="1" fill="hold">
                                          <p:stCondLst>
                                            <p:cond delay="0"/>
                                          </p:stCondLst>
                                        </p:cTn>
                                        <p:tgtEl>
                                          <p:spTgt spid="3342"/>
                                        </p:tgtEl>
                                        <p:attrNameLst>
                                          <p:attrName>style.visibility</p:attrName>
                                        </p:attrNameLst>
                                      </p:cBhvr>
                                      <p:to>
                                        <p:strVal val="visible"/>
                                      </p:to>
                                    </p:set>
                                    <p:animEffect transition="in" filter="dissolve">
                                      <p:cBhvr>
                                        <p:cTn id="327" dur="2000"/>
                                        <p:tgtEl>
                                          <p:spTgt spid="3342"/>
                                        </p:tgtEl>
                                      </p:cBhvr>
                                    </p:animEffect>
                                  </p:childTnLst>
                                </p:cTn>
                              </p:par>
                            </p:childTnLst>
                          </p:cTn>
                        </p:par>
                        <p:par>
                          <p:cTn id="328" fill="hold" nodeType="afterGroup">
                            <p:stCondLst>
                              <p:cond delay="4500"/>
                            </p:stCondLst>
                            <p:childTnLst>
                              <p:par>
                                <p:cTn id="329" presetID="1" presetClass="entr" presetSubtype="0" fill="hold" grpId="0" nodeType="afterEffect">
                                  <p:stCondLst>
                                    <p:cond delay="0"/>
                                  </p:stCondLst>
                                  <p:childTnLst>
                                    <p:set>
                                      <p:cBhvr>
                                        <p:cTn id="330" dur="1" fill="hold">
                                          <p:stCondLst>
                                            <p:cond delay="0"/>
                                          </p:stCondLst>
                                        </p:cTn>
                                        <p:tgtEl>
                                          <p:spTgt spid="3347"/>
                                        </p:tgtEl>
                                        <p:attrNameLst>
                                          <p:attrName>style.visibility</p:attrName>
                                        </p:attrNameLst>
                                      </p:cBhvr>
                                      <p:to>
                                        <p:strVal val="visible"/>
                                      </p:to>
                                    </p:set>
                                  </p:childTnLst>
                                  <p:subTnLst>
                                    <p:audio>
                                      <p:cMediaNode>
                                        <p:cTn display="0" masterRel="sameClick">
                                          <p:stCondLst>
                                            <p:cond evt="begin" delay="0">
                                              <p:tn val="329"/>
                                            </p:cond>
                                          </p:stCondLst>
                                          <p:endCondLst>
                                            <p:cond evt="onStopAudio" delay="0">
                                              <p:tgtEl>
                                                <p:sldTgt/>
                                              </p:tgtEl>
                                            </p:cond>
                                          </p:endCondLst>
                                        </p:cTn>
                                        <p:tgtEl>
                                          <p:sndTgt r:embed="rId4" name="explode.wav"/>
                                        </p:tgtEl>
                                      </p:cMediaNode>
                                    </p:audio>
                                  </p:subTnLst>
                                </p:cTn>
                              </p:par>
                              <p:par>
                                <p:cTn id="331" presetID="1" presetClass="entr" presetSubtype="0" fill="hold" grpId="0" nodeType="withEffect">
                                  <p:stCondLst>
                                    <p:cond delay="0"/>
                                  </p:stCondLst>
                                  <p:childTnLst>
                                    <p:set>
                                      <p:cBhvr>
                                        <p:cTn id="332" dur="1" fill="hold">
                                          <p:stCondLst>
                                            <p:cond delay="0"/>
                                          </p:stCondLst>
                                        </p:cTn>
                                        <p:tgtEl>
                                          <p:spTgt spid="3348"/>
                                        </p:tgtEl>
                                        <p:attrNameLst>
                                          <p:attrName>style.visibility</p:attrName>
                                        </p:attrNameLst>
                                      </p:cBhvr>
                                      <p:to>
                                        <p:strVal val="visible"/>
                                      </p:to>
                                    </p:set>
                                  </p:childTnLst>
                                  <p:subTnLst>
                                    <p:audio>
                                      <p:cMediaNode>
                                        <p:cTn display="0" masterRel="sameClick">
                                          <p:stCondLst>
                                            <p:cond evt="begin" delay="0">
                                              <p:tn val="331"/>
                                            </p:cond>
                                          </p:stCondLst>
                                          <p:endCondLst>
                                            <p:cond evt="onStopAudio" delay="0">
                                              <p:tgtEl>
                                                <p:sldTgt/>
                                              </p:tgtEl>
                                            </p:cond>
                                          </p:endCondLst>
                                        </p:cTn>
                                        <p:tgtEl>
                                          <p:sndTgt r:embed="rId4" name="explode.wav"/>
                                        </p:tgtEl>
                                      </p:cMediaNode>
                                    </p:audio>
                                  </p:subTnLst>
                                </p:cTn>
                              </p:par>
                            </p:childTnLst>
                          </p:cTn>
                        </p:par>
                        <p:par>
                          <p:cTn id="333" fill="hold" nodeType="afterGroup">
                            <p:stCondLst>
                              <p:cond delay="4500"/>
                            </p:stCondLst>
                            <p:childTnLst>
                              <p:par>
                                <p:cTn id="334" presetID="3" presetClass="exit" presetSubtype="10" fill="hold" grpId="1" nodeType="afterEffect">
                                  <p:stCondLst>
                                    <p:cond delay="0"/>
                                  </p:stCondLst>
                                  <p:childTnLst>
                                    <p:animEffect transition="out" filter="blinds(horizontal)">
                                      <p:cBhvr>
                                        <p:cTn id="335" dur="500"/>
                                        <p:tgtEl>
                                          <p:spTgt spid="3347"/>
                                        </p:tgtEl>
                                      </p:cBhvr>
                                    </p:animEffect>
                                    <p:set>
                                      <p:cBhvr>
                                        <p:cTn id="336" dur="1" fill="hold">
                                          <p:stCondLst>
                                            <p:cond delay="499"/>
                                          </p:stCondLst>
                                        </p:cTn>
                                        <p:tgtEl>
                                          <p:spTgt spid="3347"/>
                                        </p:tgtEl>
                                        <p:attrNameLst>
                                          <p:attrName>style.visibility</p:attrName>
                                        </p:attrNameLst>
                                      </p:cBhvr>
                                      <p:to>
                                        <p:strVal val="hidden"/>
                                      </p:to>
                                    </p:set>
                                  </p:childTnLst>
                                </p:cTn>
                              </p:par>
                              <p:par>
                                <p:cTn id="337" presetID="3" presetClass="exit" presetSubtype="10" fill="hold" grpId="1" nodeType="withEffect">
                                  <p:stCondLst>
                                    <p:cond delay="0"/>
                                  </p:stCondLst>
                                  <p:childTnLst>
                                    <p:animEffect transition="out" filter="blinds(horizontal)">
                                      <p:cBhvr>
                                        <p:cTn id="338" dur="500"/>
                                        <p:tgtEl>
                                          <p:spTgt spid="3348"/>
                                        </p:tgtEl>
                                      </p:cBhvr>
                                    </p:animEffect>
                                    <p:set>
                                      <p:cBhvr>
                                        <p:cTn id="339" dur="1" fill="hold">
                                          <p:stCondLst>
                                            <p:cond delay="499"/>
                                          </p:stCondLst>
                                        </p:cTn>
                                        <p:tgtEl>
                                          <p:spTgt spid="3348"/>
                                        </p:tgtEl>
                                        <p:attrNameLst>
                                          <p:attrName>style.visibility</p:attrName>
                                        </p:attrNameLst>
                                      </p:cBhvr>
                                      <p:to>
                                        <p:strVal val="hidden"/>
                                      </p:to>
                                    </p:set>
                                  </p:childTnLst>
                                </p:cTn>
                              </p:par>
                            </p:childTnLst>
                          </p:cTn>
                        </p:par>
                        <p:par>
                          <p:cTn id="340" fill="hold" nodeType="afterGroup">
                            <p:stCondLst>
                              <p:cond delay="5000"/>
                            </p:stCondLst>
                            <p:childTnLst>
                              <p:par>
                                <p:cTn id="341" presetID="9" presetClass="entr" presetSubtype="0" fill="hold" nodeType="afterEffect">
                                  <p:stCondLst>
                                    <p:cond delay="0"/>
                                  </p:stCondLst>
                                  <p:childTnLst>
                                    <p:set>
                                      <p:cBhvr>
                                        <p:cTn id="342" dur="1" fill="hold">
                                          <p:stCondLst>
                                            <p:cond delay="0"/>
                                          </p:stCondLst>
                                        </p:cTn>
                                        <p:tgtEl>
                                          <p:spTgt spid="13"/>
                                        </p:tgtEl>
                                        <p:attrNameLst>
                                          <p:attrName>style.visibility</p:attrName>
                                        </p:attrNameLst>
                                      </p:cBhvr>
                                      <p:to>
                                        <p:strVal val="visible"/>
                                      </p:to>
                                    </p:set>
                                    <p:animEffect transition="in" filter="dissolve">
                                      <p:cBhvr>
                                        <p:cTn id="343" dur="1000"/>
                                        <p:tgtEl>
                                          <p:spTgt spid="13"/>
                                        </p:tgtEl>
                                      </p:cBhvr>
                                    </p:animEffect>
                                  </p:childTnLst>
                                </p:cTn>
                              </p:par>
                              <p:par>
                                <p:cTn id="344" presetID="9" presetClass="entr" presetSubtype="0" fill="hold" nodeType="withEffect">
                                  <p:stCondLst>
                                    <p:cond delay="0"/>
                                  </p:stCondLst>
                                  <p:childTnLst>
                                    <p:set>
                                      <p:cBhvr>
                                        <p:cTn id="345" dur="1" fill="hold">
                                          <p:stCondLst>
                                            <p:cond delay="0"/>
                                          </p:stCondLst>
                                        </p:cTn>
                                        <p:tgtEl>
                                          <p:spTgt spid="3340"/>
                                        </p:tgtEl>
                                        <p:attrNameLst>
                                          <p:attrName>style.visibility</p:attrName>
                                        </p:attrNameLst>
                                      </p:cBhvr>
                                      <p:to>
                                        <p:strVal val="visible"/>
                                      </p:to>
                                    </p:set>
                                    <p:animEffect transition="in" filter="dissolve">
                                      <p:cBhvr>
                                        <p:cTn id="346" dur="1000"/>
                                        <p:tgtEl>
                                          <p:spTgt spid="3340"/>
                                        </p:tgtEl>
                                      </p:cBhvr>
                                    </p:animEffect>
                                  </p:childTnLst>
                                </p:cTn>
                              </p:par>
                            </p:childTnLst>
                          </p:cTn>
                        </p:par>
                      </p:childTnLst>
                    </p:cTn>
                  </p:par>
                  <p:par>
                    <p:cTn id="347" fill="hold" nodeType="clickPar">
                      <p:stCondLst>
                        <p:cond delay="indefinite"/>
                      </p:stCondLst>
                      <p:childTnLst>
                        <p:par>
                          <p:cTn id="348" fill="hold" nodeType="withGroup">
                            <p:stCondLst>
                              <p:cond delay="0"/>
                            </p:stCondLst>
                            <p:childTnLst>
                              <p:par>
                                <p:cTn id="349" presetID="9" presetClass="exit" presetSubtype="0" fill="hold" grpId="0" nodeType="clickEffect">
                                  <p:stCondLst>
                                    <p:cond delay="0"/>
                                  </p:stCondLst>
                                  <p:childTnLst>
                                    <p:animEffect transition="out" filter="dissolve">
                                      <p:cBhvr>
                                        <p:cTn id="350" dur="1000"/>
                                        <p:tgtEl>
                                          <p:spTgt spid="3135"/>
                                        </p:tgtEl>
                                      </p:cBhvr>
                                    </p:animEffect>
                                    <p:set>
                                      <p:cBhvr>
                                        <p:cTn id="351" dur="1" fill="hold">
                                          <p:stCondLst>
                                            <p:cond delay="999"/>
                                          </p:stCondLst>
                                        </p:cTn>
                                        <p:tgtEl>
                                          <p:spTgt spid="3135"/>
                                        </p:tgtEl>
                                        <p:attrNameLst>
                                          <p:attrName>style.visibility</p:attrName>
                                        </p:attrNameLst>
                                      </p:cBhvr>
                                      <p:to>
                                        <p:strVal val="hidden"/>
                                      </p:to>
                                    </p:set>
                                  </p:childTnLst>
                                </p:cTn>
                              </p:par>
                              <p:par>
                                <p:cTn id="352" presetID="9" presetClass="exit" presetSubtype="0" fill="hold" nodeType="withEffect">
                                  <p:stCondLst>
                                    <p:cond delay="0"/>
                                  </p:stCondLst>
                                  <p:childTnLst>
                                    <p:animEffect transition="out" filter="dissolve">
                                      <p:cBhvr>
                                        <p:cTn id="353" dur="1000"/>
                                        <p:tgtEl>
                                          <p:spTgt spid="3139"/>
                                        </p:tgtEl>
                                      </p:cBhvr>
                                    </p:animEffect>
                                    <p:set>
                                      <p:cBhvr>
                                        <p:cTn id="354" dur="1" fill="hold">
                                          <p:stCondLst>
                                            <p:cond delay="999"/>
                                          </p:stCondLst>
                                        </p:cTn>
                                        <p:tgtEl>
                                          <p:spTgt spid="3139"/>
                                        </p:tgtEl>
                                        <p:attrNameLst>
                                          <p:attrName>style.visibility</p:attrName>
                                        </p:attrNameLst>
                                      </p:cBhvr>
                                      <p:to>
                                        <p:strVal val="hidden"/>
                                      </p:to>
                                    </p:set>
                                  </p:childTnLst>
                                </p:cTn>
                              </p:par>
                              <p:par>
                                <p:cTn id="355" presetID="9" presetClass="entr" presetSubtype="0" fill="hold" grpId="0" nodeType="withEffect">
                                  <p:stCondLst>
                                    <p:cond delay="0"/>
                                  </p:stCondLst>
                                  <p:childTnLst>
                                    <p:set>
                                      <p:cBhvr>
                                        <p:cTn id="356" dur="1" fill="hold">
                                          <p:stCondLst>
                                            <p:cond delay="0"/>
                                          </p:stCondLst>
                                        </p:cTn>
                                        <p:tgtEl>
                                          <p:spTgt spid="3335"/>
                                        </p:tgtEl>
                                        <p:attrNameLst>
                                          <p:attrName>style.visibility</p:attrName>
                                        </p:attrNameLst>
                                      </p:cBhvr>
                                      <p:to>
                                        <p:strVal val="visible"/>
                                      </p:to>
                                    </p:set>
                                    <p:animEffect transition="in" filter="dissolve">
                                      <p:cBhvr>
                                        <p:cTn id="357" dur="1000"/>
                                        <p:tgtEl>
                                          <p:spTgt spid="3335"/>
                                        </p:tgtEl>
                                      </p:cBhvr>
                                    </p:animEffect>
                                  </p:childTnLst>
                                </p:cTn>
                              </p:par>
                              <p:par>
                                <p:cTn id="358" presetID="9" presetClass="entr" presetSubtype="0" fill="hold" grpId="0" nodeType="withEffect">
                                  <p:stCondLst>
                                    <p:cond delay="0"/>
                                  </p:stCondLst>
                                  <p:childTnLst>
                                    <p:set>
                                      <p:cBhvr>
                                        <p:cTn id="359" dur="1" fill="hold">
                                          <p:stCondLst>
                                            <p:cond delay="0"/>
                                          </p:stCondLst>
                                        </p:cTn>
                                        <p:tgtEl>
                                          <p:spTgt spid="3336"/>
                                        </p:tgtEl>
                                        <p:attrNameLst>
                                          <p:attrName>style.visibility</p:attrName>
                                        </p:attrNameLst>
                                      </p:cBhvr>
                                      <p:to>
                                        <p:strVal val="visible"/>
                                      </p:to>
                                    </p:set>
                                    <p:animEffect transition="in" filter="dissolve">
                                      <p:cBhvr>
                                        <p:cTn id="360" dur="1000"/>
                                        <p:tgtEl>
                                          <p:spTgt spid="3336"/>
                                        </p:tgtEl>
                                      </p:cBhvr>
                                    </p:animEffect>
                                  </p:childTnLst>
                                </p:cTn>
                              </p:par>
                              <p:par>
                                <p:cTn id="361" presetID="9" presetClass="entr" presetSubtype="0" fill="hold" nodeType="withEffect">
                                  <p:stCondLst>
                                    <p:cond delay="0"/>
                                  </p:stCondLst>
                                  <p:childTnLst>
                                    <p:set>
                                      <p:cBhvr>
                                        <p:cTn id="362" dur="1" fill="hold">
                                          <p:stCondLst>
                                            <p:cond delay="0"/>
                                          </p:stCondLst>
                                        </p:cTn>
                                        <p:tgtEl>
                                          <p:spTgt spid="3343"/>
                                        </p:tgtEl>
                                        <p:attrNameLst>
                                          <p:attrName>style.visibility</p:attrName>
                                        </p:attrNameLst>
                                      </p:cBhvr>
                                      <p:to>
                                        <p:strVal val="visible"/>
                                      </p:to>
                                    </p:set>
                                    <p:animEffect transition="in" filter="dissolve">
                                      <p:cBhvr>
                                        <p:cTn id="363" dur="1000"/>
                                        <p:tgtEl>
                                          <p:spTgt spid="3343"/>
                                        </p:tgtEl>
                                      </p:cBhvr>
                                    </p:animEffect>
                                  </p:childTnLst>
                                </p:cTn>
                              </p:par>
                              <p:par>
                                <p:cTn id="364" presetID="9" presetClass="exit" presetSubtype="0" fill="hold" nodeType="withEffect">
                                  <p:stCondLst>
                                    <p:cond delay="0"/>
                                  </p:stCondLst>
                                  <p:childTnLst>
                                    <p:animEffect transition="out" filter="dissolve">
                                      <p:cBhvr>
                                        <p:cTn id="365" dur="1000"/>
                                        <p:tgtEl>
                                          <p:spTgt spid="3142"/>
                                        </p:tgtEl>
                                      </p:cBhvr>
                                    </p:animEffect>
                                    <p:set>
                                      <p:cBhvr>
                                        <p:cTn id="366" dur="1" fill="hold">
                                          <p:stCondLst>
                                            <p:cond delay="999"/>
                                          </p:stCondLst>
                                        </p:cTn>
                                        <p:tgtEl>
                                          <p:spTgt spid="3142"/>
                                        </p:tgtEl>
                                        <p:attrNameLst>
                                          <p:attrName>style.visibility</p:attrName>
                                        </p:attrNameLst>
                                      </p:cBhvr>
                                      <p:to>
                                        <p:strVal val="hidden"/>
                                      </p:to>
                                    </p:set>
                                  </p:childTnLst>
                                </p:cTn>
                              </p:par>
                              <p:par>
                                <p:cTn id="367" presetID="9" presetClass="entr" presetSubtype="0" fill="hold" nodeType="withEffect">
                                  <p:stCondLst>
                                    <p:cond delay="0"/>
                                  </p:stCondLst>
                                  <p:childTnLst>
                                    <p:set>
                                      <p:cBhvr>
                                        <p:cTn id="368" dur="1" fill="hold">
                                          <p:stCondLst>
                                            <p:cond delay="0"/>
                                          </p:stCondLst>
                                        </p:cTn>
                                        <p:tgtEl>
                                          <p:spTgt spid="3344"/>
                                        </p:tgtEl>
                                        <p:attrNameLst>
                                          <p:attrName>style.visibility</p:attrName>
                                        </p:attrNameLst>
                                      </p:cBhvr>
                                      <p:to>
                                        <p:strVal val="visible"/>
                                      </p:to>
                                    </p:set>
                                    <p:animEffect transition="in" filter="dissolve">
                                      <p:cBhvr>
                                        <p:cTn id="369" dur="1000"/>
                                        <p:tgtEl>
                                          <p:spTgt spid="3344"/>
                                        </p:tgtEl>
                                      </p:cBhvr>
                                    </p:animEffect>
                                  </p:childTnLst>
                                </p:cTn>
                              </p:par>
                              <p:par>
                                <p:cTn id="370" presetID="9" presetClass="exit" presetSubtype="0" fill="hold" grpId="0" nodeType="withEffect">
                                  <p:stCondLst>
                                    <p:cond delay="0"/>
                                  </p:stCondLst>
                                  <p:childTnLst>
                                    <p:animEffect transition="out" filter="dissolve">
                                      <p:cBhvr>
                                        <p:cTn id="371" dur="1000"/>
                                        <p:tgtEl>
                                          <p:spTgt spid="3141"/>
                                        </p:tgtEl>
                                      </p:cBhvr>
                                    </p:animEffect>
                                    <p:set>
                                      <p:cBhvr>
                                        <p:cTn id="372" dur="1" fill="hold">
                                          <p:stCondLst>
                                            <p:cond delay="999"/>
                                          </p:stCondLst>
                                        </p:cTn>
                                        <p:tgtEl>
                                          <p:spTgt spid="3141"/>
                                        </p:tgtEl>
                                        <p:attrNameLst>
                                          <p:attrName>style.visibility</p:attrName>
                                        </p:attrNameLst>
                                      </p:cBhvr>
                                      <p:to>
                                        <p:strVal val="hidden"/>
                                      </p:to>
                                    </p:set>
                                  </p:childTnLst>
                                </p:cTn>
                              </p:par>
                              <p:par>
                                <p:cTn id="373" presetID="9" presetClass="entr" presetSubtype="0" fill="hold" grpId="0" nodeType="withEffect">
                                  <p:stCondLst>
                                    <p:cond delay="0"/>
                                  </p:stCondLst>
                                  <p:childTnLst>
                                    <p:set>
                                      <p:cBhvr>
                                        <p:cTn id="374" dur="1" fill="hold">
                                          <p:stCondLst>
                                            <p:cond delay="0"/>
                                          </p:stCondLst>
                                        </p:cTn>
                                        <p:tgtEl>
                                          <p:spTgt spid="3345"/>
                                        </p:tgtEl>
                                        <p:attrNameLst>
                                          <p:attrName>style.visibility</p:attrName>
                                        </p:attrNameLst>
                                      </p:cBhvr>
                                      <p:to>
                                        <p:strVal val="visible"/>
                                      </p:to>
                                    </p:set>
                                    <p:animEffect transition="in" filter="dissolve">
                                      <p:cBhvr>
                                        <p:cTn id="375" dur="1000"/>
                                        <p:tgtEl>
                                          <p:spTgt spid="3345"/>
                                        </p:tgtEl>
                                      </p:cBhvr>
                                    </p:animEffect>
                                  </p:childTnLst>
                                </p:cTn>
                              </p:par>
                              <p:par>
                                <p:cTn id="376" presetID="9" presetClass="exit" presetSubtype="0" fill="hold" grpId="0" nodeType="withEffect">
                                  <p:stCondLst>
                                    <p:cond delay="0"/>
                                  </p:stCondLst>
                                  <p:childTnLst>
                                    <p:animEffect transition="out" filter="dissolve">
                                      <p:cBhvr>
                                        <p:cTn id="377" dur="1000"/>
                                        <p:tgtEl>
                                          <p:spTgt spid="3137"/>
                                        </p:tgtEl>
                                      </p:cBhvr>
                                    </p:animEffect>
                                    <p:set>
                                      <p:cBhvr>
                                        <p:cTn id="378" dur="1" fill="hold">
                                          <p:stCondLst>
                                            <p:cond delay="999"/>
                                          </p:stCondLst>
                                        </p:cTn>
                                        <p:tgtEl>
                                          <p:spTgt spid="3137"/>
                                        </p:tgtEl>
                                        <p:attrNameLst>
                                          <p:attrName>style.visibility</p:attrName>
                                        </p:attrNameLst>
                                      </p:cBhvr>
                                      <p:to>
                                        <p:strVal val="hidden"/>
                                      </p:to>
                                    </p:set>
                                  </p:childTnLst>
                                </p:cTn>
                              </p:par>
                              <p:par>
                                <p:cTn id="379" presetID="9" presetClass="exit" presetSubtype="0" fill="hold" grpId="1" nodeType="withEffect">
                                  <p:stCondLst>
                                    <p:cond delay="0"/>
                                  </p:stCondLst>
                                  <p:childTnLst>
                                    <p:animEffect transition="out" filter="dissolve">
                                      <p:cBhvr>
                                        <p:cTn id="380" dur="1000"/>
                                        <p:tgtEl>
                                          <p:spTgt spid="3315"/>
                                        </p:tgtEl>
                                      </p:cBhvr>
                                    </p:animEffect>
                                    <p:set>
                                      <p:cBhvr>
                                        <p:cTn id="381" dur="1" fill="hold">
                                          <p:stCondLst>
                                            <p:cond delay="999"/>
                                          </p:stCondLst>
                                        </p:cTn>
                                        <p:tgtEl>
                                          <p:spTgt spid="3315"/>
                                        </p:tgtEl>
                                        <p:attrNameLst>
                                          <p:attrName>style.visibility</p:attrName>
                                        </p:attrNameLst>
                                      </p:cBhvr>
                                      <p:to>
                                        <p:strVal val="hidden"/>
                                      </p:to>
                                    </p:set>
                                  </p:childTnLst>
                                </p:cTn>
                              </p:par>
                            </p:childTnLst>
                          </p:cTn>
                        </p:par>
                      </p:childTnLst>
                    </p:cTn>
                  </p:par>
                  <p:par>
                    <p:cTn id="382" fill="hold" nodeType="clickPar">
                      <p:stCondLst>
                        <p:cond delay="indefinite"/>
                      </p:stCondLst>
                      <p:childTnLst>
                        <p:par>
                          <p:cTn id="383" fill="hold" nodeType="withGroup">
                            <p:stCondLst>
                              <p:cond delay="0"/>
                            </p:stCondLst>
                            <p:childTnLst>
                              <p:par>
                                <p:cTn id="384" presetID="0" presetClass="path" presetSubtype="0" accel="50000" decel="50000" fill="hold" nodeType="clickEffect">
                                  <p:stCondLst>
                                    <p:cond delay="0"/>
                                  </p:stCondLst>
                                  <p:childTnLst>
                                    <p:animMotion origin="layout" path="M 3.88889E-6 0.00023 L -0.00486 -0.01319 L -0.00695 -0.01875 " pathEditMode="relative" rAng="0" ptsTypes="AAA">
                                      <p:cBhvr>
                                        <p:cTn id="385" dur="2000" fill="hold"/>
                                        <p:tgtEl>
                                          <p:spTgt spid="13"/>
                                        </p:tgtEl>
                                        <p:attrNameLst>
                                          <p:attrName>ppt_x</p:attrName>
                                          <p:attrName>ppt_y</p:attrName>
                                        </p:attrNameLst>
                                      </p:cBhvr>
                                      <p:rCtr x="-347" y="-949"/>
                                    </p:animMotion>
                                  </p:childTnLst>
                                </p:cTn>
                              </p:par>
                              <p:par>
                                <p:cTn id="386" presetID="0" presetClass="path" presetSubtype="0" accel="50000" decel="50000" fill="hold" nodeType="withEffect">
                                  <p:stCondLst>
                                    <p:cond delay="0"/>
                                  </p:stCondLst>
                                  <p:childTnLst>
                                    <p:animMotion origin="layout" path="M 0.01997 -0.05093 C 0.02049 -0.05348 0.02309 -0.05718 0.02309 -0.06644 C 0.02309 -0.0757 0.02344 -0.09236 0.01962 -0.10718 C 0.0158 -0.12199 0.004 -0.14537 -0.00017 -0.15533 " pathEditMode="relative" rAng="0" ptsTypes="aaaa">
                                      <p:cBhvr>
                                        <p:cTn id="387" dur="2000" fill="hold"/>
                                        <p:tgtEl>
                                          <p:spTgt spid="8"/>
                                        </p:tgtEl>
                                        <p:attrNameLst>
                                          <p:attrName>ppt_x</p:attrName>
                                          <p:attrName>ppt_y</p:attrName>
                                        </p:attrNameLst>
                                      </p:cBhvr>
                                      <p:rCtr x="-833" y="-5231"/>
                                    </p:animMotion>
                                  </p:childTnLst>
                                </p:cTn>
                              </p:par>
                              <p:par>
                                <p:cTn id="388" presetID="0" presetClass="path" presetSubtype="0" accel="50000" decel="50000" fill="hold" nodeType="withEffect">
                                  <p:stCondLst>
                                    <p:cond delay="0"/>
                                  </p:stCondLst>
                                  <p:childTnLst>
                                    <p:animMotion origin="layout" path="M 0.04289 -0.05 C 0.04237 -0.05925 0.04636 -0.08611 0.03959 -0.10509 L 0.00209 -0.16342 " pathEditMode="relative" rAng="0" ptsTypes="aAA">
                                      <p:cBhvr>
                                        <p:cTn id="389" dur="2000" fill="hold"/>
                                        <p:tgtEl>
                                          <p:spTgt spid="3333"/>
                                        </p:tgtEl>
                                        <p:attrNameLst>
                                          <p:attrName>ppt_x</p:attrName>
                                          <p:attrName>ppt_y</p:attrName>
                                        </p:attrNameLst>
                                      </p:cBhvr>
                                      <p:rCtr x="-1875" y="-5671"/>
                                    </p:animMotion>
                                  </p:childTnLst>
                                </p:cTn>
                              </p:par>
                              <p:par>
                                <p:cTn id="390" presetID="9" presetClass="entr" presetSubtype="0" fill="hold" nodeType="withEffect">
                                  <p:stCondLst>
                                    <p:cond delay="0"/>
                                  </p:stCondLst>
                                  <p:childTnLst>
                                    <p:set>
                                      <p:cBhvr>
                                        <p:cTn id="391" dur="1" fill="hold">
                                          <p:stCondLst>
                                            <p:cond delay="0"/>
                                          </p:stCondLst>
                                        </p:cTn>
                                        <p:tgtEl>
                                          <p:spTgt spid="3351"/>
                                        </p:tgtEl>
                                        <p:attrNameLst>
                                          <p:attrName>style.visibility</p:attrName>
                                        </p:attrNameLst>
                                      </p:cBhvr>
                                      <p:to>
                                        <p:strVal val="visible"/>
                                      </p:to>
                                    </p:set>
                                    <p:animEffect transition="in" filter="dissolve">
                                      <p:cBhvr>
                                        <p:cTn id="392" dur="2000"/>
                                        <p:tgtEl>
                                          <p:spTgt spid="3351"/>
                                        </p:tgtEl>
                                      </p:cBhvr>
                                    </p:animEffect>
                                  </p:childTnLst>
                                </p:cTn>
                              </p:par>
                              <p:par>
                                <p:cTn id="393" presetID="9" presetClass="exit" presetSubtype="0" fill="hold" nodeType="withEffect">
                                  <p:stCondLst>
                                    <p:cond delay="0"/>
                                  </p:stCondLst>
                                  <p:childTnLst>
                                    <p:animEffect transition="out" filter="dissolve">
                                      <p:cBhvr>
                                        <p:cTn id="394" dur="500"/>
                                        <p:tgtEl>
                                          <p:spTgt spid="3340"/>
                                        </p:tgtEl>
                                      </p:cBhvr>
                                    </p:animEffect>
                                    <p:set>
                                      <p:cBhvr>
                                        <p:cTn id="395" dur="1" fill="hold">
                                          <p:stCondLst>
                                            <p:cond delay="499"/>
                                          </p:stCondLst>
                                        </p:cTn>
                                        <p:tgtEl>
                                          <p:spTgt spid="3340"/>
                                        </p:tgtEl>
                                        <p:attrNameLst>
                                          <p:attrName>style.visibility</p:attrName>
                                        </p:attrNameLst>
                                      </p:cBhvr>
                                      <p:to>
                                        <p:strVal val="hidden"/>
                                      </p:to>
                                    </p:set>
                                  </p:childTnLst>
                                </p:cTn>
                              </p:par>
                              <p:par>
                                <p:cTn id="396" presetID="22" presetClass="exit" presetSubtype="4" fill="hold" grpId="1" nodeType="withEffect">
                                  <p:stCondLst>
                                    <p:cond delay="0"/>
                                  </p:stCondLst>
                                  <p:childTnLst>
                                    <p:animEffect transition="out" filter="wipe(down)">
                                      <p:cBhvr>
                                        <p:cTn id="397" dur="2000"/>
                                        <p:tgtEl>
                                          <p:spTgt spid="3336"/>
                                        </p:tgtEl>
                                      </p:cBhvr>
                                    </p:animEffect>
                                    <p:set>
                                      <p:cBhvr>
                                        <p:cTn id="398" dur="1" fill="hold">
                                          <p:stCondLst>
                                            <p:cond delay="1999"/>
                                          </p:stCondLst>
                                        </p:cTn>
                                        <p:tgtEl>
                                          <p:spTgt spid="3336"/>
                                        </p:tgtEl>
                                        <p:attrNameLst>
                                          <p:attrName>style.visibility</p:attrName>
                                        </p:attrNameLst>
                                      </p:cBhvr>
                                      <p:to>
                                        <p:strVal val="hidden"/>
                                      </p:to>
                                    </p:set>
                                  </p:childTnLst>
                                </p:cTn>
                              </p:par>
                              <p:par>
                                <p:cTn id="399" presetID="22" presetClass="exit" presetSubtype="4" fill="hold" grpId="1" nodeType="withEffect">
                                  <p:stCondLst>
                                    <p:cond delay="0"/>
                                  </p:stCondLst>
                                  <p:childTnLst>
                                    <p:animEffect transition="out" filter="wipe(down)">
                                      <p:cBhvr>
                                        <p:cTn id="400" dur="1000"/>
                                        <p:tgtEl>
                                          <p:spTgt spid="3337"/>
                                        </p:tgtEl>
                                      </p:cBhvr>
                                    </p:animEffect>
                                    <p:set>
                                      <p:cBhvr>
                                        <p:cTn id="401" dur="1" fill="hold">
                                          <p:stCondLst>
                                            <p:cond delay="999"/>
                                          </p:stCondLst>
                                        </p:cTn>
                                        <p:tgtEl>
                                          <p:spTgt spid="3337"/>
                                        </p:tgtEl>
                                        <p:attrNameLst>
                                          <p:attrName>style.visibility</p:attrName>
                                        </p:attrNameLst>
                                      </p:cBhvr>
                                      <p:to>
                                        <p:strVal val="hidden"/>
                                      </p:to>
                                    </p:set>
                                  </p:childTnLst>
                                </p:cTn>
                              </p:par>
                              <p:par>
                                <p:cTn id="402" presetID="22" presetClass="exit" presetSubtype="4" fill="hold" grpId="1" nodeType="withEffect">
                                  <p:stCondLst>
                                    <p:cond delay="0"/>
                                  </p:stCondLst>
                                  <p:childTnLst>
                                    <p:animEffect transition="out" filter="wipe(down)">
                                      <p:cBhvr>
                                        <p:cTn id="403" dur="1000"/>
                                        <p:tgtEl>
                                          <p:spTgt spid="3341"/>
                                        </p:tgtEl>
                                      </p:cBhvr>
                                    </p:animEffect>
                                    <p:set>
                                      <p:cBhvr>
                                        <p:cTn id="404" dur="1" fill="hold">
                                          <p:stCondLst>
                                            <p:cond delay="999"/>
                                          </p:stCondLst>
                                        </p:cTn>
                                        <p:tgtEl>
                                          <p:spTgt spid="3341"/>
                                        </p:tgtEl>
                                        <p:attrNameLst>
                                          <p:attrName>style.visibility</p:attrName>
                                        </p:attrNameLst>
                                      </p:cBhvr>
                                      <p:to>
                                        <p:strVal val="hidden"/>
                                      </p:to>
                                    </p:set>
                                  </p:childTnLst>
                                </p:cTn>
                              </p:par>
                              <p:par>
                                <p:cTn id="405" presetID="9" presetClass="exit" presetSubtype="0" fill="hold" grpId="1" nodeType="withEffect">
                                  <p:stCondLst>
                                    <p:cond delay="0"/>
                                  </p:stCondLst>
                                  <p:childTnLst>
                                    <p:animEffect transition="out" filter="dissolve">
                                      <p:cBhvr>
                                        <p:cTn id="406" dur="1000"/>
                                        <p:tgtEl>
                                          <p:spTgt spid="3342"/>
                                        </p:tgtEl>
                                      </p:cBhvr>
                                    </p:animEffect>
                                    <p:set>
                                      <p:cBhvr>
                                        <p:cTn id="407" dur="1" fill="hold">
                                          <p:stCondLst>
                                            <p:cond delay="999"/>
                                          </p:stCondLst>
                                        </p:cTn>
                                        <p:tgtEl>
                                          <p:spTgt spid="3342"/>
                                        </p:tgtEl>
                                        <p:attrNameLst>
                                          <p:attrName>style.visibility</p:attrName>
                                        </p:attrNameLst>
                                      </p:cBhvr>
                                      <p:to>
                                        <p:strVal val="hidden"/>
                                      </p:to>
                                    </p:set>
                                  </p:childTnLst>
                                </p:cTn>
                              </p:par>
                              <p:par>
                                <p:cTn id="408" presetID="9" presetClass="entr" presetSubtype="0" fill="hold" grpId="0" nodeType="withEffect">
                                  <p:stCondLst>
                                    <p:cond delay="0"/>
                                  </p:stCondLst>
                                  <p:childTnLst>
                                    <p:set>
                                      <p:cBhvr>
                                        <p:cTn id="409" dur="1" fill="hold">
                                          <p:stCondLst>
                                            <p:cond delay="0"/>
                                          </p:stCondLst>
                                        </p:cTn>
                                        <p:tgtEl>
                                          <p:spTgt spid="3454"/>
                                        </p:tgtEl>
                                        <p:attrNameLst>
                                          <p:attrName>style.visibility</p:attrName>
                                        </p:attrNameLst>
                                      </p:cBhvr>
                                      <p:to>
                                        <p:strVal val="visible"/>
                                      </p:to>
                                    </p:set>
                                    <p:animEffect transition="in" filter="dissolve">
                                      <p:cBhvr>
                                        <p:cTn id="410" dur="2000"/>
                                        <p:tgtEl>
                                          <p:spTgt spid="3454"/>
                                        </p:tgtEl>
                                      </p:cBhvr>
                                    </p:animEffect>
                                  </p:childTnLst>
                                </p:cTn>
                              </p:par>
                              <p:par>
                                <p:cTn id="411" presetID="9" presetClass="exit" presetSubtype="0" fill="hold" grpId="1" nodeType="withEffect">
                                  <p:stCondLst>
                                    <p:cond delay="0"/>
                                  </p:stCondLst>
                                  <p:childTnLst>
                                    <p:animEffect transition="out" filter="dissolve">
                                      <p:cBhvr>
                                        <p:cTn id="412" dur="2000"/>
                                        <p:tgtEl>
                                          <p:spTgt spid="3312"/>
                                        </p:tgtEl>
                                      </p:cBhvr>
                                    </p:animEffect>
                                    <p:set>
                                      <p:cBhvr>
                                        <p:cTn id="413" dur="1" fill="hold">
                                          <p:stCondLst>
                                            <p:cond delay="1999"/>
                                          </p:stCondLst>
                                        </p:cTn>
                                        <p:tgtEl>
                                          <p:spTgt spid="3312"/>
                                        </p:tgtEl>
                                        <p:attrNameLst>
                                          <p:attrName>style.visibility</p:attrName>
                                        </p:attrNameLst>
                                      </p:cBhvr>
                                      <p:to>
                                        <p:strVal val="hidden"/>
                                      </p:to>
                                    </p:set>
                                  </p:childTnLst>
                                </p:cTn>
                              </p:par>
                              <p:par>
                                <p:cTn id="414" presetID="9" presetClass="exit" presetSubtype="0" fill="hold" grpId="1" nodeType="withEffect">
                                  <p:stCondLst>
                                    <p:cond delay="0"/>
                                  </p:stCondLst>
                                  <p:childTnLst>
                                    <p:animEffect transition="out" filter="dissolve">
                                      <p:cBhvr>
                                        <p:cTn id="415" dur="2000"/>
                                        <p:tgtEl>
                                          <p:spTgt spid="3375"/>
                                        </p:tgtEl>
                                      </p:cBhvr>
                                    </p:animEffect>
                                    <p:set>
                                      <p:cBhvr>
                                        <p:cTn id="416" dur="1" fill="hold">
                                          <p:stCondLst>
                                            <p:cond delay="1999"/>
                                          </p:stCondLst>
                                        </p:cTn>
                                        <p:tgtEl>
                                          <p:spTgt spid="3375"/>
                                        </p:tgtEl>
                                        <p:attrNameLst>
                                          <p:attrName>style.visibility</p:attrName>
                                        </p:attrNameLst>
                                      </p:cBhvr>
                                      <p:to>
                                        <p:strVal val="hidden"/>
                                      </p:to>
                                    </p:set>
                                  </p:childTnLst>
                                </p:cTn>
                              </p:par>
                            </p:childTnLst>
                          </p:cTn>
                        </p:par>
                        <p:par>
                          <p:cTn id="417" fill="hold" nodeType="afterGroup">
                            <p:stCondLst>
                              <p:cond delay="2000"/>
                            </p:stCondLst>
                            <p:childTnLst>
                              <p:par>
                                <p:cTn id="418" presetID="1" presetClass="entr" presetSubtype="0" fill="hold" grpId="0" nodeType="afterEffect">
                                  <p:stCondLst>
                                    <p:cond delay="0"/>
                                  </p:stCondLst>
                                  <p:childTnLst>
                                    <p:set>
                                      <p:cBhvr>
                                        <p:cTn id="419" dur="1" fill="hold">
                                          <p:stCondLst>
                                            <p:cond delay="0"/>
                                          </p:stCondLst>
                                        </p:cTn>
                                        <p:tgtEl>
                                          <p:spTgt spid="3350"/>
                                        </p:tgtEl>
                                        <p:attrNameLst>
                                          <p:attrName>style.visibility</p:attrName>
                                        </p:attrNameLst>
                                      </p:cBhvr>
                                      <p:to>
                                        <p:strVal val="visible"/>
                                      </p:to>
                                    </p:set>
                                  </p:childTnLst>
                                  <p:subTnLst>
                                    <p:audio>
                                      <p:cMediaNode>
                                        <p:cTn display="0" masterRel="sameClick">
                                          <p:stCondLst>
                                            <p:cond evt="begin" delay="0">
                                              <p:tn val="418"/>
                                            </p:cond>
                                          </p:stCondLst>
                                          <p:endCondLst>
                                            <p:cond evt="onStopAudio" delay="0">
                                              <p:tgtEl>
                                                <p:sldTgt/>
                                              </p:tgtEl>
                                            </p:cond>
                                          </p:endCondLst>
                                        </p:cTn>
                                        <p:tgtEl>
                                          <p:sndTgt r:embed="rId4" name="explode.wav"/>
                                        </p:tgtEl>
                                      </p:cMediaNode>
                                    </p:audio>
                                  </p:subTnLst>
                                </p:cTn>
                              </p:par>
                            </p:childTnLst>
                          </p:cTn>
                        </p:par>
                        <p:par>
                          <p:cTn id="420" fill="hold" nodeType="afterGroup">
                            <p:stCondLst>
                              <p:cond delay="2000"/>
                            </p:stCondLst>
                            <p:childTnLst>
                              <p:par>
                                <p:cTn id="421" presetID="3" presetClass="exit" presetSubtype="10" fill="hold" grpId="1" nodeType="afterEffect">
                                  <p:stCondLst>
                                    <p:cond delay="0"/>
                                  </p:stCondLst>
                                  <p:childTnLst>
                                    <p:animEffect transition="out" filter="blinds(horizontal)">
                                      <p:cBhvr>
                                        <p:cTn id="422" dur="500"/>
                                        <p:tgtEl>
                                          <p:spTgt spid="3350"/>
                                        </p:tgtEl>
                                      </p:cBhvr>
                                    </p:animEffect>
                                    <p:set>
                                      <p:cBhvr>
                                        <p:cTn id="423" dur="1" fill="hold">
                                          <p:stCondLst>
                                            <p:cond delay="499"/>
                                          </p:stCondLst>
                                        </p:cTn>
                                        <p:tgtEl>
                                          <p:spTgt spid="3350"/>
                                        </p:tgtEl>
                                        <p:attrNameLst>
                                          <p:attrName>style.visibility</p:attrName>
                                        </p:attrNameLst>
                                      </p:cBhvr>
                                      <p:to>
                                        <p:strVal val="hidden"/>
                                      </p:to>
                                    </p:set>
                                  </p:childTnLst>
                                </p:cTn>
                              </p:par>
                              <p:par>
                                <p:cTn id="424" presetID="22" presetClass="entr" presetSubtype="8" fill="hold" nodeType="withEffect">
                                  <p:stCondLst>
                                    <p:cond delay="0"/>
                                  </p:stCondLst>
                                  <p:childTnLst>
                                    <p:set>
                                      <p:cBhvr>
                                        <p:cTn id="425" dur="1" fill="hold">
                                          <p:stCondLst>
                                            <p:cond delay="0"/>
                                          </p:stCondLst>
                                        </p:cTn>
                                        <p:tgtEl>
                                          <p:spTgt spid="6"/>
                                        </p:tgtEl>
                                        <p:attrNameLst>
                                          <p:attrName>style.visibility</p:attrName>
                                        </p:attrNameLst>
                                      </p:cBhvr>
                                      <p:to>
                                        <p:strVal val="visible"/>
                                      </p:to>
                                    </p:set>
                                    <p:animEffect transition="in" filter="wipe(left)">
                                      <p:cBhvr>
                                        <p:cTn id="426" dur="1000"/>
                                        <p:tgtEl>
                                          <p:spTgt spid="6"/>
                                        </p:tgtEl>
                                      </p:cBhvr>
                                    </p:animEffect>
                                  </p:childTnLst>
                                </p:cTn>
                              </p:par>
                              <p:par>
                                <p:cTn id="427" presetID="9" presetClass="entr" presetSubtype="0" fill="hold" grpId="0" nodeType="withEffect">
                                  <p:stCondLst>
                                    <p:cond delay="0"/>
                                  </p:stCondLst>
                                  <p:childTnLst>
                                    <p:set>
                                      <p:cBhvr>
                                        <p:cTn id="428" dur="1" fill="hold">
                                          <p:stCondLst>
                                            <p:cond delay="0"/>
                                          </p:stCondLst>
                                        </p:cTn>
                                        <p:tgtEl>
                                          <p:spTgt spid="3376"/>
                                        </p:tgtEl>
                                        <p:attrNameLst>
                                          <p:attrName>style.visibility</p:attrName>
                                        </p:attrNameLst>
                                      </p:cBhvr>
                                      <p:to>
                                        <p:strVal val="visible"/>
                                      </p:to>
                                    </p:set>
                                    <p:animEffect transition="in" filter="dissolve">
                                      <p:cBhvr>
                                        <p:cTn id="429" dur="2000"/>
                                        <p:tgtEl>
                                          <p:spTgt spid="3376"/>
                                        </p:tgtEl>
                                      </p:cBhvr>
                                    </p:animEffect>
                                  </p:childTnLst>
                                </p:cTn>
                              </p:par>
                            </p:childTnLst>
                          </p:cTn>
                        </p:par>
                      </p:childTnLst>
                    </p:cTn>
                  </p:par>
                  <p:par>
                    <p:cTn id="430" fill="hold" nodeType="clickPar">
                      <p:stCondLst>
                        <p:cond delay="indefinite"/>
                      </p:stCondLst>
                      <p:childTnLst>
                        <p:par>
                          <p:cTn id="431" fill="hold" nodeType="withGroup">
                            <p:stCondLst>
                              <p:cond delay="0"/>
                            </p:stCondLst>
                            <p:childTnLst>
                              <p:par>
                                <p:cTn id="432" presetID="22" presetClass="exit" presetSubtype="2" fill="hold" grpId="0" nodeType="clickEffect">
                                  <p:stCondLst>
                                    <p:cond delay="0"/>
                                  </p:stCondLst>
                                  <p:childTnLst>
                                    <p:animEffect transition="out" filter="wipe(right)">
                                      <p:cBhvr>
                                        <p:cTn id="433" dur="2000"/>
                                        <p:tgtEl>
                                          <p:spTgt spid="3862"/>
                                        </p:tgtEl>
                                      </p:cBhvr>
                                    </p:animEffect>
                                    <p:set>
                                      <p:cBhvr>
                                        <p:cTn id="434" dur="1" fill="hold">
                                          <p:stCondLst>
                                            <p:cond delay="1999"/>
                                          </p:stCondLst>
                                        </p:cTn>
                                        <p:tgtEl>
                                          <p:spTgt spid="3862"/>
                                        </p:tgtEl>
                                        <p:attrNameLst>
                                          <p:attrName>style.visibility</p:attrName>
                                        </p:attrNameLst>
                                      </p:cBhvr>
                                      <p:to>
                                        <p:strVal val="hidden"/>
                                      </p:to>
                                    </p:set>
                                  </p:childTnLst>
                                </p:cTn>
                              </p:par>
                              <p:par>
                                <p:cTn id="435" presetID="0" presetClass="path" presetSubtype="0" accel="50000" decel="50000" fill="hold" nodeType="withEffect">
                                  <p:stCondLst>
                                    <p:cond delay="0"/>
                                  </p:stCondLst>
                                  <p:childTnLst>
                                    <p:animMotion origin="layout" path="M 0.0007 -3.7037E-6 L -0.02604 0.00324 L -0.07465 0.02361 " pathEditMode="relative" ptsTypes="AAA">
                                      <p:cBhvr>
                                        <p:cTn id="436" dur="2000" fill="hold"/>
                                        <p:tgtEl>
                                          <p:spTgt spid="3273"/>
                                        </p:tgtEl>
                                        <p:attrNameLst>
                                          <p:attrName>ppt_x</p:attrName>
                                          <p:attrName>ppt_y</p:attrName>
                                        </p:attrNameLst>
                                      </p:cBhvr>
                                    </p:animMotion>
                                  </p:childTnLst>
                                </p:cTn>
                              </p:par>
                              <p:par>
                                <p:cTn id="437" presetID="0" presetClass="path" presetSubtype="0" accel="50000" decel="50000" fill="hold" nodeType="withEffect">
                                  <p:stCondLst>
                                    <p:cond delay="0"/>
                                  </p:stCondLst>
                                  <p:childTnLst>
                                    <p:animMotion origin="layout" path="M 0.0007 1.85185E-6 L -0.07326 -0.01713 L -0.13507 -0.01528 " pathEditMode="relative" rAng="0" ptsTypes="AAA">
                                      <p:cBhvr>
                                        <p:cTn id="438" dur="2000" fill="hold"/>
                                        <p:tgtEl>
                                          <p:spTgt spid="3274"/>
                                        </p:tgtEl>
                                        <p:attrNameLst>
                                          <p:attrName>ppt_x</p:attrName>
                                          <p:attrName>ppt_y</p:attrName>
                                        </p:attrNameLst>
                                      </p:cBhvr>
                                      <p:rCtr x="-6788" y="-856"/>
                                    </p:animMotion>
                                  </p:childTnLst>
                                </p:cTn>
                              </p:par>
                              <p:par>
                                <p:cTn id="439" presetID="9" presetClass="entr" presetSubtype="0" fill="hold" nodeType="withEffect">
                                  <p:stCondLst>
                                    <p:cond delay="0"/>
                                  </p:stCondLst>
                                  <p:childTnLst>
                                    <p:set>
                                      <p:cBhvr>
                                        <p:cTn id="440" dur="1" fill="hold">
                                          <p:stCondLst>
                                            <p:cond delay="0"/>
                                          </p:stCondLst>
                                        </p:cTn>
                                        <p:tgtEl>
                                          <p:spTgt spid="3865"/>
                                        </p:tgtEl>
                                        <p:attrNameLst>
                                          <p:attrName>style.visibility</p:attrName>
                                        </p:attrNameLst>
                                      </p:cBhvr>
                                      <p:to>
                                        <p:strVal val="visible"/>
                                      </p:to>
                                    </p:set>
                                    <p:animEffect transition="in" filter="dissolve">
                                      <p:cBhvr>
                                        <p:cTn id="441" dur="2000"/>
                                        <p:tgtEl>
                                          <p:spTgt spid="3865"/>
                                        </p:tgtEl>
                                      </p:cBhvr>
                                    </p:animEffect>
                                  </p:childTnLst>
                                </p:cTn>
                              </p:par>
                            </p:childTnLst>
                          </p:cTn>
                        </p:par>
                        <p:par>
                          <p:cTn id="442" fill="hold" nodeType="afterGroup">
                            <p:stCondLst>
                              <p:cond delay="2000"/>
                            </p:stCondLst>
                            <p:childTnLst>
                              <p:par>
                                <p:cTn id="443" presetID="9" presetClass="entr" presetSubtype="0" fill="hold" nodeType="afterEffect">
                                  <p:stCondLst>
                                    <p:cond delay="0"/>
                                  </p:stCondLst>
                                  <p:childTnLst>
                                    <p:set>
                                      <p:cBhvr>
                                        <p:cTn id="444" dur="1" fill="hold">
                                          <p:stCondLst>
                                            <p:cond delay="0"/>
                                          </p:stCondLst>
                                        </p:cTn>
                                        <p:tgtEl>
                                          <p:spTgt spid="3866"/>
                                        </p:tgtEl>
                                        <p:attrNameLst>
                                          <p:attrName>style.visibility</p:attrName>
                                        </p:attrNameLst>
                                      </p:cBhvr>
                                      <p:to>
                                        <p:strVal val="visible"/>
                                      </p:to>
                                    </p:set>
                                    <p:animEffect transition="in" filter="dissolve">
                                      <p:cBhvr>
                                        <p:cTn id="445" dur="500"/>
                                        <p:tgtEl>
                                          <p:spTgt spid="3866"/>
                                        </p:tgtEl>
                                      </p:cBhvr>
                                    </p:animEffect>
                                  </p:childTnLst>
                                </p:cTn>
                              </p:par>
                              <p:par>
                                <p:cTn id="446" presetID="9" presetClass="entr" presetSubtype="0" fill="hold" nodeType="withEffect">
                                  <p:stCondLst>
                                    <p:cond delay="0"/>
                                  </p:stCondLst>
                                  <p:childTnLst>
                                    <p:set>
                                      <p:cBhvr>
                                        <p:cTn id="447" dur="1" fill="hold">
                                          <p:stCondLst>
                                            <p:cond delay="0"/>
                                          </p:stCondLst>
                                        </p:cTn>
                                        <p:tgtEl>
                                          <p:spTgt spid="3868"/>
                                        </p:tgtEl>
                                        <p:attrNameLst>
                                          <p:attrName>style.visibility</p:attrName>
                                        </p:attrNameLst>
                                      </p:cBhvr>
                                      <p:to>
                                        <p:strVal val="visible"/>
                                      </p:to>
                                    </p:set>
                                    <p:animEffect transition="in" filter="dissolve">
                                      <p:cBhvr>
                                        <p:cTn id="448" dur="500"/>
                                        <p:tgtEl>
                                          <p:spTgt spid="3868"/>
                                        </p:tgtEl>
                                      </p:cBhvr>
                                    </p:animEffect>
                                  </p:childTnLst>
                                </p:cTn>
                              </p:par>
                              <p:par>
                                <p:cTn id="449" presetID="9" presetClass="entr" presetSubtype="0" fill="hold" nodeType="withEffect">
                                  <p:stCondLst>
                                    <p:cond delay="0"/>
                                  </p:stCondLst>
                                  <p:childTnLst>
                                    <p:set>
                                      <p:cBhvr>
                                        <p:cTn id="450" dur="1" fill="hold">
                                          <p:stCondLst>
                                            <p:cond delay="0"/>
                                          </p:stCondLst>
                                        </p:cTn>
                                        <p:tgtEl>
                                          <p:spTgt spid="3869"/>
                                        </p:tgtEl>
                                        <p:attrNameLst>
                                          <p:attrName>style.visibility</p:attrName>
                                        </p:attrNameLst>
                                      </p:cBhvr>
                                      <p:to>
                                        <p:strVal val="visible"/>
                                      </p:to>
                                    </p:set>
                                    <p:animEffect transition="in" filter="dissolve">
                                      <p:cBhvr>
                                        <p:cTn id="451" dur="500"/>
                                        <p:tgtEl>
                                          <p:spTgt spid="3869"/>
                                        </p:tgtEl>
                                      </p:cBhvr>
                                    </p:animEffect>
                                  </p:childTnLst>
                                </p:cTn>
                              </p:par>
                              <p:par>
                                <p:cTn id="452" presetID="9" presetClass="entr" presetSubtype="0" fill="hold" nodeType="withEffect">
                                  <p:stCondLst>
                                    <p:cond delay="0"/>
                                  </p:stCondLst>
                                  <p:childTnLst>
                                    <p:set>
                                      <p:cBhvr>
                                        <p:cTn id="453" dur="1" fill="hold">
                                          <p:stCondLst>
                                            <p:cond delay="0"/>
                                          </p:stCondLst>
                                        </p:cTn>
                                        <p:tgtEl>
                                          <p:spTgt spid="3870"/>
                                        </p:tgtEl>
                                        <p:attrNameLst>
                                          <p:attrName>style.visibility</p:attrName>
                                        </p:attrNameLst>
                                      </p:cBhvr>
                                      <p:to>
                                        <p:strVal val="visible"/>
                                      </p:to>
                                    </p:set>
                                    <p:animEffect transition="in" filter="dissolve">
                                      <p:cBhvr>
                                        <p:cTn id="454" dur="500"/>
                                        <p:tgtEl>
                                          <p:spTgt spid="3870"/>
                                        </p:tgtEl>
                                      </p:cBhvr>
                                    </p:animEffect>
                                  </p:childTnLst>
                                </p:cTn>
                              </p:par>
                              <p:par>
                                <p:cTn id="455" presetID="9" presetClass="entr" presetSubtype="0" fill="hold" nodeType="withEffect">
                                  <p:stCondLst>
                                    <p:cond delay="0"/>
                                  </p:stCondLst>
                                  <p:childTnLst>
                                    <p:set>
                                      <p:cBhvr>
                                        <p:cTn id="456" dur="1" fill="hold">
                                          <p:stCondLst>
                                            <p:cond delay="0"/>
                                          </p:stCondLst>
                                        </p:cTn>
                                        <p:tgtEl>
                                          <p:spTgt spid="3871"/>
                                        </p:tgtEl>
                                        <p:attrNameLst>
                                          <p:attrName>style.visibility</p:attrName>
                                        </p:attrNameLst>
                                      </p:cBhvr>
                                      <p:to>
                                        <p:strVal val="visible"/>
                                      </p:to>
                                    </p:set>
                                    <p:animEffect transition="in" filter="dissolve">
                                      <p:cBhvr>
                                        <p:cTn id="457" dur="500"/>
                                        <p:tgtEl>
                                          <p:spTgt spid="3871"/>
                                        </p:tgtEl>
                                      </p:cBhvr>
                                    </p:animEffect>
                                  </p:childTnLst>
                                </p:cTn>
                              </p:par>
                              <p:par>
                                <p:cTn id="458" presetID="9" presetClass="entr" presetSubtype="0" fill="hold" nodeType="withEffect">
                                  <p:stCondLst>
                                    <p:cond delay="0"/>
                                  </p:stCondLst>
                                  <p:childTnLst>
                                    <p:set>
                                      <p:cBhvr>
                                        <p:cTn id="459" dur="1" fill="hold">
                                          <p:stCondLst>
                                            <p:cond delay="0"/>
                                          </p:stCondLst>
                                        </p:cTn>
                                        <p:tgtEl>
                                          <p:spTgt spid="3872"/>
                                        </p:tgtEl>
                                        <p:attrNameLst>
                                          <p:attrName>style.visibility</p:attrName>
                                        </p:attrNameLst>
                                      </p:cBhvr>
                                      <p:to>
                                        <p:strVal val="visible"/>
                                      </p:to>
                                    </p:set>
                                    <p:animEffect transition="in" filter="dissolve">
                                      <p:cBhvr>
                                        <p:cTn id="460" dur="500"/>
                                        <p:tgtEl>
                                          <p:spTgt spid="3872"/>
                                        </p:tgtEl>
                                      </p:cBhvr>
                                    </p:animEffect>
                                  </p:childTnLst>
                                </p:cTn>
                              </p:par>
                              <p:par>
                                <p:cTn id="461" presetID="9" presetClass="entr" presetSubtype="0" fill="hold" nodeType="withEffect">
                                  <p:stCondLst>
                                    <p:cond delay="0"/>
                                  </p:stCondLst>
                                  <p:childTnLst>
                                    <p:set>
                                      <p:cBhvr>
                                        <p:cTn id="462" dur="1" fill="hold">
                                          <p:stCondLst>
                                            <p:cond delay="0"/>
                                          </p:stCondLst>
                                        </p:cTn>
                                        <p:tgtEl>
                                          <p:spTgt spid="3873"/>
                                        </p:tgtEl>
                                        <p:attrNameLst>
                                          <p:attrName>style.visibility</p:attrName>
                                        </p:attrNameLst>
                                      </p:cBhvr>
                                      <p:to>
                                        <p:strVal val="visible"/>
                                      </p:to>
                                    </p:set>
                                    <p:animEffect transition="in" filter="dissolve">
                                      <p:cBhvr>
                                        <p:cTn id="463" dur="500"/>
                                        <p:tgtEl>
                                          <p:spTgt spid="3873"/>
                                        </p:tgtEl>
                                      </p:cBhvr>
                                    </p:animEffect>
                                  </p:childTnLst>
                                </p:cTn>
                              </p:par>
                              <p:par>
                                <p:cTn id="464" presetID="9" presetClass="entr" presetSubtype="0" fill="hold" nodeType="withEffect">
                                  <p:stCondLst>
                                    <p:cond delay="0"/>
                                  </p:stCondLst>
                                  <p:childTnLst>
                                    <p:set>
                                      <p:cBhvr>
                                        <p:cTn id="465" dur="1" fill="hold">
                                          <p:stCondLst>
                                            <p:cond delay="0"/>
                                          </p:stCondLst>
                                        </p:cTn>
                                        <p:tgtEl>
                                          <p:spTgt spid="3874"/>
                                        </p:tgtEl>
                                        <p:attrNameLst>
                                          <p:attrName>style.visibility</p:attrName>
                                        </p:attrNameLst>
                                      </p:cBhvr>
                                      <p:to>
                                        <p:strVal val="visible"/>
                                      </p:to>
                                    </p:set>
                                    <p:animEffect transition="in" filter="dissolve">
                                      <p:cBhvr>
                                        <p:cTn id="466" dur="500"/>
                                        <p:tgtEl>
                                          <p:spTgt spid="3874"/>
                                        </p:tgtEl>
                                      </p:cBhvr>
                                    </p:animEffect>
                                  </p:childTnLst>
                                </p:cTn>
                              </p:par>
                              <p:par>
                                <p:cTn id="467" presetID="9" presetClass="entr" presetSubtype="0" fill="hold" nodeType="withEffect">
                                  <p:stCondLst>
                                    <p:cond delay="0"/>
                                  </p:stCondLst>
                                  <p:childTnLst>
                                    <p:set>
                                      <p:cBhvr>
                                        <p:cTn id="468" dur="1" fill="hold">
                                          <p:stCondLst>
                                            <p:cond delay="0"/>
                                          </p:stCondLst>
                                        </p:cTn>
                                        <p:tgtEl>
                                          <p:spTgt spid="3875"/>
                                        </p:tgtEl>
                                        <p:attrNameLst>
                                          <p:attrName>style.visibility</p:attrName>
                                        </p:attrNameLst>
                                      </p:cBhvr>
                                      <p:to>
                                        <p:strVal val="visible"/>
                                      </p:to>
                                    </p:set>
                                    <p:animEffect transition="in" filter="dissolve">
                                      <p:cBhvr>
                                        <p:cTn id="469" dur="500"/>
                                        <p:tgtEl>
                                          <p:spTgt spid="3875"/>
                                        </p:tgtEl>
                                      </p:cBhvr>
                                    </p:animEffect>
                                  </p:childTnLst>
                                </p:cTn>
                              </p:par>
                              <p:par>
                                <p:cTn id="470" presetID="9" presetClass="entr" presetSubtype="0" fill="hold" nodeType="withEffect">
                                  <p:stCondLst>
                                    <p:cond delay="0"/>
                                  </p:stCondLst>
                                  <p:childTnLst>
                                    <p:set>
                                      <p:cBhvr>
                                        <p:cTn id="471" dur="1" fill="hold">
                                          <p:stCondLst>
                                            <p:cond delay="0"/>
                                          </p:stCondLst>
                                        </p:cTn>
                                        <p:tgtEl>
                                          <p:spTgt spid="3876"/>
                                        </p:tgtEl>
                                        <p:attrNameLst>
                                          <p:attrName>style.visibility</p:attrName>
                                        </p:attrNameLst>
                                      </p:cBhvr>
                                      <p:to>
                                        <p:strVal val="visible"/>
                                      </p:to>
                                    </p:set>
                                    <p:animEffect transition="in" filter="dissolve">
                                      <p:cBhvr>
                                        <p:cTn id="472" dur="500"/>
                                        <p:tgtEl>
                                          <p:spTgt spid="3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2" grpId="0" animBg="1"/>
      <p:bldP spid="3105" grpId="0" animBg="1"/>
      <p:bldP spid="3106" grpId="0" animBg="1"/>
      <p:bldP spid="3135" grpId="0" animBg="1"/>
      <p:bldP spid="3136" grpId="0" animBg="1"/>
      <p:bldP spid="3137" grpId="0" animBg="1"/>
      <p:bldP spid="3141" grpId="0" animBg="1"/>
      <p:bldP spid="3278" grpId="0" animBg="1"/>
      <p:bldP spid="3279" grpId="0" animBg="1"/>
      <p:bldP spid="3279" grpId="1" animBg="1"/>
      <p:bldP spid="3286" grpId="0" animBg="1"/>
      <p:bldP spid="3286" grpId="1" animBg="1"/>
      <p:bldP spid="3287" grpId="0" animBg="1"/>
      <p:bldP spid="3287" grpId="1" animBg="1"/>
      <p:bldP spid="3288" grpId="0" animBg="1"/>
      <p:bldP spid="3288" grpId="1" animBg="1"/>
      <p:bldP spid="3289" grpId="0" animBg="1"/>
      <p:bldP spid="3289" grpId="1" animBg="1"/>
      <p:bldP spid="3282" grpId="0" animBg="1"/>
      <p:bldP spid="3282" grpId="1" animBg="1"/>
      <p:bldP spid="3290" grpId="0" animBg="1"/>
      <p:bldP spid="3290" grpId="1" animBg="1"/>
      <p:bldP spid="3297" grpId="0" animBg="1"/>
      <p:bldP spid="3297" grpId="1" animBg="1"/>
      <p:bldP spid="3291" grpId="0" animBg="1"/>
      <p:bldP spid="3291" grpId="1" animBg="1"/>
      <p:bldP spid="3292" grpId="0" animBg="1"/>
      <p:bldP spid="3292" grpId="1" animBg="1"/>
      <p:bldP spid="3298" grpId="0" animBg="1"/>
      <p:bldP spid="3298" grpId="1" animBg="1"/>
      <p:bldP spid="3299" grpId="0" animBg="1"/>
      <p:bldP spid="3299" grpId="1" animBg="1"/>
      <p:bldP spid="3302" grpId="0" animBg="1"/>
      <p:bldP spid="3302" grpId="1" animBg="1"/>
      <p:bldP spid="3310" grpId="0" animBg="1"/>
      <p:bldP spid="3310" grpId="1" animBg="1"/>
      <p:bldP spid="3312" grpId="0" animBg="1"/>
      <p:bldP spid="3312" grpId="1" animBg="1"/>
      <p:bldP spid="3313" grpId="0" animBg="1"/>
      <p:bldP spid="3313" grpId="1" animBg="1"/>
      <p:bldP spid="3314" grpId="0" animBg="1"/>
      <p:bldP spid="3315" grpId="0" animBg="1"/>
      <p:bldP spid="3315" grpId="1" animBg="1"/>
      <p:bldP spid="3316" grpId="0" animBg="1"/>
      <p:bldP spid="3316" grpId="1" animBg="1"/>
      <p:bldP spid="3316" grpId="2" animBg="1"/>
      <p:bldP spid="3329" grpId="0" animBg="1"/>
      <p:bldP spid="3329" grpId="1" animBg="1"/>
      <p:bldP spid="3330" grpId="0" animBg="1"/>
      <p:bldP spid="3330" grpId="1" animBg="1"/>
      <p:bldP spid="3335" grpId="0" animBg="1"/>
      <p:bldP spid="3336" grpId="0" animBg="1"/>
      <p:bldP spid="3336" grpId="1" animBg="1"/>
      <p:bldP spid="3337" grpId="0" animBg="1"/>
      <p:bldP spid="3337" grpId="1" animBg="1"/>
      <p:bldP spid="3338" grpId="0" animBg="1"/>
      <p:bldP spid="3341" grpId="0" animBg="1"/>
      <p:bldP spid="3341" grpId="1" animBg="1"/>
      <p:bldP spid="3342" grpId="0" animBg="1"/>
      <p:bldP spid="3342" grpId="1" animBg="1"/>
      <p:bldP spid="3345" grpId="0" animBg="1"/>
      <p:bldP spid="3346" grpId="0" animBg="1"/>
      <p:bldP spid="3346" grpId="1" animBg="1"/>
      <p:bldP spid="3348" grpId="0" animBg="1"/>
      <p:bldP spid="3348" grpId="1" animBg="1"/>
      <p:bldP spid="3350" grpId="0" animBg="1"/>
      <p:bldP spid="3350" grpId="1" animBg="1"/>
      <p:bldP spid="3375" grpId="0" animBg="1"/>
      <p:bldP spid="3375" grpId="1" animBg="1"/>
      <p:bldP spid="3376" grpId="0" animBg="1"/>
      <p:bldP spid="3301" grpId="0" animBg="1"/>
      <p:bldP spid="3301" grpId="1" animBg="1"/>
      <p:bldP spid="3311" grpId="0" animBg="1"/>
      <p:bldP spid="3311" grpId="1" animBg="1"/>
      <p:bldP spid="3454" grpId="0" animBg="1"/>
      <p:bldP spid="3334" grpId="0" animBg="1"/>
      <p:bldP spid="3334" grpId="1" animBg="1"/>
      <p:bldP spid="3347" grpId="0" animBg="1"/>
      <p:bldP spid="334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reeform 61"/>
          <p:cNvSpPr>
            <a:spLocks/>
          </p:cNvSpPr>
          <p:nvPr/>
        </p:nvSpPr>
        <p:spPr bwMode="auto">
          <a:xfrm>
            <a:off x="6162675" y="722313"/>
            <a:ext cx="1003300" cy="1804987"/>
          </a:xfrm>
          <a:custGeom>
            <a:avLst/>
            <a:gdLst>
              <a:gd name="T0" fmla="*/ 908050 w 632"/>
              <a:gd name="T1" fmla="*/ 23812 h 1137"/>
              <a:gd name="T2" fmla="*/ 862013 w 632"/>
              <a:gd name="T3" fmla="*/ 19050 h 1137"/>
              <a:gd name="T4" fmla="*/ 762000 w 632"/>
              <a:gd name="T5" fmla="*/ 33337 h 1137"/>
              <a:gd name="T6" fmla="*/ 685800 w 632"/>
              <a:gd name="T7" fmla="*/ 47625 h 1137"/>
              <a:gd name="T8" fmla="*/ 636587 w 632"/>
              <a:gd name="T9" fmla="*/ 23812 h 1137"/>
              <a:gd name="T10" fmla="*/ 585787 w 632"/>
              <a:gd name="T11" fmla="*/ 38100 h 1137"/>
              <a:gd name="T12" fmla="*/ 476250 w 632"/>
              <a:gd name="T13" fmla="*/ 73025 h 1137"/>
              <a:gd name="T14" fmla="*/ 423863 w 632"/>
              <a:gd name="T15" fmla="*/ 95250 h 1137"/>
              <a:gd name="T16" fmla="*/ 371475 w 632"/>
              <a:gd name="T17" fmla="*/ 171450 h 1137"/>
              <a:gd name="T18" fmla="*/ 371475 w 632"/>
              <a:gd name="T19" fmla="*/ 249237 h 1137"/>
              <a:gd name="T20" fmla="*/ 369887 w 632"/>
              <a:gd name="T21" fmla="*/ 292100 h 1137"/>
              <a:gd name="T22" fmla="*/ 374650 w 632"/>
              <a:gd name="T23" fmla="*/ 333375 h 1137"/>
              <a:gd name="T24" fmla="*/ 407988 w 632"/>
              <a:gd name="T25" fmla="*/ 368300 h 1137"/>
              <a:gd name="T26" fmla="*/ 493713 w 632"/>
              <a:gd name="T27" fmla="*/ 347662 h 1137"/>
              <a:gd name="T28" fmla="*/ 436563 w 632"/>
              <a:gd name="T29" fmla="*/ 404812 h 1137"/>
              <a:gd name="T30" fmla="*/ 465138 w 632"/>
              <a:gd name="T31" fmla="*/ 457200 h 1137"/>
              <a:gd name="T32" fmla="*/ 495300 w 632"/>
              <a:gd name="T33" fmla="*/ 539750 h 1137"/>
              <a:gd name="T34" fmla="*/ 393700 w 632"/>
              <a:gd name="T35" fmla="*/ 666750 h 1137"/>
              <a:gd name="T36" fmla="*/ 341312 w 632"/>
              <a:gd name="T37" fmla="*/ 654050 h 1137"/>
              <a:gd name="T38" fmla="*/ 203200 w 632"/>
              <a:gd name="T39" fmla="*/ 682625 h 1137"/>
              <a:gd name="T40" fmla="*/ 74612 w 632"/>
              <a:gd name="T41" fmla="*/ 728662 h 1137"/>
              <a:gd name="T42" fmla="*/ 4762 w 632"/>
              <a:gd name="T43" fmla="*/ 804862 h 1137"/>
              <a:gd name="T44" fmla="*/ 19050 w 632"/>
              <a:gd name="T45" fmla="*/ 906462 h 1137"/>
              <a:gd name="T46" fmla="*/ 52388 w 632"/>
              <a:gd name="T47" fmla="*/ 996950 h 1137"/>
              <a:gd name="T48" fmla="*/ 93662 w 632"/>
              <a:gd name="T49" fmla="*/ 1130300 h 1137"/>
              <a:gd name="T50" fmla="*/ 266700 w 632"/>
              <a:gd name="T51" fmla="*/ 1333499 h 1137"/>
              <a:gd name="T52" fmla="*/ 41275 w 632"/>
              <a:gd name="T53" fmla="*/ 1582737 h 1137"/>
              <a:gd name="T54" fmla="*/ 98425 w 632"/>
              <a:gd name="T55" fmla="*/ 1804987 h 1137"/>
              <a:gd name="T56" fmla="*/ 355600 w 632"/>
              <a:gd name="T57" fmla="*/ 1576387 h 1137"/>
              <a:gd name="T58" fmla="*/ 385762 w 632"/>
              <a:gd name="T59" fmla="*/ 1344612 h 1137"/>
              <a:gd name="T60" fmla="*/ 376237 w 632"/>
              <a:gd name="T61" fmla="*/ 1201737 h 1137"/>
              <a:gd name="T62" fmla="*/ 450850 w 632"/>
              <a:gd name="T63" fmla="*/ 725487 h 1137"/>
              <a:gd name="T64" fmla="*/ 698500 w 632"/>
              <a:gd name="T65" fmla="*/ 749300 h 1137"/>
              <a:gd name="T66" fmla="*/ 1003300 w 632"/>
              <a:gd name="T67" fmla="*/ 482600 h 1137"/>
              <a:gd name="T68" fmla="*/ 890588 w 632"/>
              <a:gd name="T69" fmla="*/ 192087 h 1137"/>
              <a:gd name="T70" fmla="*/ 941388 w 632"/>
              <a:gd name="T71" fmla="*/ 52387 h 11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32"/>
              <a:gd name="T109" fmla="*/ 0 h 1137"/>
              <a:gd name="T110" fmla="*/ 632 w 632"/>
              <a:gd name="T111" fmla="*/ 1137 h 11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32" h="1137">
                <a:moveTo>
                  <a:pt x="590" y="21"/>
                </a:moveTo>
                <a:lnTo>
                  <a:pt x="572" y="15"/>
                </a:lnTo>
                <a:lnTo>
                  <a:pt x="558" y="21"/>
                </a:lnTo>
                <a:cubicBezTo>
                  <a:pt x="553" y="21"/>
                  <a:pt x="550" y="11"/>
                  <a:pt x="543" y="12"/>
                </a:cubicBezTo>
                <a:cubicBezTo>
                  <a:pt x="536" y="13"/>
                  <a:pt x="526" y="29"/>
                  <a:pt x="516" y="30"/>
                </a:cubicBezTo>
                <a:cubicBezTo>
                  <a:pt x="506" y="31"/>
                  <a:pt x="490" y="20"/>
                  <a:pt x="480" y="21"/>
                </a:cubicBezTo>
                <a:cubicBezTo>
                  <a:pt x="470" y="22"/>
                  <a:pt x="461" y="35"/>
                  <a:pt x="453" y="37"/>
                </a:cubicBezTo>
                <a:cubicBezTo>
                  <a:pt x="445" y="39"/>
                  <a:pt x="437" y="34"/>
                  <a:pt x="432" y="30"/>
                </a:cubicBezTo>
                <a:cubicBezTo>
                  <a:pt x="427" y="26"/>
                  <a:pt x="430" y="17"/>
                  <a:pt x="425" y="15"/>
                </a:cubicBezTo>
                <a:cubicBezTo>
                  <a:pt x="420" y="13"/>
                  <a:pt x="408" y="17"/>
                  <a:pt x="401" y="15"/>
                </a:cubicBezTo>
                <a:cubicBezTo>
                  <a:pt x="394" y="13"/>
                  <a:pt x="389" y="0"/>
                  <a:pt x="384" y="1"/>
                </a:cubicBezTo>
                <a:cubicBezTo>
                  <a:pt x="379" y="2"/>
                  <a:pt x="378" y="17"/>
                  <a:pt x="369" y="24"/>
                </a:cubicBezTo>
                <a:cubicBezTo>
                  <a:pt x="360" y="31"/>
                  <a:pt x="341" y="38"/>
                  <a:pt x="330" y="42"/>
                </a:cubicBezTo>
                <a:cubicBezTo>
                  <a:pt x="319" y="46"/>
                  <a:pt x="307" y="43"/>
                  <a:pt x="300" y="46"/>
                </a:cubicBezTo>
                <a:cubicBezTo>
                  <a:pt x="293" y="49"/>
                  <a:pt x="293" y="61"/>
                  <a:pt x="288" y="63"/>
                </a:cubicBezTo>
                <a:cubicBezTo>
                  <a:pt x="283" y="65"/>
                  <a:pt x="276" y="56"/>
                  <a:pt x="267" y="60"/>
                </a:cubicBezTo>
                <a:cubicBezTo>
                  <a:pt x="258" y="64"/>
                  <a:pt x="238" y="80"/>
                  <a:pt x="233" y="88"/>
                </a:cubicBezTo>
                <a:cubicBezTo>
                  <a:pt x="228" y="96"/>
                  <a:pt x="237" y="100"/>
                  <a:pt x="234" y="108"/>
                </a:cubicBezTo>
                <a:cubicBezTo>
                  <a:pt x="231" y="116"/>
                  <a:pt x="215" y="131"/>
                  <a:pt x="215" y="139"/>
                </a:cubicBezTo>
                <a:cubicBezTo>
                  <a:pt x="215" y="147"/>
                  <a:pt x="232" y="151"/>
                  <a:pt x="234" y="157"/>
                </a:cubicBezTo>
                <a:cubicBezTo>
                  <a:pt x="236" y="163"/>
                  <a:pt x="227" y="171"/>
                  <a:pt x="227" y="175"/>
                </a:cubicBezTo>
                <a:cubicBezTo>
                  <a:pt x="227" y="179"/>
                  <a:pt x="233" y="181"/>
                  <a:pt x="233" y="184"/>
                </a:cubicBezTo>
                <a:cubicBezTo>
                  <a:pt x="233" y="187"/>
                  <a:pt x="226" y="192"/>
                  <a:pt x="227" y="196"/>
                </a:cubicBezTo>
                <a:cubicBezTo>
                  <a:pt x="228" y="200"/>
                  <a:pt x="235" y="205"/>
                  <a:pt x="236" y="210"/>
                </a:cubicBezTo>
                <a:cubicBezTo>
                  <a:pt x="237" y="215"/>
                  <a:pt x="231" y="221"/>
                  <a:pt x="234" y="225"/>
                </a:cubicBezTo>
                <a:cubicBezTo>
                  <a:pt x="237" y="229"/>
                  <a:pt x="250" y="233"/>
                  <a:pt x="257" y="232"/>
                </a:cubicBezTo>
                <a:cubicBezTo>
                  <a:pt x="264" y="231"/>
                  <a:pt x="269" y="224"/>
                  <a:pt x="278" y="222"/>
                </a:cubicBezTo>
                <a:cubicBezTo>
                  <a:pt x="287" y="220"/>
                  <a:pt x="308" y="215"/>
                  <a:pt x="311" y="219"/>
                </a:cubicBezTo>
                <a:cubicBezTo>
                  <a:pt x="314" y="223"/>
                  <a:pt x="303" y="237"/>
                  <a:pt x="297" y="243"/>
                </a:cubicBezTo>
                <a:cubicBezTo>
                  <a:pt x="291" y="249"/>
                  <a:pt x="280" y="249"/>
                  <a:pt x="275" y="255"/>
                </a:cubicBezTo>
                <a:cubicBezTo>
                  <a:pt x="270" y="261"/>
                  <a:pt x="264" y="272"/>
                  <a:pt x="267" y="277"/>
                </a:cubicBezTo>
                <a:cubicBezTo>
                  <a:pt x="270" y="282"/>
                  <a:pt x="290" y="283"/>
                  <a:pt x="293" y="288"/>
                </a:cubicBezTo>
                <a:cubicBezTo>
                  <a:pt x="296" y="293"/>
                  <a:pt x="285" y="298"/>
                  <a:pt x="288" y="307"/>
                </a:cubicBezTo>
                <a:cubicBezTo>
                  <a:pt x="291" y="316"/>
                  <a:pt x="313" y="322"/>
                  <a:pt x="312" y="340"/>
                </a:cubicBezTo>
                <a:cubicBezTo>
                  <a:pt x="311" y="358"/>
                  <a:pt x="292" y="404"/>
                  <a:pt x="281" y="417"/>
                </a:cubicBezTo>
                <a:cubicBezTo>
                  <a:pt x="270" y="430"/>
                  <a:pt x="256" y="421"/>
                  <a:pt x="248" y="420"/>
                </a:cubicBezTo>
                <a:cubicBezTo>
                  <a:pt x="240" y="419"/>
                  <a:pt x="239" y="410"/>
                  <a:pt x="234" y="409"/>
                </a:cubicBezTo>
                <a:lnTo>
                  <a:pt x="215" y="412"/>
                </a:lnTo>
                <a:cubicBezTo>
                  <a:pt x="206" y="416"/>
                  <a:pt x="194" y="430"/>
                  <a:pt x="179" y="433"/>
                </a:cubicBezTo>
                <a:cubicBezTo>
                  <a:pt x="164" y="436"/>
                  <a:pt x="142" y="427"/>
                  <a:pt x="128" y="430"/>
                </a:cubicBezTo>
                <a:cubicBezTo>
                  <a:pt x="114" y="433"/>
                  <a:pt x="105" y="448"/>
                  <a:pt x="92" y="453"/>
                </a:cubicBezTo>
                <a:cubicBezTo>
                  <a:pt x="79" y="458"/>
                  <a:pt x="59" y="457"/>
                  <a:pt x="47" y="459"/>
                </a:cubicBezTo>
                <a:lnTo>
                  <a:pt x="22" y="465"/>
                </a:lnTo>
                <a:cubicBezTo>
                  <a:pt x="15" y="473"/>
                  <a:pt x="3" y="495"/>
                  <a:pt x="3" y="507"/>
                </a:cubicBezTo>
                <a:cubicBezTo>
                  <a:pt x="3" y="519"/>
                  <a:pt x="22" y="529"/>
                  <a:pt x="23" y="540"/>
                </a:cubicBezTo>
                <a:cubicBezTo>
                  <a:pt x="24" y="551"/>
                  <a:pt x="12" y="559"/>
                  <a:pt x="12" y="571"/>
                </a:cubicBezTo>
                <a:cubicBezTo>
                  <a:pt x="12" y="583"/>
                  <a:pt x="20" y="603"/>
                  <a:pt x="23" y="613"/>
                </a:cubicBezTo>
                <a:lnTo>
                  <a:pt x="33" y="628"/>
                </a:lnTo>
                <a:lnTo>
                  <a:pt x="47" y="637"/>
                </a:lnTo>
                <a:cubicBezTo>
                  <a:pt x="51" y="651"/>
                  <a:pt x="34" y="695"/>
                  <a:pt x="59" y="712"/>
                </a:cubicBezTo>
                <a:cubicBezTo>
                  <a:pt x="84" y="729"/>
                  <a:pt x="182" y="721"/>
                  <a:pt x="200" y="742"/>
                </a:cubicBezTo>
                <a:cubicBezTo>
                  <a:pt x="218" y="763"/>
                  <a:pt x="167" y="811"/>
                  <a:pt x="168" y="840"/>
                </a:cubicBezTo>
                <a:cubicBezTo>
                  <a:pt x="169" y="869"/>
                  <a:pt x="228" y="889"/>
                  <a:pt x="204" y="915"/>
                </a:cubicBezTo>
                <a:cubicBezTo>
                  <a:pt x="180" y="941"/>
                  <a:pt x="52" y="964"/>
                  <a:pt x="26" y="997"/>
                </a:cubicBezTo>
                <a:cubicBezTo>
                  <a:pt x="0" y="1030"/>
                  <a:pt x="44" y="1090"/>
                  <a:pt x="50" y="1113"/>
                </a:cubicBezTo>
                <a:lnTo>
                  <a:pt x="62" y="1137"/>
                </a:lnTo>
                <a:lnTo>
                  <a:pt x="98" y="1107"/>
                </a:lnTo>
                <a:cubicBezTo>
                  <a:pt x="125" y="1083"/>
                  <a:pt x="205" y="1026"/>
                  <a:pt x="224" y="993"/>
                </a:cubicBezTo>
                <a:cubicBezTo>
                  <a:pt x="243" y="960"/>
                  <a:pt x="210" y="933"/>
                  <a:pt x="213" y="909"/>
                </a:cubicBezTo>
                <a:cubicBezTo>
                  <a:pt x="216" y="885"/>
                  <a:pt x="236" y="863"/>
                  <a:pt x="243" y="847"/>
                </a:cubicBezTo>
                <a:cubicBezTo>
                  <a:pt x="250" y="831"/>
                  <a:pt x="256" y="829"/>
                  <a:pt x="255" y="814"/>
                </a:cubicBezTo>
                <a:cubicBezTo>
                  <a:pt x="254" y="799"/>
                  <a:pt x="237" y="801"/>
                  <a:pt x="237" y="757"/>
                </a:cubicBezTo>
                <a:cubicBezTo>
                  <a:pt x="237" y="713"/>
                  <a:pt x="249" y="599"/>
                  <a:pt x="257" y="549"/>
                </a:cubicBezTo>
                <a:cubicBezTo>
                  <a:pt x="265" y="499"/>
                  <a:pt x="269" y="473"/>
                  <a:pt x="284" y="457"/>
                </a:cubicBezTo>
                <a:cubicBezTo>
                  <a:pt x="299" y="441"/>
                  <a:pt x="322" y="453"/>
                  <a:pt x="348" y="456"/>
                </a:cubicBezTo>
                <a:cubicBezTo>
                  <a:pt x="374" y="459"/>
                  <a:pt x="396" y="495"/>
                  <a:pt x="440" y="472"/>
                </a:cubicBezTo>
                <a:cubicBezTo>
                  <a:pt x="484" y="449"/>
                  <a:pt x="579" y="344"/>
                  <a:pt x="611" y="316"/>
                </a:cubicBezTo>
                <a:lnTo>
                  <a:pt x="632" y="304"/>
                </a:lnTo>
                <a:lnTo>
                  <a:pt x="623" y="282"/>
                </a:lnTo>
                <a:cubicBezTo>
                  <a:pt x="611" y="251"/>
                  <a:pt x="566" y="159"/>
                  <a:pt x="561" y="121"/>
                </a:cubicBezTo>
                <a:cubicBezTo>
                  <a:pt x="556" y="83"/>
                  <a:pt x="586" y="66"/>
                  <a:pt x="591" y="51"/>
                </a:cubicBezTo>
                <a:cubicBezTo>
                  <a:pt x="596" y="36"/>
                  <a:pt x="593" y="38"/>
                  <a:pt x="593" y="33"/>
                </a:cubicBezTo>
                <a:lnTo>
                  <a:pt x="590" y="21"/>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5123" name="Freeform 4"/>
          <p:cNvSpPr>
            <a:spLocks/>
          </p:cNvSpPr>
          <p:nvPr/>
        </p:nvSpPr>
        <p:spPr bwMode="auto">
          <a:xfrm>
            <a:off x="4446588" y="1154113"/>
            <a:ext cx="392112" cy="693737"/>
          </a:xfrm>
          <a:custGeom>
            <a:avLst/>
            <a:gdLst>
              <a:gd name="T0" fmla="*/ 182562 w 247"/>
              <a:gd name="T1" fmla="*/ 693737 h 437"/>
              <a:gd name="T2" fmla="*/ 38100 w 247"/>
              <a:gd name="T3" fmla="*/ 620712 h 437"/>
              <a:gd name="T4" fmla="*/ 39687 w 247"/>
              <a:gd name="T5" fmla="*/ 579437 h 437"/>
              <a:gd name="T6" fmla="*/ 52387 w 247"/>
              <a:gd name="T7" fmla="*/ 555625 h 437"/>
              <a:gd name="T8" fmla="*/ 9525 w 247"/>
              <a:gd name="T9" fmla="*/ 511175 h 437"/>
              <a:gd name="T10" fmla="*/ 0 w 247"/>
              <a:gd name="T11" fmla="*/ 412750 h 437"/>
              <a:gd name="T12" fmla="*/ 9525 w 247"/>
              <a:gd name="T13" fmla="*/ 344487 h 437"/>
              <a:gd name="T14" fmla="*/ 38100 w 247"/>
              <a:gd name="T15" fmla="*/ 192087 h 437"/>
              <a:gd name="T16" fmla="*/ 114300 w 247"/>
              <a:gd name="T17" fmla="*/ 122237 h 437"/>
              <a:gd name="T18" fmla="*/ 190500 w 247"/>
              <a:gd name="T19" fmla="*/ 131762 h 437"/>
              <a:gd name="T20" fmla="*/ 258762 w 247"/>
              <a:gd name="T21" fmla="*/ 158750 h 437"/>
              <a:gd name="T22" fmla="*/ 282575 w 247"/>
              <a:gd name="T23" fmla="*/ 106362 h 437"/>
              <a:gd name="T24" fmla="*/ 311150 w 247"/>
              <a:gd name="T25" fmla="*/ 93662 h 437"/>
              <a:gd name="T26" fmla="*/ 311150 w 247"/>
              <a:gd name="T27" fmla="*/ 60325 h 437"/>
              <a:gd name="T28" fmla="*/ 354012 w 247"/>
              <a:gd name="T29" fmla="*/ 46037 h 437"/>
              <a:gd name="T30" fmla="*/ 392112 w 247"/>
              <a:gd name="T31" fmla="*/ 7937 h 437"/>
              <a:gd name="T32" fmla="*/ 358775 w 247"/>
              <a:gd name="T33" fmla="*/ 96837 h 437"/>
              <a:gd name="T34" fmla="*/ 366712 w 247"/>
              <a:gd name="T35" fmla="*/ 117475 h 437"/>
              <a:gd name="T36" fmla="*/ 358775 w 247"/>
              <a:gd name="T37" fmla="*/ 153987 h 437"/>
              <a:gd name="T38" fmla="*/ 328612 w 247"/>
              <a:gd name="T39" fmla="*/ 184150 h 437"/>
              <a:gd name="T40" fmla="*/ 320675 w 247"/>
              <a:gd name="T41" fmla="*/ 215900 h 437"/>
              <a:gd name="T42" fmla="*/ 287337 w 247"/>
              <a:gd name="T43" fmla="*/ 244475 h 437"/>
              <a:gd name="T44" fmla="*/ 295275 w 247"/>
              <a:gd name="T45" fmla="*/ 258762 h 437"/>
              <a:gd name="T46" fmla="*/ 320675 w 247"/>
              <a:gd name="T47" fmla="*/ 258762 h 437"/>
              <a:gd name="T48" fmla="*/ 301625 w 247"/>
              <a:gd name="T49" fmla="*/ 292100 h 437"/>
              <a:gd name="T50" fmla="*/ 314325 w 247"/>
              <a:gd name="T51" fmla="*/ 317500 h 437"/>
              <a:gd name="T52" fmla="*/ 347662 w 247"/>
              <a:gd name="T53" fmla="*/ 344487 h 437"/>
              <a:gd name="T54" fmla="*/ 357187 w 247"/>
              <a:gd name="T55" fmla="*/ 368300 h 437"/>
              <a:gd name="T56" fmla="*/ 334962 w 247"/>
              <a:gd name="T57" fmla="*/ 384175 h 437"/>
              <a:gd name="T58" fmla="*/ 309562 w 247"/>
              <a:gd name="T59" fmla="*/ 377825 h 437"/>
              <a:gd name="T60" fmla="*/ 290512 w 247"/>
              <a:gd name="T61" fmla="*/ 434975 h 437"/>
              <a:gd name="T62" fmla="*/ 234950 w 247"/>
              <a:gd name="T63" fmla="*/ 469900 h 437"/>
              <a:gd name="T64" fmla="*/ 180975 w 247"/>
              <a:gd name="T65" fmla="*/ 593725 h 437"/>
              <a:gd name="T66" fmla="*/ 214312 w 247"/>
              <a:gd name="T67" fmla="*/ 669925 h 437"/>
              <a:gd name="T68" fmla="*/ 182562 w 247"/>
              <a:gd name="T69" fmla="*/ 693737 h 4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7"/>
              <a:gd name="T106" fmla="*/ 0 h 437"/>
              <a:gd name="T107" fmla="*/ 247 w 247"/>
              <a:gd name="T108" fmla="*/ 437 h 4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7" h="437">
                <a:moveTo>
                  <a:pt x="115" y="437"/>
                </a:moveTo>
                <a:lnTo>
                  <a:pt x="24" y="391"/>
                </a:lnTo>
                <a:lnTo>
                  <a:pt x="25" y="365"/>
                </a:lnTo>
                <a:cubicBezTo>
                  <a:pt x="26" y="358"/>
                  <a:pt x="36" y="357"/>
                  <a:pt x="33" y="350"/>
                </a:cubicBezTo>
                <a:cubicBezTo>
                  <a:pt x="30" y="343"/>
                  <a:pt x="11" y="337"/>
                  <a:pt x="6" y="322"/>
                </a:cubicBezTo>
                <a:cubicBezTo>
                  <a:pt x="1" y="307"/>
                  <a:pt x="0" y="277"/>
                  <a:pt x="0" y="260"/>
                </a:cubicBezTo>
                <a:cubicBezTo>
                  <a:pt x="0" y="243"/>
                  <a:pt x="2" y="240"/>
                  <a:pt x="6" y="217"/>
                </a:cubicBezTo>
                <a:cubicBezTo>
                  <a:pt x="10" y="194"/>
                  <a:pt x="13" y="144"/>
                  <a:pt x="24" y="121"/>
                </a:cubicBezTo>
                <a:cubicBezTo>
                  <a:pt x="35" y="98"/>
                  <a:pt x="56" y="83"/>
                  <a:pt x="72" y="77"/>
                </a:cubicBezTo>
                <a:cubicBezTo>
                  <a:pt x="88" y="71"/>
                  <a:pt x="105" y="79"/>
                  <a:pt x="120" y="83"/>
                </a:cubicBezTo>
                <a:cubicBezTo>
                  <a:pt x="135" y="87"/>
                  <a:pt x="153" y="103"/>
                  <a:pt x="163" y="100"/>
                </a:cubicBezTo>
                <a:cubicBezTo>
                  <a:pt x="173" y="97"/>
                  <a:pt x="173" y="74"/>
                  <a:pt x="178" y="67"/>
                </a:cubicBezTo>
                <a:cubicBezTo>
                  <a:pt x="183" y="60"/>
                  <a:pt x="193" y="64"/>
                  <a:pt x="196" y="59"/>
                </a:cubicBezTo>
                <a:cubicBezTo>
                  <a:pt x="199" y="54"/>
                  <a:pt x="192" y="43"/>
                  <a:pt x="196" y="38"/>
                </a:cubicBezTo>
                <a:cubicBezTo>
                  <a:pt x="200" y="33"/>
                  <a:pt x="215" y="35"/>
                  <a:pt x="223" y="29"/>
                </a:cubicBezTo>
                <a:cubicBezTo>
                  <a:pt x="231" y="23"/>
                  <a:pt x="247" y="0"/>
                  <a:pt x="247" y="5"/>
                </a:cubicBezTo>
                <a:cubicBezTo>
                  <a:pt x="247" y="10"/>
                  <a:pt x="229" y="49"/>
                  <a:pt x="226" y="61"/>
                </a:cubicBezTo>
                <a:cubicBezTo>
                  <a:pt x="223" y="73"/>
                  <a:pt x="231" y="68"/>
                  <a:pt x="231" y="74"/>
                </a:cubicBezTo>
                <a:cubicBezTo>
                  <a:pt x="231" y="80"/>
                  <a:pt x="230" y="90"/>
                  <a:pt x="226" y="97"/>
                </a:cubicBezTo>
                <a:cubicBezTo>
                  <a:pt x="222" y="104"/>
                  <a:pt x="211" y="109"/>
                  <a:pt x="207" y="116"/>
                </a:cubicBezTo>
                <a:cubicBezTo>
                  <a:pt x="203" y="123"/>
                  <a:pt x="206" y="130"/>
                  <a:pt x="202" y="136"/>
                </a:cubicBezTo>
                <a:cubicBezTo>
                  <a:pt x="198" y="142"/>
                  <a:pt x="184" y="149"/>
                  <a:pt x="181" y="154"/>
                </a:cubicBezTo>
                <a:cubicBezTo>
                  <a:pt x="178" y="159"/>
                  <a:pt x="183" y="162"/>
                  <a:pt x="186" y="163"/>
                </a:cubicBezTo>
                <a:cubicBezTo>
                  <a:pt x="189" y="164"/>
                  <a:pt x="201" y="160"/>
                  <a:pt x="202" y="163"/>
                </a:cubicBezTo>
                <a:cubicBezTo>
                  <a:pt x="203" y="166"/>
                  <a:pt x="191" y="178"/>
                  <a:pt x="190" y="184"/>
                </a:cubicBezTo>
                <a:cubicBezTo>
                  <a:pt x="189" y="190"/>
                  <a:pt x="193" y="195"/>
                  <a:pt x="198" y="200"/>
                </a:cubicBezTo>
                <a:cubicBezTo>
                  <a:pt x="203" y="205"/>
                  <a:pt x="215" y="212"/>
                  <a:pt x="219" y="217"/>
                </a:cubicBezTo>
                <a:cubicBezTo>
                  <a:pt x="223" y="222"/>
                  <a:pt x="226" y="228"/>
                  <a:pt x="225" y="232"/>
                </a:cubicBezTo>
                <a:cubicBezTo>
                  <a:pt x="224" y="236"/>
                  <a:pt x="216" y="241"/>
                  <a:pt x="211" y="242"/>
                </a:cubicBezTo>
                <a:cubicBezTo>
                  <a:pt x="206" y="243"/>
                  <a:pt x="200" y="233"/>
                  <a:pt x="195" y="238"/>
                </a:cubicBezTo>
                <a:cubicBezTo>
                  <a:pt x="190" y="243"/>
                  <a:pt x="191" y="264"/>
                  <a:pt x="183" y="274"/>
                </a:cubicBezTo>
                <a:cubicBezTo>
                  <a:pt x="175" y="284"/>
                  <a:pt x="159" y="279"/>
                  <a:pt x="148" y="296"/>
                </a:cubicBezTo>
                <a:cubicBezTo>
                  <a:pt x="137" y="313"/>
                  <a:pt x="116" y="353"/>
                  <a:pt x="114" y="374"/>
                </a:cubicBezTo>
                <a:cubicBezTo>
                  <a:pt x="112" y="395"/>
                  <a:pt x="135" y="412"/>
                  <a:pt x="135" y="422"/>
                </a:cubicBezTo>
                <a:cubicBezTo>
                  <a:pt x="135" y="432"/>
                  <a:pt x="119" y="434"/>
                  <a:pt x="115" y="437"/>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pic>
        <p:nvPicPr>
          <p:cNvPr id="5124" name="Picture 5" descr="union-jac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8750" y="2130425"/>
            <a:ext cx="4381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Freeform 7"/>
          <p:cNvSpPr>
            <a:spLocks/>
          </p:cNvSpPr>
          <p:nvPr/>
        </p:nvSpPr>
        <p:spPr bwMode="auto">
          <a:xfrm>
            <a:off x="4667250" y="1700213"/>
            <a:ext cx="141288" cy="119062"/>
          </a:xfrm>
          <a:custGeom>
            <a:avLst/>
            <a:gdLst>
              <a:gd name="T0" fmla="*/ 0 w 89"/>
              <a:gd name="T1" fmla="*/ 3175 h 75"/>
              <a:gd name="T2" fmla="*/ 36513 w 89"/>
              <a:gd name="T3" fmla="*/ 14287 h 75"/>
              <a:gd name="T4" fmla="*/ 50800 w 89"/>
              <a:gd name="T5" fmla="*/ 12700 h 75"/>
              <a:gd name="T6" fmla="*/ 84138 w 89"/>
              <a:gd name="T7" fmla="*/ 47625 h 75"/>
              <a:gd name="T8" fmla="*/ 117475 w 89"/>
              <a:gd name="T9" fmla="*/ 33337 h 75"/>
              <a:gd name="T10" fmla="*/ 138113 w 89"/>
              <a:gd name="T11" fmla="*/ 66675 h 75"/>
              <a:gd name="T12" fmla="*/ 93663 w 89"/>
              <a:gd name="T13" fmla="*/ 114300 h 75"/>
              <a:gd name="T14" fmla="*/ 69850 w 89"/>
              <a:gd name="T15" fmla="*/ 100012 h 75"/>
              <a:gd name="T16" fmla="*/ 47625 w 89"/>
              <a:gd name="T17" fmla="*/ 103187 h 75"/>
              <a:gd name="T18" fmla="*/ 9525 w 89"/>
              <a:gd name="T19" fmla="*/ 52387 h 75"/>
              <a:gd name="T20" fmla="*/ 19050 w 89"/>
              <a:gd name="T21" fmla="*/ 31750 h 75"/>
              <a:gd name="T22" fmla="*/ 0 w 89"/>
              <a:gd name="T23" fmla="*/ 3175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
              <a:gd name="T37" fmla="*/ 0 h 75"/>
              <a:gd name="T38" fmla="*/ 89 w 89"/>
              <a:gd name="T39" fmla="*/ 75 h 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 h="75">
                <a:moveTo>
                  <a:pt x="0" y="2"/>
                </a:moveTo>
                <a:cubicBezTo>
                  <a:pt x="4" y="0"/>
                  <a:pt x="18" y="8"/>
                  <a:pt x="23" y="9"/>
                </a:cubicBezTo>
                <a:cubicBezTo>
                  <a:pt x="28" y="10"/>
                  <a:pt x="27" y="5"/>
                  <a:pt x="32" y="8"/>
                </a:cubicBezTo>
                <a:cubicBezTo>
                  <a:pt x="37" y="11"/>
                  <a:pt x="46" y="28"/>
                  <a:pt x="53" y="30"/>
                </a:cubicBezTo>
                <a:cubicBezTo>
                  <a:pt x="60" y="32"/>
                  <a:pt x="68" y="19"/>
                  <a:pt x="74" y="21"/>
                </a:cubicBezTo>
                <a:cubicBezTo>
                  <a:pt x="80" y="23"/>
                  <a:pt x="89" y="34"/>
                  <a:pt x="87" y="42"/>
                </a:cubicBezTo>
                <a:cubicBezTo>
                  <a:pt x="85" y="50"/>
                  <a:pt x="66" y="69"/>
                  <a:pt x="59" y="72"/>
                </a:cubicBezTo>
                <a:cubicBezTo>
                  <a:pt x="52" y="75"/>
                  <a:pt x="49" y="64"/>
                  <a:pt x="44" y="63"/>
                </a:cubicBezTo>
                <a:cubicBezTo>
                  <a:pt x="39" y="62"/>
                  <a:pt x="36" y="70"/>
                  <a:pt x="30" y="65"/>
                </a:cubicBezTo>
                <a:cubicBezTo>
                  <a:pt x="24" y="60"/>
                  <a:pt x="9" y="40"/>
                  <a:pt x="6" y="33"/>
                </a:cubicBezTo>
                <a:cubicBezTo>
                  <a:pt x="3" y="26"/>
                  <a:pt x="13" y="25"/>
                  <a:pt x="12" y="20"/>
                </a:cubicBezTo>
                <a:cubicBezTo>
                  <a:pt x="11" y="15"/>
                  <a:pt x="2" y="6"/>
                  <a:pt x="0" y="2"/>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5126" name="Freeform 8"/>
          <p:cNvSpPr>
            <a:spLocks/>
          </p:cNvSpPr>
          <p:nvPr/>
        </p:nvSpPr>
        <p:spPr bwMode="auto">
          <a:xfrm>
            <a:off x="4819650" y="1843088"/>
            <a:ext cx="152400" cy="103187"/>
          </a:xfrm>
          <a:custGeom>
            <a:avLst/>
            <a:gdLst>
              <a:gd name="T0" fmla="*/ 14288 w 96"/>
              <a:gd name="T1" fmla="*/ 7937 h 65"/>
              <a:gd name="T2" fmla="*/ 41275 w 96"/>
              <a:gd name="T3" fmla="*/ 4762 h 65"/>
              <a:gd name="T4" fmla="*/ 84137 w 96"/>
              <a:gd name="T5" fmla="*/ 33337 h 65"/>
              <a:gd name="T6" fmla="*/ 119063 w 96"/>
              <a:gd name="T7" fmla="*/ 17462 h 65"/>
              <a:gd name="T8" fmla="*/ 150813 w 96"/>
              <a:gd name="T9" fmla="*/ 55562 h 65"/>
              <a:gd name="T10" fmla="*/ 128588 w 96"/>
              <a:gd name="T11" fmla="*/ 76200 h 65"/>
              <a:gd name="T12" fmla="*/ 123825 w 96"/>
              <a:gd name="T13" fmla="*/ 103187 h 65"/>
              <a:gd name="T14" fmla="*/ 98425 w 96"/>
              <a:gd name="T15" fmla="*/ 74612 h 65"/>
              <a:gd name="T16" fmla="*/ 42862 w 96"/>
              <a:gd name="T17" fmla="*/ 69850 h 65"/>
              <a:gd name="T18" fmla="*/ 23812 w 96"/>
              <a:gd name="T19" fmla="*/ 55562 h 65"/>
              <a:gd name="T20" fmla="*/ 0 w 96"/>
              <a:gd name="T21" fmla="*/ 41275 h 65"/>
              <a:gd name="T22" fmla="*/ 23812 w 96"/>
              <a:gd name="T23" fmla="*/ 23812 h 65"/>
              <a:gd name="T24" fmla="*/ 14288 w 96"/>
              <a:gd name="T25" fmla="*/ 7937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
              <a:gd name="T40" fmla="*/ 0 h 65"/>
              <a:gd name="T41" fmla="*/ 96 w 96"/>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 h="65">
                <a:moveTo>
                  <a:pt x="9" y="5"/>
                </a:moveTo>
                <a:cubicBezTo>
                  <a:pt x="13" y="3"/>
                  <a:pt x="19" y="0"/>
                  <a:pt x="26" y="3"/>
                </a:cubicBezTo>
                <a:cubicBezTo>
                  <a:pt x="33" y="6"/>
                  <a:pt x="45" y="20"/>
                  <a:pt x="53" y="21"/>
                </a:cubicBezTo>
                <a:cubicBezTo>
                  <a:pt x="61" y="22"/>
                  <a:pt x="68" y="9"/>
                  <a:pt x="75" y="11"/>
                </a:cubicBezTo>
                <a:cubicBezTo>
                  <a:pt x="82" y="13"/>
                  <a:pt x="94" y="29"/>
                  <a:pt x="95" y="35"/>
                </a:cubicBezTo>
                <a:cubicBezTo>
                  <a:pt x="96" y="41"/>
                  <a:pt x="84" y="43"/>
                  <a:pt x="81" y="48"/>
                </a:cubicBezTo>
                <a:cubicBezTo>
                  <a:pt x="78" y="53"/>
                  <a:pt x="81" y="65"/>
                  <a:pt x="78" y="65"/>
                </a:cubicBezTo>
                <a:cubicBezTo>
                  <a:pt x="75" y="65"/>
                  <a:pt x="70" y="50"/>
                  <a:pt x="62" y="47"/>
                </a:cubicBezTo>
                <a:cubicBezTo>
                  <a:pt x="54" y="44"/>
                  <a:pt x="35" y="46"/>
                  <a:pt x="27" y="44"/>
                </a:cubicBezTo>
                <a:cubicBezTo>
                  <a:pt x="19" y="42"/>
                  <a:pt x="19" y="38"/>
                  <a:pt x="15" y="35"/>
                </a:cubicBezTo>
                <a:cubicBezTo>
                  <a:pt x="11" y="32"/>
                  <a:pt x="0" y="29"/>
                  <a:pt x="0" y="26"/>
                </a:cubicBezTo>
                <a:cubicBezTo>
                  <a:pt x="0" y="23"/>
                  <a:pt x="14" y="18"/>
                  <a:pt x="15" y="15"/>
                </a:cubicBezTo>
                <a:cubicBezTo>
                  <a:pt x="16" y="12"/>
                  <a:pt x="10" y="7"/>
                  <a:pt x="9" y="5"/>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5127" name="Freeform 9"/>
          <p:cNvSpPr>
            <a:spLocks/>
          </p:cNvSpPr>
          <p:nvPr/>
        </p:nvSpPr>
        <p:spPr bwMode="auto">
          <a:xfrm>
            <a:off x="4843463" y="1677988"/>
            <a:ext cx="209550" cy="157162"/>
          </a:xfrm>
          <a:custGeom>
            <a:avLst/>
            <a:gdLst>
              <a:gd name="T0" fmla="*/ 4762 w 132"/>
              <a:gd name="T1" fmla="*/ 36512 h 99"/>
              <a:gd name="T2" fmla="*/ 41275 w 132"/>
              <a:gd name="T3" fmla="*/ 53975 h 99"/>
              <a:gd name="T4" fmla="*/ 65087 w 132"/>
              <a:gd name="T5" fmla="*/ 41275 h 99"/>
              <a:gd name="T6" fmla="*/ 88900 w 132"/>
              <a:gd name="T7" fmla="*/ 50800 h 99"/>
              <a:gd name="T8" fmla="*/ 114300 w 132"/>
              <a:gd name="T9" fmla="*/ 30162 h 99"/>
              <a:gd name="T10" fmla="*/ 133350 w 132"/>
              <a:gd name="T11" fmla="*/ 31750 h 99"/>
              <a:gd name="T12" fmla="*/ 166687 w 132"/>
              <a:gd name="T13" fmla="*/ 1587 h 99"/>
              <a:gd name="T14" fmla="*/ 207963 w 132"/>
              <a:gd name="T15" fmla="*/ 22225 h 99"/>
              <a:gd name="T16" fmla="*/ 157162 w 132"/>
              <a:gd name="T17" fmla="*/ 65087 h 99"/>
              <a:gd name="T18" fmla="*/ 166687 w 132"/>
              <a:gd name="T19" fmla="*/ 96837 h 99"/>
              <a:gd name="T20" fmla="*/ 147637 w 132"/>
              <a:gd name="T21" fmla="*/ 130175 h 99"/>
              <a:gd name="T22" fmla="*/ 131762 w 132"/>
              <a:gd name="T23" fmla="*/ 125412 h 99"/>
              <a:gd name="T24" fmla="*/ 114300 w 132"/>
              <a:gd name="T25" fmla="*/ 153987 h 99"/>
              <a:gd name="T26" fmla="*/ 98425 w 132"/>
              <a:gd name="T27" fmla="*/ 106362 h 99"/>
              <a:gd name="T28" fmla="*/ 60325 w 132"/>
              <a:gd name="T29" fmla="*/ 106362 h 99"/>
              <a:gd name="T30" fmla="*/ 50800 w 132"/>
              <a:gd name="T31" fmla="*/ 93662 h 99"/>
              <a:gd name="T32" fmla="*/ 7937 w 132"/>
              <a:gd name="T33" fmla="*/ 74612 h 99"/>
              <a:gd name="T34" fmla="*/ 4762 w 132"/>
              <a:gd name="T35" fmla="*/ 36512 h 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99"/>
              <a:gd name="T56" fmla="*/ 132 w 132"/>
              <a:gd name="T57" fmla="*/ 99 h 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99">
                <a:moveTo>
                  <a:pt x="3" y="23"/>
                </a:moveTo>
                <a:cubicBezTo>
                  <a:pt x="6" y="21"/>
                  <a:pt x="20" y="33"/>
                  <a:pt x="26" y="34"/>
                </a:cubicBezTo>
                <a:cubicBezTo>
                  <a:pt x="32" y="35"/>
                  <a:pt x="36" y="26"/>
                  <a:pt x="41" y="26"/>
                </a:cubicBezTo>
                <a:cubicBezTo>
                  <a:pt x="46" y="26"/>
                  <a:pt x="51" y="33"/>
                  <a:pt x="56" y="32"/>
                </a:cubicBezTo>
                <a:cubicBezTo>
                  <a:pt x="61" y="31"/>
                  <a:pt x="67" y="21"/>
                  <a:pt x="72" y="19"/>
                </a:cubicBezTo>
                <a:cubicBezTo>
                  <a:pt x="77" y="17"/>
                  <a:pt x="79" y="23"/>
                  <a:pt x="84" y="20"/>
                </a:cubicBezTo>
                <a:cubicBezTo>
                  <a:pt x="89" y="17"/>
                  <a:pt x="97" y="2"/>
                  <a:pt x="105" y="1"/>
                </a:cubicBezTo>
                <a:cubicBezTo>
                  <a:pt x="113" y="0"/>
                  <a:pt x="132" y="7"/>
                  <a:pt x="131" y="14"/>
                </a:cubicBezTo>
                <a:cubicBezTo>
                  <a:pt x="130" y="21"/>
                  <a:pt x="103" y="33"/>
                  <a:pt x="99" y="41"/>
                </a:cubicBezTo>
                <a:cubicBezTo>
                  <a:pt x="95" y="49"/>
                  <a:pt x="106" y="54"/>
                  <a:pt x="105" y="61"/>
                </a:cubicBezTo>
                <a:cubicBezTo>
                  <a:pt x="104" y="68"/>
                  <a:pt x="97" y="79"/>
                  <a:pt x="93" y="82"/>
                </a:cubicBezTo>
                <a:cubicBezTo>
                  <a:pt x="89" y="85"/>
                  <a:pt x="86" y="77"/>
                  <a:pt x="83" y="79"/>
                </a:cubicBezTo>
                <a:cubicBezTo>
                  <a:pt x="80" y="81"/>
                  <a:pt x="75" y="99"/>
                  <a:pt x="72" y="97"/>
                </a:cubicBezTo>
                <a:cubicBezTo>
                  <a:pt x="69" y="95"/>
                  <a:pt x="68" y="72"/>
                  <a:pt x="62" y="67"/>
                </a:cubicBezTo>
                <a:cubicBezTo>
                  <a:pt x="56" y="62"/>
                  <a:pt x="43" y="68"/>
                  <a:pt x="38" y="67"/>
                </a:cubicBezTo>
                <a:cubicBezTo>
                  <a:pt x="33" y="66"/>
                  <a:pt x="37" y="62"/>
                  <a:pt x="32" y="59"/>
                </a:cubicBezTo>
                <a:cubicBezTo>
                  <a:pt x="27" y="56"/>
                  <a:pt x="10" y="53"/>
                  <a:pt x="5" y="47"/>
                </a:cubicBezTo>
                <a:cubicBezTo>
                  <a:pt x="0" y="41"/>
                  <a:pt x="0" y="25"/>
                  <a:pt x="3" y="23"/>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pic>
        <p:nvPicPr>
          <p:cNvPr id="5128" name="Picture 10"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25963" y="1479550"/>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5129" name="Freeform 11"/>
          <p:cNvSpPr>
            <a:spLocks/>
          </p:cNvSpPr>
          <p:nvPr/>
        </p:nvSpPr>
        <p:spPr bwMode="auto">
          <a:xfrm>
            <a:off x="4222750" y="23813"/>
            <a:ext cx="1033463" cy="1042987"/>
          </a:xfrm>
          <a:custGeom>
            <a:avLst/>
            <a:gdLst>
              <a:gd name="T0" fmla="*/ 968375 w 651"/>
              <a:gd name="T1" fmla="*/ 0 h 657"/>
              <a:gd name="T2" fmla="*/ 973138 w 651"/>
              <a:gd name="T3" fmla="*/ 131762 h 657"/>
              <a:gd name="T4" fmla="*/ 1014413 w 651"/>
              <a:gd name="T5" fmla="*/ 279400 h 657"/>
              <a:gd name="T6" fmla="*/ 985838 w 651"/>
              <a:gd name="T7" fmla="*/ 371475 h 657"/>
              <a:gd name="T8" fmla="*/ 990600 w 651"/>
              <a:gd name="T9" fmla="*/ 508000 h 657"/>
              <a:gd name="T10" fmla="*/ 939800 w 651"/>
              <a:gd name="T11" fmla="*/ 612775 h 657"/>
              <a:gd name="T12" fmla="*/ 825500 w 651"/>
              <a:gd name="T13" fmla="*/ 723900 h 657"/>
              <a:gd name="T14" fmla="*/ 785813 w 651"/>
              <a:gd name="T15" fmla="*/ 852487 h 657"/>
              <a:gd name="T16" fmla="*/ 657225 w 651"/>
              <a:gd name="T17" fmla="*/ 785812 h 657"/>
              <a:gd name="T18" fmla="*/ 633413 w 651"/>
              <a:gd name="T19" fmla="*/ 827087 h 657"/>
              <a:gd name="T20" fmla="*/ 573088 w 651"/>
              <a:gd name="T21" fmla="*/ 850900 h 657"/>
              <a:gd name="T22" fmla="*/ 515938 w 651"/>
              <a:gd name="T23" fmla="*/ 847725 h 657"/>
              <a:gd name="T24" fmla="*/ 487363 w 651"/>
              <a:gd name="T25" fmla="*/ 884237 h 657"/>
              <a:gd name="T26" fmla="*/ 425450 w 651"/>
              <a:gd name="T27" fmla="*/ 966787 h 657"/>
              <a:gd name="T28" fmla="*/ 342900 w 651"/>
              <a:gd name="T29" fmla="*/ 1023937 h 657"/>
              <a:gd name="T30" fmla="*/ 254000 w 651"/>
              <a:gd name="T31" fmla="*/ 1042987 h 657"/>
              <a:gd name="T32" fmla="*/ 166688 w 651"/>
              <a:gd name="T33" fmla="*/ 1027112 h 657"/>
              <a:gd name="T34" fmla="*/ 138113 w 651"/>
              <a:gd name="T35" fmla="*/ 1012825 h 657"/>
              <a:gd name="T36" fmla="*/ 115888 w 651"/>
              <a:gd name="T37" fmla="*/ 957262 h 657"/>
              <a:gd name="T38" fmla="*/ 11113 w 651"/>
              <a:gd name="T39" fmla="*/ 812800 h 657"/>
              <a:gd name="T40" fmla="*/ 57150 w 651"/>
              <a:gd name="T41" fmla="*/ 757237 h 657"/>
              <a:gd name="T42" fmla="*/ 19050 w 651"/>
              <a:gd name="T43" fmla="*/ 690562 h 657"/>
              <a:gd name="T44" fmla="*/ 23813 w 651"/>
              <a:gd name="T45" fmla="*/ 617537 h 657"/>
              <a:gd name="T46" fmla="*/ 28575 w 651"/>
              <a:gd name="T47" fmla="*/ 547687 h 657"/>
              <a:gd name="T48" fmla="*/ 25400 w 651"/>
              <a:gd name="T49" fmla="*/ 498475 h 657"/>
              <a:gd name="T50" fmla="*/ 23813 w 651"/>
              <a:gd name="T51" fmla="*/ 433387 h 657"/>
              <a:gd name="T52" fmla="*/ 85725 w 651"/>
              <a:gd name="T53" fmla="*/ 400050 h 657"/>
              <a:gd name="T54" fmla="*/ 144463 w 651"/>
              <a:gd name="T55" fmla="*/ 327025 h 657"/>
              <a:gd name="T56" fmla="*/ 85725 w 651"/>
              <a:gd name="T57" fmla="*/ 369887 h 657"/>
              <a:gd name="T58" fmla="*/ 73025 w 651"/>
              <a:gd name="T59" fmla="*/ 252412 h 657"/>
              <a:gd name="T60" fmla="*/ 168275 w 651"/>
              <a:gd name="T61" fmla="*/ 250825 h 657"/>
              <a:gd name="T62" fmla="*/ 100013 w 651"/>
              <a:gd name="T63" fmla="*/ 227012 h 657"/>
              <a:gd name="T64" fmla="*/ 92075 w 651"/>
              <a:gd name="T65" fmla="*/ 160337 h 657"/>
              <a:gd name="T66" fmla="*/ 106363 w 651"/>
              <a:gd name="T67" fmla="*/ 90487 h 657"/>
              <a:gd name="T68" fmla="*/ 177800 w 651"/>
              <a:gd name="T69" fmla="*/ 74612 h 657"/>
              <a:gd name="T70" fmla="*/ 273050 w 651"/>
              <a:gd name="T71" fmla="*/ 98425 h 657"/>
              <a:gd name="T72" fmla="*/ 128588 w 651"/>
              <a:gd name="T73" fmla="*/ 38100 h 6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1"/>
              <a:gd name="T112" fmla="*/ 0 h 657"/>
              <a:gd name="T113" fmla="*/ 651 w 651"/>
              <a:gd name="T114" fmla="*/ 657 h 6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1" h="657">
                <a:moveTo>
                  <a:pt x="73" y="2"/>
                </a:moveTo>
                <a:lnTo>
                  <a:pt x="610" y="0"/>
                </a:lnTo>
                <a:lnTo>
                  <a:pt x="612" y="27"/>
                </a:lnTo>
                <a:cubicBezTo>
                  <a:pt x="612" y="41"/>
                  <a:pt x="616" y="68"/>
                  <a:pt x="613" y="83"/>
                </a:cubicBezTo>
                <a:cubicBezTo>
                  <a:pt x="610" y="98"/>
                  <a:pt x="588" y="104"/>
                  <a:pt x="592" y="119"/>
                </a:cubicBezTo>
                <a:cubicBezTo>
                  <a:pt x="596" y="134"/>
                  <a:pt x="630" y="161"/>
                  <a:pt x="639" y="176"/>
                </a:cubicBezTo>
                <a:cubicBezTo>
                  <a:pt x="648" y="191"/>
                  <a:pt x="651" y="202"/>
                  <a:pt x="648" y="212"/>
                </a:cubicBezTo>
                <a:cubicBezTo>
                  <a:pt x="645" y="222"/>
                  <a:pt x="629" y="225"/>
                  <a:pt x="621" y="234"/>
                </a:cubicBezTo>
                <a:cubicBezTo>
                  <a:pt x="613" y="243"/>
                  <a:pt x="600" y="252"/>
                  <a:pt x="600" y="266"/>
                </a:cubicBezTo>
                <a:cubicBezTo>
                  <a:pt x="600" y="280"/>
                  <a:pt x="626" y="307"/>
                  <a:pt x="624" y="320"/>
                </a:cubicBezTo>
                <a:cubicBezTo>
                  <a:pt x="622" y="333"/>
                  <a:pt x="593" y="336"/>
                  <a:pt x="588" y="347"/>
                </a:cubicBezTo>
                <a:cubicBezTo>
                  <a:pt x="583" y="358"/>
                  <a:pt x="599" y="374"/>
                  <a:pt x="592" y="386"/>
                </a:cubicBezTo>
                <a:cubicBezTo>
                  <a:pt x="585" y="398"/>
                  <a:pt x="559" y="405"/>
                  <a:pt x="547" y="417"/>
                </a:cubicBezTo>
                <a:cubicBezTo>
                  <a:pt x="535" y="429"/>
                  <a:pt x="523" y="442"/>
                  <a:pt x="520" y="456"/>
                </a:cubicBezTo>
                <a:cubicBezTo>
                  <a:pt x="517" y="470"/>
                  <a:pt x="530" y="487"/>
                  <a:pt x="526" y="500"/>
                </a:cubicBezTo>
                <a:cubicBezTo>
                  <a:pt x="522" y="513"/>
                  <a:pt x="512" y="540"/>
                  <a:pt x="495" y="537"/>
                </a:cubicBezTo>
                <a:cubicBezTo>
                  <a:pt x="478" y="534"/>
                  <a:pt x="439" y="489"/>
                  <a:pt x="426" y="482"/>
                </a:cubicBezTo>
                <a:cubicBezTo>
                  <a:pt x="413" y="475"/>
                  <a:pt x="417" y="492"/>
                  <a:pt x="414" y="495"/>
                </a:cubicBezTo>
                <a:cubicBezTo>
                  <a:pt x="411" y="498"/>
                  <a:pt x="408" y="499"/>
                  <a:pt x="405" y="503"/>
                </a:cubicBezTo>
                <a:cubicBezTo>
                  <a:pt x="402" y="507"/>
                  <a:pt x="402" y="516"/>
                  <a:pt x="399" y="521"/>
                </a:cubicBezTo>
                <a:cubicBezTo>
                  <a:pt x="396" y="526"/>
                  <a:pt x="394" y="529"/>
                  <a:pt x="388" y="531"/>
                </a:cubicBezTo>
                <a:cubicBezTo>
                  <a:pt x="382" y="533"/>
                  <a:pt x="369" y="537"/>
                  <a:pt x="361" y="536"/>
                </a:cubicBezTo>
                <a:cubicBezTo>
                  <a:pt x="353" y="535"/>
                  <a:pt x="346" y="525"/>
                  <a:pt x="340" y="525"/>
                </a:cubicBezTo>
                <a:cubicBezTo>
                  <a:pt x="334" y="525"/>
                  <a:pt x="328" y="529"/>
                  <a:pt x="325" y="534"/>
                </a:cubicBezTo>
                <a:cubicBezTo>
                  <a:pt x="322" y="539"/>
                  <a:pt x="324" y="550"/>
                  <a:pt x="321" y="554"/>
                </a:cubicBezTo>
                <a:cubicBezTo>
                  <a:pt x="318" y="558"/>
                  <a:pt x="310" y="554"/>
                  <a:pt x="307" y="557"/>
                </a:cubicBezTo>
                <a:cubicBezTo>
                  <a:pt x="304" y="560"/>
                  <a:pt x="307" y="564"/>
                  <a:pt x="301" y="573"/>
                </a:cubicBezTo>
                <a:cubicBezTo>
                  <a:pt x="295" y="582"/>
                  <a:pt x="278" y="602"/>
                  <a:pt x="268" y="609"/>
                </a:cubicBezTo>
                <a:cubicBezTo>
                  <a:pt x="258" y="616"/>
                  <a:pt x="250" y="611"/>
                  <a:pt x="241" y="617"/>
                </a:cubicBezTo>
                <a:cubicBezTo>
                  <a:pt x="232" y="623"/>
                  <a:pt x="225" y="640"/>
                  <a:pt x="216" y="645"/>
                </a:cubicBezTo>
                <a:cubicBezTo>
                  <a:pt x="207" y="650"/>
                  <a:pt x="195" y="645"/>
                  <a:pt x="186" y="647"/>
                </a:cubicBezTo>
                <a:cubicBezTo>
                  <a:pt x="177" y="649"/>
                  <a:pt x="169" y="657"/>
                  <a:pt x="160" y="657"/>
                </a:cubicBezTo>
                <a:cubicBezTo>
                  <a:pt x="151" y="657"/>
                  <a:pt x="142" y="649"/>
                  <a:pt x="133" y="647"/>
                </a:cubicBezTo>
                <a:cubicBezTo>
                  <a:pt x="124" y="645"/>
                  <a:pt x="110" y="649"/>
                  <a:pt x="105" y="647"/>
                </a:cubicBezTo>
                <a:cubicBezTo>
                  <a:pt x="100" y="645"/>
                  <a:pt x="102" y="635"/>
                  <a:pt x="99" y="633"/>
                </a:cubicBezTo>
                <a:cubicBezTo>
                  <a:pt x="96" y="631"/>
                  <a:pt x="91" y="639"/>
                  <a:pt x="87" y="638"/>
                </a:cubicBezTo>
                <a:cubicBezTo>
                  <a:pt x="83" y="637"/>
                  <a:pt x="74" y="630"/>
                  <a:pt x="72" y="624"/>
                </a:cubicBezTo>
                <a:cubicBezTo>
                  <a:pt x="70" y="618"/>
                  <a:pt x="78" y="609"/>
                  <a:pt x="73" y="603"/>
                </a:cubicBezTo>
                <a:cubicBezTo>
                  <a:pt x="68" y="597"/>
                  <a:pt x="53" y="603"/>
                  <a:pt x="42" y="588"/>
                </a:cubicBezTo>
                <a:cubicBezTo>
                  <a:pt x="31" y="573"/>
                  <a:pt x="11" y="531"/>
                  <a:pt x="7" y="512"/>
                </a:cubicBezTo>
                <a:cubicBezTo>
                  <a:pt x="3" y="493"/>
                  <a:pt x="10" y="479"/>
                  <a:pt x="15" y="473"/>
                </a:cubicBezTo>
                <a:cubicBezTo>
                  <a:pt x="20" y="467"/>
                  <a:pt x="33" y="478"/>
                  <a:pt x="36" y="477"/>
                </a:cubicBezTo>
                <a:cubicBezTo>
                  <a:pt x="39" y="476"/>
                  <a:pt x="40" y="471"/>
                  <a:pt x="36" y="464"/>
                </a:cubicBezTo>
                <a:cubicBezTo>
                  <a:pt x="32" y="457"/>
                  <a:pt x="18" y="445"/>
                  <a:pt x="12" y="435"/>
                </a:cubicBezTo>
                <a:cubicBezTo>
                  <a:pt x="6" y="425"/>
                  <a:pt x="0" y="410"/>
                  <a:pt x="1" y="402"/>
                </a:cubicBezTo>
                <a:cubicBezTo>
                  <a:pt x="2" y="394"/>
                  <a:pt x="14" y="395"/>
                  <a:pt x="15" y="389"/>
                </a:cubicBezTo>
                <a:cubicBezTo>
                  <a:pt x="16" y="383"/>
                  <a:pt x="10" y="372"/>
                  <a:pt x="10" y="365"/>
                </a:cubicBezTo>
                <a:cubicBezTo>
                  <a:pt x="10" y="358"/>
                  <a:pt x="19" y="352"/>
                  <a:pt x="18" y="345"/>
                </a:cubicBezTo>
                <a:cubicBezTo>
                  <a:pt x="17" y="338"/>
                  <a:pt x="4" y="328"/>
                  <a:pt x="4" y="323"/>
                </a:cubicBezTo>
                <a:cubicBezTo>
                  <a:pt x="4" y="318"/>
                  <a:pt x="9" y="317"/>
                  <a:pt x="16" y="314"/>
                </a:cubicBezTo>
                <a:cubicBezTo>
                  <a:pt x="23" y="311"/>
                  <a:pt x="48" y="315"/>
                  <a:pt x="48" y="308"/>
                </a:cubicBezTo>
                <a:cubicBezTo>
                  <a:pt x="48" y="301"/>
                  <a:pt x="16" y="280"/>
                  <a:pt x="15" y="273"/>
                </a:cubicBezTo>
                <a:cubicBezTo>
                  <a:pt x="14" y="266"/>
                  <a:pt x="39" y="269"/>
                  <a:pt x="45" y="266"/>
                </a:cubicBezTo>
                <a:cubicBezTo>
                  <a:pt x="51" y="263"/>
                  <a:pt x="51" y="255"/>
                  <a:pt x="54" y="252"/>
                </a:cubicBezTo>
                <a:cubicBezTo>
                  <a:pt x="57" y="249"/>
                  <a:pt x="60" y="254"/>
                  <a:pt x="66" y="246"/>
                </a:cubicBezTo>
                <a:cubicBezTo>
                  <a:pt x="72" y="238"/>
                  <a:pt x="90" y="212"/>
                  <a:pt x="91" y="206"/>
                </a:cubicBezTo>
                <a:cubicBezTo>
                  <a:pt x="92" y="200"/>
                  <a:pt x="78" y="207"/>
                  <a:pt x="72" y="212"/>
                </a:cubicBezTo>
                <a:cubicBezTo>
                  <a:pt x="66" y="217"/>
                  <a:pt x="59" y="231"/>
                  <a:pt x="54" y="233"/>
                </a:cubicBezTo>
                <a:cubicBezTo>
                  <a:pt x="49" y="235"/>
                  <a:pt x="40" y="237"/>
                  <a:pt x="39" y="225"/>
                </a:cubicBezTo>
                <a:cubicBezTo>
                  <a:pt x="38" y="213"/>
                  <a:pt x="38" y="169"/>
                  <a:pt x="46" y="159"/>
                </a:cubicBezTo>
                <a:cubicBezTo>
                  <a:pt x="54" y="149"/>
                  <a:pt x="77" y="167"/>
                  <a:pt x="87" y="167"/>
                </a:cubicBezTo>
                <a:cubicBezTo>
                  <a:pt x="97" y="167"/>
                  <a:pt x="103" y="161"/>
                  <a:pt x="106" y="158"/>
                </a:cubicBezTo>
                <a:cubicBezTo>
                  <a:pt x="109" y="155"/>
                  <a:pt x="115" y="149"/>
                  <a:pt x="108" y="147"/>
                </a:cubicBezTo>
                <a:cubicBezTo>
                  <a:pt x="101" y="145"/>
                  <a:pt x="72" y="145"/>
                  <a:pt x="63" y="143"/>
                </a:cubicBezTo>
                <a:cubicBezTo>
                  <a:pt x="54" y="141"/>
                  <a:pt x="55" y="139"/>
                  <a:pt x="54" y="132"/>
                </a:cubicBezTo>
                <a:cubicBezTo>
                  <a:pt x="53" y="125"/>
                  <a:pt x="55" y="110"/>
                  <a:pt x="58" y="101"/>
                </a:cubicBezTo>
                <a:cubicBezTo>
                  <a:pt x="61" y="92"/>
                  <a:pt x="69" y="82"/>
                  <a:pt x="70" y="75"/>
                </a:cubicBezTo>
                <a:cubicBezTo>
                  <a:pt x="71" y="68"/>
                  <a:pt x="66" y="61"/>
                  <a:pt x="67" y="57"/>
                </a:cubicBezTo>
                <a:cubicBezTo>
                  <a:pt x="68" y="53"/>
                  <a:pt x="71" y="52"/>
                  <a:pt x="78" y="50"/>
                </a:cubicBezTo>
                <a:cubicBezTo>
                  <a:pt x="85" y="48"/>
                  <a:pt x="102" y="45"/>
                  <a:pt x="112" y="47"/>
                </a:cubicBezTo>
                <a:cubicBezTo>
                  <a:pt x="122" y="49"/>
                  <a:pt x="131" y="60"/>
                  <a:pt x="141" y="63"/>
                </a:cubicBezTo>
                <a:cubicBezTo>
                  <a:pt x="151" y="66"/>
                  <a:pt x="174" y="65"/>
                  <a:pt x="172" y="62"/>
                </a:cubicBezTo>
                <a:cubicBezTo>
                  <a:pt x="170" y="59"/>
                  <a:pt x="144" y="51"/>
                  <a:pt x="129" y="45"/>
                </a:cubicBezTo>
                <a:cubicBezTo>
                  <a:pt x="114" y="39"/>
                  <a:pt x="90" y="31"/>
                  <a:pt x="81" y="24"/>
                </a:cubicBezTo>
                <a:lnTo>
                  <a:pt x="73" y="2"/>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pic>
        <p:nvPicPr>
          <p:cNvPr id="5130" name="Picture 12"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18063" y="463550"/>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5131" name="Freeform 13"/>
          <p:cNvSpPr>
            <a:spLocks/>
          </p:cNvSpPr>
          <p:nvPr/>
        </p:nvSpPr>
        <p:spPr bwMode="auto">
          <a:xfrm>
            <a:off x="6754813" y="6662738"/>
            <a:ext cx="590550" cy="171450"/>
          </a:xfrm>
          <a:custGeom>
            <a:avLst/>
            <a:gdLst>
              <a:gd name="T0" fmla="*/ 25400 w 372"/>
              <a:gd name="T1" fmla="*/ 22225 h 108"/>
              <a:gd name="T2" fmla="*/ 26988 w 372"/>
              <a:gd name="T3" fmla="*/ 42863 h 108"/>
              <a:gd name="T4" fmla="*/ 3175 w 372"/>
              <a:gd name="T5" fmla="*/ 74613 h 108"/>
              <a:gd name="T6" fmla="*/ 6350 w 372"/>
              <a:gd name="T7" fmla="*/ 95250 h 108"/>
              <a:gd name="T8" fmla="*/ 36513 w 372"/>
              <a:gd name="T9" fmla="*/ 93662 h 108"/>
              <a:gd name="T10" fmla="*/ 93662 w 372"/>
              <a:gd name="T11" fmla="*/ 114300 h 108"/>
              <a:gd name="T12" fmla="*/ 125413 w 372"/>
              <a:gd name="T13" fmla="*/ 104775 h 108"/>
              <a:gd name="T14" fmla="*/ 173037 w 372"/>
              <a:gd name="T15" fmla="*/ 123825 h 108"/>
              <a:gd name="T16" fmla="*/ 230188 w 372"/>
              <a:gd name="T17" fmla="*/ 122238 h 108"/>
              <a:gd name="T18" fmla="*/ 250825 w 372"/>
              <a:gd name="T19" fmla="*/ 147638 h 108"/>
              <a:gd name="T20" fmla="*/ 288925 w 372"/>
              <a:gd name="T21" fmla="*/ 169863 h 108"/>
              <a:gd name="T22" fmla="*/ 344487 w 372"/>
              <a:gd name="T23" fmla="*/ 171450 h 108"/>
              <a:gd name="T24" fmla="*/ 377825 w 372"/>
              <a:gd name="T25" fmla="*/ 142875 h 108"/>
              <a:gd name="T26" fmla="*/ 417513 w 372"/>
              <a:gd name="T27" fmla="*/ 128588 h 108"/>
              <a:gd name="T28" fmla="*/ 503238 w 372"/>
              <a:gd name="T29" fmla="*/ 128588 h 108"/>
              <a:gd name="T30" fmla="*/ 539750 w 372"/>
              <a:gd name="T31" fmla="*/ 123825 h 108"/>
              <a:gd name="T32" fmla="*/ 577850 w 372"/>
              <a:gd name="T33" fmla="*/ 112713 h 108"/>
              <a:gd name="T34" fmla="*/ 574675 w 372"/>
              <a:gd name="T35" fmla="*/ 90487 h 108"/>
              <a:gd name="T36" fmla="*/ 588963 w 372"/>
              <a:gd name="T37" fmla="*/ 57150 h 108"/>
              <a:gd name="T38" fmla="*/ 582613 w 372"/>
              <a:gd name="T39" fmla="*/ 42863 h 108"/>
              <a:gd name="T40" fmla="*/ 558800 w 372"/>
              <a:gd name="T41" fmla="*/ 60325 h 108"/>
              <a:gd name="T42" fmla="*/ 536575 w 372"/>
              <a:gd name="T43" fmla="*/ 84138 h 108"/>
              <a:gd name="T44" fmla="*/ 503238 w 372"/>
              <a:gd name="T45" fmla="*/ 84138 h 108"/>
              <a:gd name="T46" fmla="*/ 484188 w 372"/>
              <a:gd name="T47" fmla="*/ 90487 h 108"/>
              <a:gd name="T48" fmla="*/ 436563 w 372"/>
              <a:gd name="T49" fmla="*/ 57150 h 108"/>
              <a:gd name="T50" fmla="*/ 388937 w 372"/>
              <a:gd name="T51" fmla="*/ 57150 h 108"/>
              <a:gd name="T52" fmla="*/ 369887 w 372"/>
              <a:gd name="T53" fmla="*/ 71438 h 108"/>
              <a:gd name="T54" fmla="*/ 311150 w 372"/>
              <a:gd name="T55" fmla="*/ 50800 h 108"/>
              <a:gd name="T56" fmla="*/ 241300 w 372"/>
              <a:gd name="T57" fmla="*/ 60325 h 108"/>
              <a:gd name="T58" fmla="*/ 193675 w 372"/>
              <a:gd name="T59" fmla="*/ 74613 h 108"/>
              <a:gd name="T60" fmla="*/ 150812 w 372"/>
              <a:gd name="T61" fmla="*/ 47625 h 108"/>
              <a:gd name="T62" fmla="*/ 155575 w 372"/>
              <a:gd name="T63" fmla="*/ 26988 h 108"/>
              <a:gd name="T64" fmla="*/ 149225 w 372"/>
              <a:gd name="T65" fmla="*/ 3175 h 108"/>
              <a:gd name="T66" fmla="*/ 122238 w 372"/>
              <a:gd name="T67" fmla="*/ 31750 h 108"/>
              <a:gd name="T68" fmla="*/ 87312 w 372"/>
              <a:gd name="T69" fmla="*/ 22225 h 108"/>
              <a:gd name="T70" fmla="*/ 68263 w 372"/>
              <a:gd name="T71" fmla="*/ 0 h 108"/>
              <a:gd name="T72" fmla="*/ 49212 w 372"/>
              <a:gd name="T73" fmla="*/ 22225 h 108"/>
              <a:gd name="T74" fmla="*/ 25400 w 372"/>
              <a:gd name="T75" fmla="*/ 22225 h 1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2"/>
              <a:gd name="T115" fmla="*/ 0 h 108"/>
              <a:gd name="T116" fmla="*/ 372 w 372"/>
              <a:gd name="T117" fmla="*/ 108 h 1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2" h="108">
                <a:moveTo>
                  <a:pt x="16" y="14"/>
                </a:moveTo>
                <a:cubicBezTo>
                  <a:pt x="14" y="16"/>
                  <a:pt x="19" y="22"/>
                  <a:pt x="17" y="27"/>
                </a:cubicBezTo>
                <a:cubicBezTo>
                  <a:pt x="15" y="32"/>
                  <a:pt x="4" y="42"/>
                  <a:pt x="2" y="47"/>
                </a:cubicBezTo>
                <a:cubicBezTo>
                  <a:pt x="0" y="52"/>
                  <a:pt x="1" y="58"/>
                  <a:pt x="4" y="60"/>
                </a:cubicBezTo>
                <a:lnTo>
                  <a:pt x="23" y="59"/>
                </a:lnTo>
                <a:lnTo>
                  <a:pt x="59" y="72"/>
                </a:lnTo>
                <a:lnTo>
                  <a:pt x="79" y="66"/>
                </a:lnTo>
                <a:lnTo>
                  <a:pt x="109" y="78"/>
                </a:lnTo>
                <a:lnTo>
                  <a:pt x="145" y="77"/>
                </a:lnTo>
                <a:lnTo>
                  <a:pt x="158" y="93"/>
                </a:lnTo>
                <a:lnTo>
                  <a:pt x="182" y="107"/>
                </a:lnTo>
                <a:lnTo>
                  <a:pt x="217" y="108"/>
                </a:lnTo>
                <a:lnTo>
                  <a:pt x="238" y="90"/>
                </a:lnTo>
                <a:lnTo>
                  <a:pt x="263" y="81"/>
                </a:lnTo>
                <a:lnTo>
                  <a:pt x="317" y="81"/>
                </a:lnTo>
                <a:cubicBezTo>
                  <a:pt x="330" y="81"/>
                  <a:pt x="332" y="80"/>
                  <a:pt x="340" y="78"/>
                </a:cubicBezTo>
                <a:cubicBezTo>
                  <a:pt x="348" y="76"/>
                  <a:pt x="360" y="74"/>
                  <a:pt x="364" y="71"/>
                </a:cubicBezTo>
                <a:cubicBezTo>
                  <a:pt x="368" y="68"/>
                  <a:pt x="361" y="63"/>
                  <a:pt x="362" y="57"/>
                </a:cubicBezTo>
                <a:cubicBezTo>
                  <a:pt x="363" y="51"/>
                  <a:pt x="370" y="41"/>
                  <a:pt x="371" y="36"/>
                </a:cubicBezTo>
                <a:cubicBezTo>
                  <a:pt x="372" y="31"/>
                  <a:pt x="370" y="27"/>
                  <a:pt x="367" y="27"/>
                </a:cubicBezTo>
                <a:cubicBezTo>
                  <a:pt x="364" y="27"/>
                  <a:pt x="357" y="34"/>
                  <a:pt x="352" y="38"/>
                </a:cubicBezTo>
                <a:cubicBezTo>
                  <a:pt x="347" y="42"/>
                  <a:pt x="344" y="51"/>
                  <a:pt x="338" y="53"/>
                </a:cubicBezTo>
                <a:cubicBezTo>
                  <a:pt x="332" y="55"/>
                  <a:pt x="322" y="52"/>
                  <a:pt x="317" y="53"/>
                </a:cubicBezTo>
                <a:cubicBezTo>
                  <a:pt x="312" y="54"/>
                  <a:pt x="312" y="60"/>
                  <a:pt x="305" y="57"/>
                </a:cubicBezTo>
                <a:cubicBezTo>
                  <a:pt x="298" y="54"/>
                  <a:pt x="285" y="39"/>
                  <a:pt x="275" y="36"/>
                </a:cubicBezTo>
                <a:cubicBezTo>
                  <a:pt x="265" y="33"/>
                  <a:pt x="252" y="35"/>
                  <a:pt x="245" y="36"/>
                </a:cubicBezTo>
                <a:cubicBezTo>
                  <a:pt x="238" y="37"/>
                  <a:pt x="241" y="46"/>
                  <a:pt x="233" y="45"/>
                </a:cubicBezTo>
                <a:cubicBezTo>
                  <a:pt x="225" y="44"/>
                  <a:pt x="209" y="33"/>
                  <a:pt x="196" y="32"/>
                </a:cubicBezTo>
                <a:cubicBezTo>
                  <a:pt x="183" y="31"/>
                  <a:pt x="164" y="36"/>
                  <a:pt x="152" y="38"/>
                </a:cubicBezTo>
                <a:cubicBezTo>
                  <a:pt x="140" y="40"/>
                  <a:pt x="131" y="48"/>
                  <a:pt x="122" y="47"/>
                </a:cubicBezTo>
                <a:cubicBezTo>
                  <a:pt x="113" y="46"/>
                  <a:pt x="99" y="35"/>
                  <a:pt x="95" y="30"/>
                </a:cubicBezTo>
                <a:cubicBezTo>
                  <a:pt x="91" y="25"/>
                  <a:pt x="98" y="22"/>
                  <a:pt x="98" y="17"/>
                </a:cubicBezTo>
                <a:cubicBezTo>
                  <a:pt x="98" y="12"/>
                  <a:pt x="97" y="2"/>
                  <a:pt x="94" y="2"/>
                </a:cubicBezTo>
                <a:cubicBezTo>
                  <a:pt x="91" y="2"/>
                  <a:pt x="83" y="18"/>
                  <a:pt x="77" y="20"/>
                </a:cubicBezTo>
                <a:cubicBezTo>
                  <a:pt x="71" y="22"/>
                  <a:pt x="61" y="17"/>
                  <a:pt x="55" y="14"/>
                </a:cubicBezTo>
                <a:cubicBezTo>
                  <a:pt x="49" y="11"/>
                  <a:pt x="47" y="0"/>
                  <a:pt x="43" y="0"/>
                </a:cubicBezTo>
                <a:cubicBezTo>
                  <a:pt x="39" y="0"/>
                  <a:pt x="35" y="12"/>
                  <a:pt x="31" y="14"/>
                </a:cubicBezTo>
                <a:cubicBezTo>
                  <a:pt x="27" y="16"/>
                  <a:pt x="20" y="12"/>
                  <a:pt x="16" y="14"/>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pic>
        <p:nvPicPr>
          <p:cNvPr id="5132" name="Picture 14"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59600" y="6689725"/>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5" name="Freeform 15"/>
          <p:cNvSpPr>
            <a:spLocks/>
          </p:cNvSpPr>
          <p:nvPr/>
        </p:nvSpPr>
        <p:spPr bwMode="auto">
          <a:xfrm>
            <a:off x="4318000" y="4384675"/>
            <a:ext cx="823913" cy="882650"/>
          </a:xfrm>
          <a:custGeom>
            <a:avLst/>
            <a:gdLst>
              <a:gd name="T0" fmla="*/ 630238 w 519"/>
              <a:gd name="T1" fmla="*/ 882650 h 556"/>
              <a:gd name="T2" fmla="*/ 579438 w 519"/>
              <a:gd name="T3" fmla="*/ 882650 h 556"/>
              <a:gd name="T4" fmla="*/ 515938 w 519"/>
              <a:gd name="T5" fmla="*/ 860425 h 556"/>
              <a:gd name="T6" fmla="*/ 481013 w 519"/>
              <a:gd name="T7" fmla="*/ 876300 h 556"/>
              <a:gd name="T8" fmla="*/ 423863 w 519"/>
              <a:gd name="T9" fmla="*/ 819150 h 556"/>
              <a:gd name="T10" fmla="*/ 369888 w 519"/>
              <a:gd name="T11" fmla="*/ 774700 h 556"/>
              <a:gd name="T12" fmla="*/ 341313 w 519"/>
              <a:gd name="T13" fmla="*/ 723900 h 556"/>
              <a:gd name="T14" fmla="*/ 344488 w 519"/>
              <a:gd name="T15" fmla="*/ 682625 h 556"/>
              <a:gd name="T16" fmla="*/ 303213 w 519"/>
              <a:gd name="T17" fmla="*/ 647700 h 556"/>
              <a:gd name="T18" fmla="*/ 284163 w 519"/>
              <a:gd name="T19" fmla="*/ 619125 h 556"/>
              <a:gd name="T20" fmla="*/ 277813 w 519"/>
              <a:gd name="T21" fmla="*/ 600075 h 556"/>
              <a:gd name="T22" fmla="*/ 219075 w 519"/>
              <a:gd name="T23" fmla="*/ 581025 h 556"/>
              <a:gd name="T24" fmla="*/ 185738 w 519"/>
              <a:gd name="T25" fmla="*/ 558800 h 556"/>
              <a:gd name="T26" fmla="*/ 147638 w 519"/>
              <a:gd name="T27" fmla="*/ 552450 h 556"/>
              <a:gd name="T28" fmla="*/ 133350 w 519"/>
              <a:gd name="T29" fmla="*/ 534987 h 556"/>
              <a:gd name="T30" fmla="*/ 144463 w 519"/>
              <a:gd name="T31" fmla="*/ 504825 h 556"/>
              <a:gd name="T32" fmla="*/ 115888 w 519"/>
              <a:gd name="T33" fmla="*/ 469900 h 556"/>
              <a:gd name="T34" fmla="*/ 109538 w 519"/>
              <a:gd name="T35" fmla="*/ 441325 h 556"/>
              <a:gd name="T36" fmla="*/ 61913 w 519"/>
              <a:gd name="T37" fmla="*/ 403225 h 556"/>
              <a:gd name="T38" fmla="*/ 46038 w 519"/>
              <a:gd name="T39" fmla="*/ 357187 h 556"/>
              <a:gd name="T40" fmla="*/ 58738 w 519"/>
              <a:gd name="T41" fmla="*/ 339725 h 556"/>
              <a:gd name="T42" fmla="*/ 42863 w 519"/>
              <a:gd name="T43" fmla="*/ 320675 h 556"/>
              <a:gd name="T44" fmla="*/ 52388 w 519"/>
              <a:gd name="T45" fmla="*/ 288925 h 556"/>
              <a:gd name="T46" fmla="*/ 30163 w 519"/>
              <a:gd name="T47" fmla="*/ 273050 h 556"/>
              <a:gd name="T48" fmla="*/ 7938 w 519"/>
              <a:gd name="T49" fmla="*/ 206375 h 556"/>
              <a:gd name="T50" fmla="*/ 14288 w 519"/>
              <a:gd name="T51" fmla="*/ 174625 h 556"/>
              <a:gd name="T52" fmla="*/ 1588 w 519"/>
              <a:gd name="T53" fmla="*/ 158750 h 556"/>
              <a:gd name="T54" fmla="*/ 7938 w 519"/>
              <a:gd name="T55" fmla="*/ 123825 h 556"/>
              <a:gd name="T56" fmla="*/ 41275 w 519"/>
              <a:gd name="T57" fmla="*/ 107950 h 556"/>
              <a:gd name="T58" fmla="*/ 120650 w 519"/>
              <a:gd name="T59" fmla="*/ 53975 h 556"/>
              <a:gd name="T60" fmla="*/ 241300 w 519"/>
              <a:gd name="T61" fmla="*/ 41275 h 556"/>
              <a:gd name="T62" fmla="*/ 314325 w 519"/>
              <a:gd name="T63" fmla="*/ 12700 h 556"/>
              <a:gd name="T64" fmla="*/ 347663 w 519"/>
              <a:gd name="T65" fmla="*/ 0 h 556"/>
              <a:gd name="T66" fmla="*/ 374650 w 519"/>
              <a:gd name="T67" fmla="*/ 19050 h 556"/>
              <a:gd name="T68" fmla="*/ 403225 w 519"/>
              <a:gd name="T69" fmla="*/ 23812 h 556"/>
              <a:gd name="T70" fmla="*/ 398463 w 519"/>
              <a:gd name="T71" fmla="*/ 57150 h 556"/>
              <a:gd name="T72" fmla="*/ 427038 w 519"/>
              <a:gd name="T73" fmla="*/ 109538 h 556"/>
              <a:gd name="T74" fmla="*/ 428625 w 519"/>
              <a:gd name="T75" fmla="*/ 134937 h 556"/>
              <a:gd name="T76" fmla="*/ 457200 w 519"/>
              <a:gd name="T77" fmla="*/ 152400 h 556"/>
              <a:gd name="T78" fmla="*/ 481013 w 519"/>
              <a:gd name="T79" fmla="*/ 195262 h 556"/>
              <a:gd name="T80" fmla="*/ 519113 w 519"/>
              <a:gd name="T81" fmla="*/ 214313 h 556"/>
              <a:gd name="T82" fmla="*/ 533400 w 519"/>
              <a:gd name="T83" fmla="*/ 244475 h 556"/>
              <a:gd name="T84" fmla="*/ 571500 w 519"/>
              <a:gd name="T85" fmla="*/ 258762 h 556"/>
              <a:gd name="T86" fmla="*/ 627063 w 519"/>
              <a:gd name="T87" fmla="*/ 334962 h 556"/>
              <a:gd name="T88" fmla="*/ 650875 w 519"/>
              <a:gd name="T89" fmla="*/ 376237 h 556"/>
              <a:gd name="T90" fmla="*/ 655638 w 519"/>
              <a:gd name="T91" fmla="*/ 425450 h 556"/>
              <a:gd name="T92" fmla="*/ 679450 w 519"/>
              <a:gd name="T93" fmla="*/ 466725 h 556"/>
              <a:gd name="T94" fmla="*/ 679450 w 519"/>
              <a:gd name="T95" fmla="*/ 514350 h 556"/>
              <a:gd name="T96" fmla="*/ 709613 w 519"/>
              <a:gd name="T97" fmla="*/ 563562 h 556"/>
              <a:gd name="T98" fmla="*/ 722313 w 519"/>
              <a:gd name="T99" fmla="*/ 592137 h 556"/>
              <a:gd name="T100" fmla="*/ 781050 w 519"/>
              <a:gd name="T101" fmla="*/ 628650 h 556"/>
              <a:gd name="T102" fmla="*/ 823913 w 519"/>
              <a:gd name="T103" fmla="*/ 685800 h 556"/>
              <a:gd name="T104" fmla="*/ 769938 w 519"/>
              <a:gd name="T105" fmla="*/ 735012 h 5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56"/>
              <a:gd name="T161" fmla="*/ 519 w 519"/>
              <a:gd name="T162" fmla="*/ 556 h 5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56">
                <a:moveTo>
                  <a:pt x="397" y="556"/>
                </a:moveTo>
                <a:lnTo>
                  <a:pt x="365" y="556"/>
                </a:lnTo>
                <a:cubicBezTo>
                  <a:pt x="353" y="554"/>
                  <a:pt x="335" y="543"/>
                  <a:pt x="325" y="542"/>
                </a:cubicBezTo>
                <a:cubicBezTo>
                  <a:pt x="315" y="541"/>
                  <a:pt x="313" y="556"/>
                  <a:pt x="303" y="552"/>
                </a:cubicBezTo>
                <a:cubicBezTo>
                  <a:pt x="293" y="548"/>
                  <a:pt x="278" y="526"/>
                  <a:pt x="267" y="516"/>
                </a:cubicBezTo>
                <a:cubicBezTo>
                  <a:pt x="256" y="506"/>
                  <a:pt x="242" y="498"/>
                  <a:pt x="233" y="488"/>
                </a:cubicBezTo>
                <a:cubicBezTo>
                  <a:pt x="224" y="478"/>
                  <a:pt x="218" y="466"/>
                  <a:pt x="215" y="456"/>
                </a:cubicBezTo>
                <a:cubicBezTo>
                  <a:pt x="212" y="446"/>
                  <a:pt x="221" y="438"/>
                  <a:pt x="217" y="430"/>
                </a:cubicBezTo>
                <a:cubicBezTo>
                  <a:pt x="213" y="422"/>
                  <a:pt x="197" y="415"/>
                  <a:pt x="191" y="408"/>
                </a:cubicBezTo>
                <a:cubicBezTo>
                  <a:pt x="185" y="401"/>
                  <a:pt x="182" y="395"/>
                  <a:pt x="179" y="390"/>
                </a:cubicBezTo>
                <a:cubicBezTo>
                  <a:pt x="176" y="385"/>
                  <a:pt x="182" y="382"/>
                  <a:pt x="175" y="378"/>
                </a:cubicBezTo>
                <a:cubicBezTo>
                  <a:pt x="168" y="374"/>
                  <a:pt x="148" y="370"/>
                  <a:pt x="138" y="366"/>
                </a:cubicBezTo>
                <a:cubicBezTo>
                  <a:pt x="128" y="362"/>
                  <a:pt x="124" y="355"/>
                  <a:pt x="117" y="352"/>
                </a:cubicBezTo>
                <a:cubicBezTo>
                  <a:pt x="110" y="349"/>
                  <a:pt x="98" y="350"/>
                  <a:pt x="93" y="348"/>
                </a:cubicBezTo>
                <a:cubicBezTo>
                  <a:pt x="88" y="346"/>
                  <a:pt x="84" y="342"/>
                  <a:pt x="84" y="337"/>
                </a:cubicBezTo>
                <a:cubicBezTo>
                  <a:pt x="84" y="332"/>
                  <a:pt x="93" y="325"/>
                  <a:pt x="91" y="318"/>
                </a:cubicBezTo>
                <a:cubicBezTo>
                  <a:pt x="89" y="311"/>
                  <a:pt x="77" y="303"/>
                  <a:pt x="73" y="296"/>
                </a:cubicBezTo>
                <a:cubicBezTo>
                  <a:pt x="69" y="289"/>
                  <a:pt x="75" y="285"/>
                  <a:pt x="69" y="278"/>
                </a:cubicBezTo>
                <a:cubicBezTo>
                  <a:pt x="63" y="271"/>
                  <a:pt x="46" y="263"/>
                  <a:pt x="39" y="254"/>
                </a:cubicBezTo>
                <a:cubicBezTo>
                  <a:pt x="32" y="245"/>
                  <a:pt x="29" y="232"/>
                  <a:pt x="29" y="225"/>
                </a:cubicBezTo>
                <a:cubicBezTo>
                  <a:pt x="29" y="218"/>
                  <a:pt x="37" y="218"/>
                  <a:pt x="37" y="214"/>
                </a:cubicBezTo>
                <a:cubicBezTo>
                  <a:pt x="37" y="210"/>
                  <a:pt x="28" y="207"/>
                  <a:pt x="27" y="202"/>
                </a:cubicBezTo>
                <a:cubicBezTo>
                  <a:pt x="26" y="197"/>
                  <a:pt x="34" y="187"/>
                  <a:pt x="33" y="182"/>
                </a:cubicBezTo>
                <a:cubicBezTo>
                  <a:pt x="32" y="177"/>
                  <a:pt x="24" y="181"/>
                  <a:pt x="19" y="172"/>
                </a:cubicBezTo>
                <a:cubicBezTo>
                  <a:pt x="14" y="163"/>
                  <a:pt x="7" y="140"/>
                  <a:pt x="5" y="130"/>
                </a:cubicBezTo>
                <a:cubicBezTo>
                  <a:pt x="3" y="120"/>
                  <a:pt x="10" y="115"/>
                  <a:pt x="9" y="110"/>
                </a:cubicBezTo>
                <a:cubicBezTo>
                  <a:pt x="8" y="105"/>
                  <a:pt x="2" y="105"/>
                  <a:pt x="1" y="100"/>
                </a:cubicBezTo>
                <a:cubicBezTo>
                  <a:pt x="0" y="95"/>
                  <a:pt x="1" y="83"/>
                  <a:pt x="5" y="78"/>
                </a:cubicBezTo>
                <a:lnTo>
                  <a:pt x="26" y="68"/>
                </a:lnTo>
                <a:cubicBezTo>
                  <a:pt x="38" y="61"/>
                  <a:pt x="55" y="41"/>
                  <a:pt x="76" y="34"/>
                </a:cubicBezTo>
                <a:cubicBezTo>
                  <a:pt x="97" y="27"/>
                  <a:pt x="132" y="30"/>
                  <a:pt x="152" y="26"/>
                </a:cubicBezTo>
                <a:cubicBezTo>
                  <a:pt x="172" y="22"/>
                  <a:pt x="187" y="12"/>
                  <a:pt x="198" y="8"/>
                </a:cubicBezTo>
                <a:lnTo>
                  <a:pt x="219" y="0"/>
                </a:lnTo>
                <a:cubicBezTo>
                  <a:pt x="225" y="1"/>
                  <a:pt x="230" y="10"/>
                  <a:pt x="236" y="12"/>
                </a:cubicBezTo>
                <a:cubicBezTo>
                  <a:pt x="242" y="14"/>
                  <a:pt x="251" y="11"/>
                  <a:pt x="254" y="15"/>
                </a:cubicBezTo>
                <a:cubicBezTo>
                  <a:pt x="257" y="19"/>
                  <a:pt x="249" y="27"/>
                  <a:pt x="251" y="36"/>
                </a:cubicBezTo>
                <a:cubicBezTo>
                  <a:pt x="253" y="45"/>
                  <a:pt x="266" y="61"/>
                  <a:pt x="269" y="69"/>
                </a:cubicBezTo>
                <a:cubicBezTo>
                  <a:pt x="272" y="77"/>
                  <a:pt x="267" y="81"/>
                  <a:pt x="270" y="85"/>
                </a:cubicBezTo>
                <a:cubicBezTo>
                  <a:pt x="273" y="89"/>
                  <a:pt x="283" y="90"/>
                  <a:pt x="288" y="96"/>
                </a:cubicBezTo>
                <a:cubicBezTo>
                  <a:pt x="293" y="102"/>
                  <a:pt x="297" y="117"/>
                  <a:pt x="303" y="123"/>
                </a:cubicBezTo>
                <a:cubicBezTo>
                  <a:pt x="309" y="129"/>
                  <a:pt x="321" y="130"/>
                  <a:pt x="327" y="135"/>
                </a:cubicBezTo>
                <a:cubicBezTo>
                  <a:pt x="333" y="140"/>
                  <a:pt x="331" y="149"/>
                  <a:pt x="336" y="154"/>
                </a:cubicBezTo>
                <a:cubicBezTo>
                  <a:pt x="341" y="159"/>
                  <a:pt x="350" y="154"/>
                  <a:pt x="360" y="163"/>
                </a:cubicBezTo>
                <a:cubicBezTo>
                  <a:pt x="370" y="172"/>
                  <a:pt x="387" y="199"/>
                  <a:pt x="395" y="211"/>
                </a:cubicBezTo>
                <a:cubicBezTo>
                  <a:pt x="403" y="223"/>
                  <a:pt x="407" y="228"/>
                  <a:pt x="410" y="237"/>
                </a:cubicBezTo>
                <a:cubicBezTo>
                  <a:pt x="413" y="246"/>
                  <a:pt x="410" y="259"/>
                  <a:pt x="413" y="268"/>
                </a:cubicBezTo>
                <a:cubicBezTo>
                  <a:pt x="416" y="277"/>
                  <a:pt x="425" y="285"/>
                  <a:pt x="428" y="294"/>
                </a:cubicBezTo>
                <a:cubicBezTo>
                  <a:pt x="431" y="303"/>
                  <a:pt x="425" y="314"/>
                  <a:pt x="428" y="324"/>
                </a:cubicBezTo>
                <a:cubicBezTo>
                  <a:pt x="431" y="334"/>
                  <a:pt x="443" y="347"/>
                  <a:pt x="447" y="355"/>
                </a:cubicBezTo>
                <a:cubicBezTo>
                  <a:pt x="451" y="363"/>
                  <a:pt x="448" y="366"/>
                  <a:pt x="455" y="373"/>
                </a:cubicBezTo>
                <a:cubicBezTo>
                  <a:pt x="462" y="380"/>
                  <a:pt x="481" y="386"/>
                  <a:pt x="492" y="396"/>
                </a:cubicBezTo>
                <a:lnTo>
                  <a:pt x="519" y="432"/>
                </a:lnTo>
                <a:lnTo>
                  <a:pt x="485" y="463"/>
                </a:lnTo>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5134" name="Freeform 16"/>
          <p:cNvSpPr>
            <a:spLocks/>
          </p:cNvSpPr>
          <p:nvPr/>
        </p:nvSpPr>
        <p:spPr bwMode="auto">
          <a:xfrm>
            <a:off x="2252663" y="3263900"/>
            <a:ext cx="1673225" cy="1422400"/>
          </a:xfrm>
          <a:custGeom>
            <a:avLst/>
            <a:gdLst>
              <a:gd name="T0" fmla="*/ 26987 w 1054"/>
              <a:gd name="T1" fmla="*/ 1074738 h 896"/>
              <a:gd name="T2" fmla="*/ 0 w 1054"/>
              <a:gd name="T3" fmla="*/ 969963 h 896"/>
              <a:gd name="T4" fmla="*/ 122237 w 1054"/>
              <a:gd name="T5" fmla="*/ 725487 h 896"/>
              <a:gd name="T6" fmla="*/ 204788 w 1054"/>
              <a:gd name="T7" fmla="*/ 396875 h 896"/>
              <a:gd name="T8" fmla="*/ 142875 w 1054"/>
              <a:gd name="T9" fmla="*/ 46037 h 896"/>
              <a:gd name="T10" fmla="*/ 157162 w 1054"/>
              <a:gd name="T11" fmla="*/ 6350 h 896"/>
              <a:gd name="T12" fmla="*/ 280987 w 1054"/>
              <a:gd name="T13" fmla="*/ 49212 h 896"/>
              <a:gd name="T14" fmla="*/ 412750 w 1054"/>
              <a:gd name="T15" fmla="*/ 69850 h 896"/>
              <a:gd name="T16" fmla="*/ 469900 w 1054"/>
              <a:gd name="T17" fmla="*/ 77788 h 896"/>
              <a:gd name="T18" fmla="*/ 546100 w 1054"/>
              <a:gd name="T19" fmla="*/ 130175 h 896"/>
              <a:gd name="T20" fmla="*/ 747712 w 1054"/>
              <a:gd name="T21" fmla="*/ 101600 h 896"/>
              <a:gd name="T22" fmla="*/ 852487 w 1054"/>
              <a:gd name="T23" fmla="*/ 46037 h 896"/>
              <a:gd name="T24" fmla="*/ 1104900 w 1054"/>
              <a:gd name="T25" fmla="*/ 53975 h 896"/>
              <a:gd name="T26" fmla="*/ 1255712 w 1054"/>
              <a:gd name="T27" fmla="*/ 41275 h 896"/>
              <a:gd name="T28" fmla="*/ 1319212 w 1054"/>
              <a:gd name="T29" fmla="*/ 84138 h 896"/>
              <a:gd name="T30" fmla="*/ 1631950 w 1054"/>
              <a:gd name="T31" fmla="*/ 127000 h 896"/>
              <a:gd name="T32" fmla="*/ 1627188 w 1054"/>
              <a:gd name="T33" fmla="*/ 306388 h 896"/>
              <a:gd name="T34" fmla="*/ 1660525 w 1054"/>
              <a:gd name="T35" fmla="*/ 369887 h 896"/>
              <a:gd name="T36" fmla="*/ 1547812 w 1054"/>
              <a:gd name="T37" fmla="*/ 430213 h 896"/>
              <a:gd name="T38" fmla="*/ 1481137 w 1054"/>
              <a:gd name="T39" fmla="*/ 511175 h 896"/>
              <a:gd name="T40" fmla="*/ 1420812 w 1054"/>
              <a:gd name="T41" fmla="*/ 577850 h 896"/>
              <a:gd name="T42" fmla="*/ 1495425 w 1054"/>
              <a:gd name="T43" fmla="*/ 641350 h 896"/>
              <a:gd name="T44" fmla="*/ 1506537 w 1054"/>
              <a:gd name="T45" fmla="*/ 582613 h 896"/>
              <a:gd name="T46" fmla="*/ 1558925 w 1054"/>
              <a:gd name="T47" fmla="*/ 550863 h 896"/>
              <a:gd name="T48" fmla="*/ 1587500 w 1054"/>
              <a:gd name="T49" fmla="*/ 663575 h 896"/>
              <a:gd name="T50" fmla="*/ 1616075 w 1054"/>
              <a:gd name="T51" fmla="*/ 763587 h 896"/>
              <a:gd name="T52" fmla="*/ 1511300 w 1054"/>
              <a:gd name="T53" fmla="*/ 882650 h 896"/>
              <a:gd name="T54" fmla="*/ 1544637 w 1054"/>
              <a:gd name="T55" fmla="*/ 998538 h 896"/>
              <a:gd name="T56" fmla="*/ 1514475 w 1054"/>
              <a:gd name="T57" fmla="*/ 1093788 h 896"/>
              <a:gd name="T58" fmla="*/ 1630363 w 1054"/>
              <a:gd name="T59" fmla="*/ 1163638 h 896"/>
              <a:gd name="T60" fmla="*/ 1590675 w 1054"/>
              <a:gd name="T61" fmla="*/ 1258888 h 896"/>
              <a:gd name="T62" fmla="*/ 1528762 w 1054"/>
              <a:gd name="T63" fmla="*/ 1277938 h 896"/>
              <a:gd name="T64" fmla="*/ 1485900 w 1054"/>
              <a:gd name="T65" fmla="*/ 1320800 h 896"/>
              <a:gd name="T66" fmla="*/ 1400175 w 1054"/>
              <a:gd name="T67" fmla="*/ 1363663 h 896"/>
              <a:gd name="T68" fmla="*/ 1300162 w 1054"/>
              <a:gd name="T69" fmla="*/ 1360488 h 896"/>
              <a:gd name="T70" fmla="*/ 1204912 w 1054"/>
              <a:gd name="T71" fmla="*/ 1316038 h 896"/>
              <a:gd name="T72" fmla="*/ 1158875 w 1054"/>
              <a:gd name="T73" fmla="*/ 1260475 h 896"/>
              <a:gd name="T74" fmla="*/ 1166812 w 1054"/>
              <a:gd name="T75" fmla="*/ 1212850 h 896"/>
              <a:gd name="T76" fmla="*/ 1100137 w 1054"/>
              <a:gd name="T77" fmla="*/ 1230313 h 896"/>
              <a:gd name="T78" fmla="*/ 1033462 w 1054"/>
              <a:gd name="T79" fmla="*/ 1198563 h 896"/>
              <a:gd name="T80" fmla="*/ 952500 w 1054"/>
              <a:gd name="T81" fmla="*/ 1189038 h 896"/>
              <a:gd name="T82" fmla="*/ 901700 w 1054"/>
              <a:gd name="T83" fmla="*/ 1193800 h 896"/>
              <a:gd name="T84" fmla="*/ 844550 w 1054"/>
              <a:gd name="T85" fmla="*/ 1222375 h 896"/>
              <a:gd name="T86" fmla="*/ 781050 w 1054"/>
              <a:gd name="T87" fmla="*/ 1316038 h 896"/>
              <a:gd name="T88" fmla="*/ 814388 w 1054"/>
              <a:gd name="T89" fmla="*/ 1382713 h 896"/>
              <a:gd name="T90" fmla="*/ 757237 w 1054"/>
              <a:gd name="T91" fmla="*/ 1393825 h 896"/>
              <a:gd name="T92" fmla="*/ 635000 w 1054"/>
              <a:gd name="T93" fmla="*/ 1368425 h 896"/>
              <a:gd name="T94" fmla="*/ 490537 w 1054"/>
              <a:gd name="T95" fmla="*/ 1277938 h 896"/>
              <a:gd name="T96" fmla="*/ 415925 w 1054"/>
              <a:gd name="T97" fmla="*/ 1225550 h 896"/>
              <a:gd name="T98" fmla="*/ 354012 w 1054"/>
              <a:gd name="T99" fmla="*/ 1268413 h 896"/>
              <a:gd name="T100" fmla="*/ 219075 w 1054"/>
              <a:gd name="T101" fmla="*/ 1177925 h 896"/>
              <a:gd name="T102" fmla="*/ 80962 w 1054"/>
              <a:gd name="T103" fmla="*/ 1093788 h 8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54"/>
              <a:gd name="T157" fmla="*/ 0 h 896"/>
              <a:gd name="T158" fmla="*/ 1054 w 1054"/>
              <a:gd name="T159" fmla="*/ 896 h 8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54" h="896">
                <a:moveTo>
                  <a:pt x="51" y="689"/>
                </a:moveTo>
                <a:lnTo>
                  <a:pt x="17" y="677"/>
                </a:lnTo>
                <a:lnTo>
                  <a:pt x="15" y="625"/>
                </a:lnTo>
                <a:lnTo>
                  <a:pt x="0" y="611"/>
                </a:lnTo>
                <a:lnTo>
                  <a:pt x="15" y="584"/>
                </a:lnTo>
                <a:cubicBezTo>
                  <a:pt x="28" y="558"/>
                  <a:pt x="59" y="500"/>
                  <a:pt x="77" y="457"/>
                </a:cubicBezTo>
                <a:cubicBezTo>
                  <a:pt x="95" y="414"/>
                  <a:pt x="114" y="360"/>
                  <a:pt x="123" y="326"/>
                </a:cubicBezTo>
                <a:cubicBezTo>
                  <a:pt x="132" y="292"/>
                  <a:pt x="130" y="285"/>
                  <a:pt x="129" y="250"/>
                </a:cubicBezTo>
                <a:cubicBezTo>
                  <a:pt x="128" y="215"/>
                  <a:pt x="122" y="150"/>
                  <a:pt x="116" y="113"/>
                </a:cubicBezTo>
                <a:cubicBezTo>
                  <a:pt x="110" y="76"/>
                  <a:pt x="95" y="46"/>
                  <a:pt x="90" y="29"/>
                </a:cubicBezTo>
                <a:lnTo>
                  <a:pt x="84" y="11"/>
                </a:lnTo>
                <a:lnTo>
                  <a:pt x="99" y="4"/>
                </a:lnTo>
                <a:cubicBezTo>
                  <a:pt x="108" y="3"/>
                  <a:pt x="125" y="0"/>
                  <a:pt x="138" y="4"/>
                </a:cubicBezTo>
                <a:cubicBezTo>
                  <a:pt x="151" y="8"/>
                  <a:pt x="163" y="27"/>
                  <a:pt x="177" y="31"/>
                </a:cubicBezTo>
                <a:cubicBezTo>
                  <a:pt x="191" y="35"/>
                  <a:pt x="207" y="29"/>
                  <a:pt x="221" y="31"/>
                </a:cubicBezTo>
                <a:cubicBezTo>
                  <a:pt x="235" y="33"/>
                  <a:pt x="250" y="40"/>
                  <a:pt x="260" y="44"/>
                </a:cubicBezTo>
                <a:cubicBezTo>
                  <a:pt x="270" y="48"/>
                  <a:pt x="275" y="55"/>
                  <a:pt x="281" y="56"/>
                </a:cubicBezTo>
                <a:cubicBezTo>
                  <a:pt x="287" y="57"/>
                  <a:pt x="289" y="47"/>
                  <a:pt x="296" y="49"/>
                </a:cubicBezTo>
                <a:cubicBezTo>
                  <a:pt x="303" y="51"/>
                  <a:pt x="313" y="66"/>
                  <a:pt x="321" y="71"/>
                </a:cubicBezTo>
                <a:cubicBezTo>
                  <a:pt x="329" y="76"/>
                  <a:pt x="332" y="81"/>
                  <a:pt x="344" y="82"/>
                </a:cubicBezTo>
                <a:cubicBezTo>
                  <a:pt x="356" y="83"/>
                  <a:pt x="375" y="83"/>
                  <a:pt x="396" y="80"/>
                </a:cubicBezTo>
                <a:cubicBezTo>
                  <a:pt x="417" y="77"/>
                  <a:pt x="450" y="70"/>
                  <a:pt x="471" y="64"/>
                </a:cubicBezTo>
                <a:cubicBezTo>
                  <a:pt x="492" y="58"/>
                  <a:pt x="510" y="49"/>
                  <a:pt x="521" y="43"/>
                </a:cubicBezTo>
                <a:cubicBezTo>
                  <a:pt x="532" y="37"/>
                  <a:pt x="523" y="32"/>
                  <a:pt x="537" y="29"/>
                </a:cubicBezTo>
                <a:cubicBezTo>
                  <a:pt x="551" y="26"/>
                  <a:pt x="577" y="25"/>
                  <a:pt x="603" y="26"/>
                </a:cubicBezTo>
                <a:cubicBezTo>
                  <a:pt x="629" y="27"/>
                  <a:pt x="667" y="33"/>
                  <a:pt x="696" y="34"/>
                </a:cubicBezTo>
                <a:cubicBezTo>
                  <a:pt x="725" y="35"/>
                  <a:pt x="761" y="33"/>
                  <a:pt x="777" y="32"/>
                </a:cubicBezTo>
                <a:lnTo>
                  <a:pt x="791" y="26"/>
                </a:lnTo>
                <a:lnTo>
                  <a:pt x="806" y="43"/>
                </a:lnTo>
                <a:cubicBezTo>
                  <a:pt x="813" y="47"/>
                  <a:pt x="793" y="50"/>
                  <a:pt x="831" y="53"/>
                </a:cubicBezTo>
                <a:lnTo>
                  <a:pt x="1034" y="58"/>
                </a:lnTo>
                <a:lnTo>
                  <a:pt x="1028" y="80"/>
                </a:lnTo>
                <a:cubicBezTo>
                  <a:pt x="1022" y="95"/>
                  <a:pt x="999" y="130"/>
                  <a:pt x="999" y="149"/>
                </a:cubicBezTo>
                <a:cubicBezTo>
                  <a:pt x="999" y="168"/>
                  <a:pt x="1017" y="183"/>
                  <a:pt x="1025" y="193"/>
                </a:cubicBezTo>
                <a:cubicBezTo>
                  <a:pt x="1033" y="203"/>
                  <a:pt x="1045" y="202"/>
                  <a:pt x="1049" y="209"/>
                </a:cubicBezTo>
                <a:cubicBezTo>
                  <a:pt x="1053" y="216"/>
                  <a:pt x="1054" y="224"/>
                  <a:pt x="1046" y="233"/>
                </a:cubicBezTo>
                <a:cubicBezTo>
                  <a:pt x="1038" y="242"/>
                  <a:pt x="1014" y="260"/>
                  <a:pt x="1002" y="266"/>
                </a:cubicBezTo>
                <a:cubicBezTo>
                  <a:pt x="990" y="272"/>
                  <a:pt x="984" y="263"/>
                  <a:pt x="975" y="271"/>
                </a:cubicBezTo>
                <a:cubicBezTo>
                  <a:pt x="966" y="279"/>
                  <a:pt x="953" y="306"/>
                  <a:pt x="946" y="314"/>
                </a:cubicBezTo>
                <a:lnTo>
                  <a:pt x="933" y="322"/>
                </a:lnTo>
                <a:cubicBezTo>
                  <a:pt x="928" y="327"/>
                  <a:pt x="921" y="339"/>
                  <a:pt x="915" y="346"/>
                </a:cubicBezTo>
                <a:cubicBezTo>
                  <a:pt x="909" y="353"/>
                  <a:pt x="899" y="356"/>
                  <a:pt x="895" y="364"/>
                </a:cubicBezTo>
                <a:cubicBezTo>
                  <a:pt x="891" y="372"/>
                  <a:pt x="883" y="387"/>
                  <a:pt x="891" y="394"/>
                </a:cubicBezTo>
                <a:cubicBezTo>
                  <a:pt x="899" y="401"/>
                  <a:pt x="931" y="406"/>
                  <a:pt x="942" y="404"/>
                </a:cubicBezTo>
                <a:cubicBezTo>
                  <a:pt x="953" y="402"/>
                  <a:pt x="954" y="389"/>
                  <a:pt x="955" y="383"/>
                </a:cubicBezTo>
                <a:cubicBezTo>
                  <a:pt x="956" y="377"/>
                  <a:pt x="947" y="373"/>
                  <a:pt x="949" y="367"/>
                </a:cubicBezTo>
                <a:cubicBezTo>
                  <a:pt x="951" y="361"/>
                  <a:pt x="961" y="350"/>
                  <a:pt x="966" y="347"/>
                </a:cubicBezTo>
                <a:cubicBezTo>
                  <a:pt x="971" y="344"/>
                  <a:pt x="978" y="346"/>
                  <a:pt x="982" y="347"/>
                </a:cubicBezTo>
                <a:cubicBezTo>
                  <a:pt x="986" y="348"/>
                  <a:pt x="990" y="343"/>
                  <a:pt x="993" y="355"/>
                </a:cubicBezTo>
                <a:cubicBezTo>
                  <a:pt x="996" y="367"/>
                  <a:pt x="995" y="401"/>
                  <a:pt x="1000" y="418"/>
                </a:cubicBezTo>
                <a:cubicBezTo>
                  <a:pt x="1005" y="435"/>
                  <a:pt x="1023" y="448"/>
                  <a:pt x="1026" y="458"/>
                </a:cubicBezTo>
                <a:cubicBezTo>
                  <a:pt x="1029" y="468"/>
                  <a:pt x="1018" y="473"/>
                  <a:pt x="1018" y="481"/>
                </a:cubicBezTo>
                <a:cubicBezTo>
                  <a:pt x="1018" y="489"/>
                  <a:pt x="1034" y="497"/>
                  <a:pt x="1023" y="509"/>
                </a:cubicBezTo>
                <a:cubicBezTo>
                  <a:pt x="1012" y="521"/>
                  <a:pt x="959" y="541"/>
                  <a:pt x="952" y="556"/>
                </a:cubicBezTo>
                <a:cubicBezTo>
                  <a:pt x="945" y="571"/>
                  <a:pt x="979" y="587"/>
                  <a:pt x="982" y="599"/>
                </a:cubicBezTo>
                <a:cubicBezTo>
                  <a:pt x="985" y="611"/>
                  <a:pt x="976" y="618"/>
                  <a:pt x="973" y="629"/>
                </a:cubicBezTo>
                <a:cubicBezTo>
                  <a:pt x="970" y="640"/>
                  <a:pt x="967" y="654"/>
                  <a:pt x="964" y="664"/>
                </a:cubicBezTo>
                <a:cubicBezTo>
                  <a:pt x="961" y="674"/>
                  <a:pt x="947" y="680"/>
                  <a:pt x="954" y="689"/>
                </a:cubicBezTo>
                <a:cubicBezTo>
                  <a:pt x="961" y="698"/>
                  <a:pt x="995" y="711"/>
                  <a:pt x="1007" y="718"/>
                </a:cubicBezTo>
                <a:cubicBezTo>
                  <a:pt x="1019" y="725"/>
                  <a:pt x="1027" y="726"/>
                  <a:pt x="1027" y="733"/>
                </a:cubicBezTo>
                <a:cubicBezTo>
                  <a:pt x="1027" y="740"/>
                  <a:pt x="1013" y="748"/>
                  <a:pt x="1009" y="758"/>
                </a:cubicBezTo>
                <a:cubicBezTo>
                  <a:pt x="1005" y="768"/>
                  <a:pt x="1007" y="788"/>
                  <a:pt x="1002" y="793"/>
                </a:cubicBezTo>
                <a:cubicBezTo>
                  <a:pt x="997" y="798"/>
                  <a:pt x="987" y="788"/>
                  <a:pt x="981" y="790"/>
                </a:cubicBezTo>
                <a:cubicBezTo>
                  <a:pt x="975" y="792"/>
                  <a:pt x="969" y="802"/>
                  <a:pt x="963" y="805"/>
                </a:cubicBezTo>
                <a:cubicBezTo>
                  <a:pt x="957" y="808"/>
                  <a:pt x="946" y="807"/>
                  <a:pt x="942" y="811"/>
                </a:cubicBezTo>
                <a:cubicBezTo>
                  <a:pt x="938" y="815"/>
                  <a:pt x="941" y="827"/>
                  <a:pt x="936" y="832"/>
                </a:cubicBezTo>
                <a:cubicBezTo>
                  <a:pt x="931" y="837"/>
                  <a:pt x="918" y="838"/>
                  <a:pt x="909" y="842"/>
                </a:cubicBezTo>
                <a:cubicBezTo>
                  <a:pt x="900" y="846"/>
                  <a:pt x="890" y="855"/>
                  <a:pt x="882" y="859"/>
                </a:cubicBezTo>
                <a:cubicBezTo>
                  <a:pt x="874" y="863"/>
                  <a:pt x="869" y="866"/>
                  <a:pt x="859" y="866"/>
                </a:cubicBezTo>
                <a:cubicBezTo>
                  <a:pt x="849" y="866"/>
                  <a:pt x="831" y="863"/>
                  <a:pt x="819" y="857"/>
                </a:cubicBezTo>
                <a:cubicBezTo>
                  <a:pt x="807" y="851"/>
                  <a:pt x="799" y="835"/>
                  <a:pt x="789" y="830"/>
                </a:cubicBezTo>
                <a:cubicBezTo>
                  <a:pt x="779" y="825"/>
                  <a:pt x="766" y="834"/>
                  <a:pt x="759" y="829"/>
                </a:cubicBezTo>
                <a:cubicBezTo>
                  <a:pt x="752" y="824"/>
                  <a:pt x="749" y="808"/>
                  <a:pt x="744" y="802"/>
                </a:cubicBezTo>
                <a:cubicBezTo>
                  <a:pt x="739" y="796"/>
                  <a:pt x="728" y="797"/>
                  <a:pt x="730" y="794"/>
                </a:cubicBezTo>
                <a:cubicBezTo>
                  <a:pt x="732" y="791"/>
                  <a:pt x="755" y="787"/>
                  <a:pt x="756" y="782"/>
                </a:cubicBezTo>
                <a:cubicBezTo>
                  <a:pt x="757" y="777"/>
                  <a:pt x="742" y="764"/>
                  <a:pt x="735" y="764"/>
                </a:cubicBezTo>
                <a:cubicBezTo>
                  <a:pt x="728" y="764"/>
                  <a:pt x="721" y="780"/>
                  <a:pt x="714" y="782"/>
                </a:cubicBezTo>
                <a:cubicBezTo>
                  <a:pt x="707" y="784"/>
                  <a:pt x="699" y="775"/>
                  <a:pt x="693" y="775"/>
                </a:cubicBezTo>
                <a:cubicBezTo>
                  <a:pt x="687" y="775"/>
                  <a:pt x="685" y="785"/>
                  <a:pt x="678" y="782"/>
                </a:cubicBezTo>
                <a:cubicBezTo>
                  <a:pt x="671" y="779"/>
                  <a:pt x="659" y="759"/>
                  <a:pt x="651" y="755"/>
                </a:cubicBezTo>
                <a:cubicBezTo>
                  <a:pt x="643" y="751"/>
                  <a:pt x="636" y="759"/>
                  <a:pt x="628" y="758"/>
                </a:cubicBezTo>
                <a:cubicBezTo>
                  <a:pt x="620" y="757"/>
                  <a:pt x="607" y="749"/>
                  <a:pt x="600" y="749"/>
                </a:cubicBezTo>
                <a:cubicBezTo>
                  <a:pt x="593" y="749"/>
                  <a:pt x="588" y="754"/>
                  <a:pt x="583" y="755"/>
                </a:cubicBezTo>
                <a:cubicBezTo>
                  <a:pt x="578" y="756"/>
                  <a:pt x="575" y="749"/>
                  <a:pt x="568" y="752"/>
                </a:cubicBezTo>
                <a:cubicBezTo>
                  <a:pt x="561" y="755"/>
                  <a:pt x="549" y="772"/>
                  <a:pt x="543" y="775"/>
                </a:cubicBezTo>
                <a:cubicBezTo>
                  <a:pt x="537" y="778"/>
                  <a:pt x="541" y="765"/>
                  <a:pt x="532" y="770"/>
                </a:cubicBezTo>
                <a:cubicBezTo>
                  <a:pt x="523" y="775"/>
                  <a:pt x="493" y="795"/>
                  <a:pt x="486" y="805"/>
                </a:cubicBezTo>
                <a:cubicBezTo>
                  <a:pt x="479" y="815"/>
                  <a:pt x="492" y="822"/>
                  <a:pt x="492" y="829"/>
                </a:cubicBezTo>
                <a:cubicBezTo>
                  <a:pt x="492" y="836"/>
                  <a:pt x="480" y="841"/>
                  <a:pt x="483" y="848"/>
                </a:cubicBezTo>
                <a:cubicBezTo>
                  <a:pt x="486" y="855"/>
                  <a:pt x="511" y="865"/>
                  <a:pt x="513" y="871"/>
                </a:cubicBezTo>
                <a:cubicBezTo>
                  <a:pt x="515" y="877"/>
                  <a:pt x="502" y="886"/>
                  <a:pt x="496" y="887"/>
                </a:cubicBezTo>
                <a:cubicBezTo>
                  <a:pt x="490" y="888"/>
                  <a:pt x="487" y="877"/>
                  <a:pt x="477" y="878"/>
                </a:cubicBezTo>
                <a:cubicBezTo>
                  <a:pt x="467" y="879"/>
                  <a:pt x="451" y="896"/>
                  <a:pt x="438" y="893"/>
                </a:cubicBezTo>
                <a:cubicBezTo>
                  <a:pt x="425" y="890"/>
                  <a:pt x="417" y="869"/>
                  <a:pt x="400" y="862"/>
                </a:cubicBezTo>
                <a:cubicBezTo>
                  <a:pt x="383" y="855"/>
                  <a:pt x="352" y="860"/>
                  <a:pt x="337" y="850"/>
                </a:cubicBezTo>
                <a:cubicBezTo>
                  <a:pt x="322" y="840"/>
                  <a:pt x="318" y="814"/>
                  <a:pt x="309" y="805"/>
                </a:cubicBezTo>
                <a:cubicBezTo>
                  <a:pt x="300" y="796"/>
                  <a:pt x="288" y="799"/>
                  <a:pt x="280" y="794"/>
                </a:cubicBezTo>
                <a:cubicBezTo>
                  <a:pt x="272" y="789"/>
                  <a:pt x="269" y="774"/>
                  <a:pt x="262" y="772"/>
                </a:cubicBezTo>
                <a:cubicBezTo>
                  <a:pt x="255" y="770"/>
                  <a:pt x="243" y="774"/>
                  <a:pt x="237" y="779"/>
                </a:cubicBezTo>
                <a:cubicBezTo>
                  <a:pt x="231" y="784"/>
                  <a:pt x="231" y="800"/>
                  <a:pt x="223" y="799"/>
                </a:cubicBezTo>
                <a:cubicBezTo>
                  <a:pt x="215" y="798"/>
                  <a:pt x="203" y="780"/>
                  <a:pt x="189" y="770"/>
                </a:cubicBezTo>
                <a:cubicBezTo>
                  <a:pt x="175" y="760"/>
                  <a:pt x="154" y="748"/>
                  <a:pt x="138" y="742"/>
                </a:cubicBezTo>
                <a:cubicBezTo>
                  <a:pt x="122" y="736"/>
                  <a:pt x="105" y="740"/>
                  <a:pt x="90" y="731"/>
                </a:cubicBezTo>
                <a:cubicBezTo>
                  <a:pt x="75" y="722"/>
                  <a:pt x="61" y="700"/>
                  <a:pt x="51" y="689"/>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 name="Freeform 17"/>
          <p:cNvSpPr>
            <a:spLocks/>
          </p:cNvSpPr>
          <p:nvPr/>
        </p:nvSpPr>
        <p:spPr bwMode="auto">
          <a:xfrm>
            <a:off x="2063750" y="2840038"/>
            <a:ext cx="661988" cy="512762"/>
          </a:xfrm>
          <a:custGeom>
            <a:avLst/>
            <a:gdLst>
              <a:gd name="T0" fmla="*/ 658813 w 417"/>
              <a:gd name="T1" fmla="*/ 73025 h 323"/>
              <a:gd name="T2" fmla="*/ 596900 w 417"/>
              <a:gd name="T3" fmla="*/ 58737 h 323"/>
              <a:gd name="T4" fmla="*/ 577850 w 417"/>
              <a:gd name="T5" fmla="*/ 58737 h 323"/>
              <a:gd name="T6" fmla="*/ 561975 w 417"/>
              <a:gd name="T7" fmla="*/ 93662 h 323"/>
              <a:gd name="T8" fmla="*/ 577850 w 417"/>
              <a:gd name="T9" fmla="*/ 134937 h 323"/>
              <a:gd name="T10" fmla="*/ 555625 w 417"/>
              <a:gd name="T11" fmla="*/ 160337 h 323"/>
              <a:gd name="T12" fmla="*/ 536575 w 417"/>
              <a:gd name="T13" fmla="*/ 138112 h 323"/>
              <a:gd name="T14" fmla="*/ 476250 w 417"/>
              <a:gd name="T15" fmla="*/ 122237 h 323"/>
              <a:gd name="T16" fmla="*/ 422275 w 417"/>
              <a:gd name="T17" fmla="*/ 90487 h 323"/>
              <a:gd name="T18" fmla="*/ 371475 w 417"/>
              <a:gd name="T19" fmla="*/ 100012 h 323"/>
              <a:gd name="T20" fmla="*/ 349250 w 417"/>
              <a:gd name="T21" fmla="*/ 80962 h 323"/>
              <a:gd name="T22" fmla="*/ 336550 w 417"/>
              <a:gd name="T23" fmla="*/ 17462 h 323"/>
              <a:gd name="T24" fmla="*/ 311150 w 417"/>
              <a:gd name="T25" fmla="*/ 17462 h 323"/>
              <a:gd name="T26" fmla="*/ 282575 w 417"/>
              <a:gd name="T27" fmla="*/ 1587 h 323"/>
              <a:gd name="T28" fmla="*/ 257175 w 417"/>
              <a:gd name="T29" fmla="*/ 30162 h 323"/>
              <a:gd name="T30" fmla="*/ 228600 w 417"/>
              <a:gd name="T31" fmla="*/ 14287 h 323"/>
              <a:gd name="T32" fmla="*/ 196850 w 417"/>
              <a:gd name="T33" fmla="*/ 36512 h 323"/>
              <a:gd name="T34" fmla="*/ 152400 w 417"/>
              <a:gd name="T35" fmla="*/ 7937 h 323"/>
              <a:gd name="T36" fmla="*/ 19050 w 417"/>
              <a:gd name="T37" fmla="*/ 42862 h 323"/>
              <a:gd name="T38" fmla="*/ 38100 w 417"/>
              <a:gd name="T39" fmla="*/ 65087 h 323"/>
              <a:gd name="T40" fmla="*/ 65088 w 417"/>
              <a:gd name="T41" fmla="*/ 49212 h 323"/>
              <a:gd name="T42" fmla="*/ 95250 w 417"/>
              <a:gd name="T43" fmla="*/ 65087 h 323"/>
              <a:gd name="T44" fmla="*/ 133350 w 417"/>
              <a:gd name="T45" fmla="*/ 109537 h 323"/>
              <a:gd name="T46" fmla="*/ 47625 w 417"/>
              <a:gd name="T47" fmla="*/ 84137 h 323"/>
              <a:gd name="T48" fmla="*/ 57150 w 417"/>
              <a:gd name="T49" fmla="*/ 106362 h 323"/>
              <a:gd name="T50" fmla="*/ 107950 w 417"/>
              <a:gd name="T51" fmla="*/ 122237 h 323"/>
              <a:gd name="T52" fmla="*/ 84138 w 417"/>
              <a:gd name="T53" fmla="*/ 141287 h 323"/>
              <a:gd name="T54" fmla="*/ 46038 w 417"/>
              <a:gd name="T55" fmla="*/ 117475 h 323"/>
              <a:gd name="T56" fmla="*/ 34925 w 417"/>
              <a:gd name="T57" fmla="*/ 144462 h 323"/>
              <a:gd name="T58" fmla="*/ 88900 w 417"/>
              <a:gd name="T59" fmla="*/ 203200 h 323"/>
              <a:gd name="T60" fmla="*/ 238125 w 417"/>
              <a:gd name="T61" fmla="*/ 347662 h 323"/>
              <a:gd name="T62" fmla="*/ 292100 w 417"/>
              <a:gd name="T63" fmla="*/ 407987 h 323"/>
              <a:gd name="T64" fmla="*/ 311150 w 417"/>
              <a:gd name="T65" fmla="*/ 433387 h 323"/>
              <a:gd name="T66" fmla="*/ 374650 w 417"/>
              <a:gd name="T67" fmla="*/ 427037 h 323"/>
              <a:gd name="T68" fmla="*/ 415925 w 417"/>
              <a:gd name="T69" fmla="*/ 430212 h 323"/>
              <a:gd name="T70" fmla="*/ 473075 w 417"/>
              <a:gd name="T71" fmla="*/ 477837 h 323"/>
              <a:gd name="T72" fmla="*/ 533400 w 417"/>
              <a:gd name="T73" fmla="*/ 471487 h 323"/>
              <a:gd name="T74" fmla="*/ 587375 w 417"/>
              <a:gd name="T75" fmla="*/ 484187 h 323"/>
              <a:gd name="T76" fmla="*/ 636588 w 417"/>
              <a:gd name="T77" fmla="*/ 512762 h 323"/>
              <a:gd name="T78" fmla="*/ 658813 w 417"/>
              <a:gd name="T79" fmla="*/ 498475 h 323"/>
              <a:gd name="T80" fmla="*/ 655638 w 417"/>
              <a:gd name="T81" fmla="*/ 77787 h 3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7"/>
              <a:gd name="T124" fmla="*/ 0 h 323"/>
              <a:gd name="T125" fmla="*/ 417 w 417"/>
              <a:gd name="T126" fmla="*/ 323 h 3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7" h="323">
                <a:moveTo>
                  <a:pt x="415" y="46"/>
                </a:moveTo>
                <a:cubicBezTo>
                  <a:pt x="409" y="44"/>
                  <a:pt x="384" y="39"/>
                  <a:pt x="376" y="37"/>
                </a:cubicBezTo>
                <a:cubicBezTo>
                  <a:pt x="368" y="35"/>
                  <a:pt x="368" y="33"/>
                  <a:pt x="364" y="37"/>
                </a:cubicBezTo>
                <a:cubicBezTo>
                  <a:pt x="360" y="41"/>
                  <a:pt x="354" y="51"/>
                  <a:pt x="354" y="59"/>
                </a:cubicBezTo>
                <a:cubicBezTo>
                  <a:pt x="354" y="67"/>
                  <a:pt x="365" y="78"/>
                  <a:pt x="364" y="85"/>
                </a:cubicBezTo>
                <a:cubicBezTo>
                  <a:pt x="363" y="92"/>
                  <a:pt x="354" y="101"/>
                  <a:pt x="350" y="101"/>
                </a:cubicBezTo>
                <a:cubicBezTo>
                  <a:pt x="346" y="101"/>
                  <a:pt x="346" y="91"/>
                  <a:pt x="338" y="87"/>
                </a:cubicBezTo>
                <a:cubicBezTo>
                  <a:pt x="330" y="83"/>
                  <a:pt x="312" y="82"/>
                  <a:pt x="300" y="77"/>
                </a:cubicBezTo>
                <a:cubicBezTo>
                  <a:pt x="288" y="72"/>
                  <a:pt x="277" y="59"/>
                  <a:pt x="266" y="57"/>
                </a:cubicBezTo>
                <a:cubicBezTo>
                  <a:pt x="255" y="55"/>
                  <a:pt x="242" y="64"/>
                  <a:pt x="234" y="63"/>
                </a:cubicBezTo>
                <a:cubicBezTo>
                  <a:pt x="226" y="62"/>
                  <a:pt x="224" y="60"/>
                  <a:pt x="220" y="51"/>
                </a:cubicBezTo>
                <a:cubicBezTo>
                  <a:pt x="216" y="42"/>
                  <a:pt x="216" y="18"/>
                  <a:pt x="212" y="11"/>
                </a:cubicBezTo>
                <a:cubicBezTo>
                  <a:pt x="208" y="4"/>
                  <a:pt x="202" y="13"/>
                  <a:pt x="196" y="11"/>
                </a:cubicBezTo>
                <a:cubicBezTo>
                  <a:pt x="190" y="9"/>
                  <a:pt x="184" y="0"/>
                  <a:pt x="178" y="1"/>
                </a:cubicBezTo>
                <a:cubicBezTo>
                  <a:pt x="172" y="2"/>
                  <a:pt x="168" y="18"/>
                  <a:pt x="162" y="19"/>
                </a:cubicBezTo>
                <a:cubicBezTo>
                  <a:pt x="156" y="20"/>
                  <a:pt x="150" y="8"/>
                  <a:pt x="144" y="9"/>
                </a:cubicBezTo>
                <a:cubicBezTo>
                  <a:pt x="138" y="10"/>
                  <a:pt x="132" y="24"/>
                  <a:pt x="124" y="23"/>
                </a:cubicBezTo>
                <a:cubicBezTo>
                  <a:pt x="116" y="22"/>
                  <a:pt x="115" y="4"/>
                  <a:pt x="96" y="5"/>
                </a:cubicBezTo>
                <a:cubicBezTo>
                  <a:pt x="77" y="6"/>
                  <a:pt x="24" y="21"/>
                  <a:pt x="12" y="27"/>
                </a:cubicBezTo>
                <a:cubicBezTo>
                  <a:pt x="0" y="33"/>
                  <a:pt x="19" y="40"/>
                  <a:pt x="24" y="41"/>
                </a:cubicBezTo>
                <a:cubicBezTo>
                  <a:pt x="29" y="42"/>
                  <a:pt x="35" y="31"/>
                  <a:pt x="41" y="31"/>
                </a:cubicBezTo>
                <a:cubicBezTo>
                  <a:pt x="47" y="31"/>
                  <a:pt x="53" y="35"/>
                  <a:pt x="60" y="41"/>
                </a:cubicBezTo>
                <a:cubicBezTo>
                  <a:pt x="67" y="47"/>
                  <a:pt x="89" y="67"/>
                  <a:pt x="84" y="69"/>
                </a:cubicBezTo>
                <a:cubicBezTo>
                  <a:pt x="79" y="71"/>
                  <a:pt x="38" y="53"/>
                  <a:pt x="30" y="53"/>
                </a:cubicBezTo>
                <a:cubicBezTo>
                  <a:pt x="22" y="53"/>
                  <a:pt x="30" y="63"/>
                  <a:pt x="36" y="67"/>
                </a:cubicBezTo>
                <a:cubicBezTo>
                  <a:pt x="42" y="71"/>
                  <a:pt x="65" y="73"/>
                  <a:pt x="68" y="77"/>
                </a:cubicBezTo>
                <a:cubicBezTo>
                  <a:pt x="71" y="81"/>
                  <a:pt x="59" y="89"/>
                  <a:pt x="53" y="89"/>
                </a:cubicBezTo>
                <a:cubicBezTo>
                  <a:pt x="47" y="89"/>
                  <a:pt x="34" y="74"/>
                  <a:pt x="29" y="74"/>
                </a:cubicBezTo>
                <a:cubicBezTo>
                  <a:pt x="24" y="74"/>
                  <a:pt x="18" y="82"/>
                  <a:pt x="22" y="91"/>
                </a:cubicBezTo>
                <a:cubicBezTo>
                  <a:pt x="26" y="100"/>
                  <a:pt x="35" y="107"/>
                  <a:pt x="56" y="128"/>
                </a:cubicBezTo>
                <a:cubicBezTo>
                  <a:pt x="77" y="149"/>
                  <a:pt x="129" y="198"/>
                  <a:pt x="150" y="219"/>
                </a:cubicBezTo>
                <a:cubicBezTo>
                  <a:pt x="171" y="240"/>
                  <a:pt x="176" y="248"/>
                  <a:pt x="184" y="257"/>
                </a:cubicBezTo>
                <a:lnTo>
                  <a:pt x="196" y="273"/>
                </a:lnTo>
                <a:lnTo>
                  <a:pt x="236" y="269"/>
                </a:lnTo>
                <a:cubicBezTo>
                  <a:pt x="247" y="269"/>
                  <a:pt x="252" y="266"/>
                  <a:pt x="262" y="271"/>
                </a:cubicBezTo>
                <a:cubicBezTo>
                  <a:pt x="272" y="276"/>
                  <a:pt x="286" y="297"/>
                  <a:pt x="298" y="301"/>
                </a:cubicBezTo>
                <a:cubicBezTo>
                  <a:pt x="310" y="305"/>
                  <a:pt x="324" y="296"/>
                  <a:pt x="336" y="297"/>
                </a:cubicBezTo>
                <a:cubicBezTo>
                  <a:pt x="348" y="298"/>
                  <a:pt x="359" y="301"/>
                  <a:pt x="370" y="305"/>
                </a:cubicBezTo>
                <a:cubicBezTo>
                  <a:pt x="381" y="309"/>
                  <a:pt x="394" y="322"/>
                  <a:pt x="401" y="323"/>
                </a:cubicBezTo>
                <a:lnTo>
                  <a:pt x="415" y="314"/>
                </a:lnTo>
                <a:cubicBezTo>
                  <a:pt x="417" y="268"/>
                  <a:pt x="414" y="104"/>
                  <a:pt x="413" y="49"/>
                </a:cubicBezTo>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5136" name="Freeform 18"/>
          <p:cNvSpPr>
            <a:spLocks/>
          </p:cNvSpPr>
          <p:nvPr/>
        </p:nvSpPr>
        <p:spPr bwMode="auto">
          <a:xfrm>
            <a:off x="2717800" y="2879725"/>
            <a:ext cx="817563" cy="517525"/>
          </a:xfrm>
          <a:custGeom>
            <a:avLst/>
            <a:gdLst>
              <a:gd name="T0" fmla="*/ 292100 w 515"/>
              <a:gd name="T1" fmla="*/ 11112 h 326"/>
              <a:gd name="T2" fmla="*/ 233363 w 515"/>
              <a:gd name="T3" fmla="*/ 1588 h 326"/>
              <a:gd name="T4" fmla="*/ 195263 w 515"/>
              <a:gd name="T5" fmla="*/ 19050 h 326"/>
              <a:gd name="T6" fmla="*/ 177800 w 515"/>
              <a:gd name="T7" fmla="*/ 63500 h 326"/>
              <a:gd name="T8" fmla="*/ 146050 w 515"/>
              <a:gd name="T9" fmla="*/ 60325 h 326"/>
              <a:gd name="T10" fmla="*/ 87313 w 515"/>
              <a:gd name="T11" fmla="*/ 33337 h 326"/>
              <a:gd name="T12" fmla="*/ 39688 w 515"/>
              <a:gd name="T13" fmla="*/ 42862 h 326"/>
              <a:gd name="T14" fmla="*/ 0 w 515"/>
              <a:gd name="T15" fmla="*/ 34925 h 326"/>
              <a:gd name="T16" fmla="*/ 1588 w 515"/>
              <a:gd name="T17" fmla="*/ 90487 h 326"/>
              <a:gd name="T18" fmla="*/ 4763 w 515"/>
              <a:gd name="T19" fmla="*/ 404812 h 326"/>
              <a:gd name="T20" fmla="*/ 9525 w 515"/>
              <a:gd name="T21" fmla="*/ 458788 h 326"/>
              <a:gd name="T22" fmla="*/ 28575 w 515"/>
              <a:gd name="T23" fmla="*/ 482600 h 326"/>
              <a:gd name="T24" fmla="*/ 92075 w 515"/>
              <a:gd name="T25" fmla="*/ 515938 h 326"/>
              <a:gd name="T26" fmla="*/ 269875 w 515"/>
              <a:gd name="T27" fmla="*/ 490538 h 326"/>
              <a:gd name="T28" fmla="*/ 355600 w 515"/>
              <a:gd name="T29" fmla="*/ 455613 h 326"/>
              <a:gd name="T30" fmla="*/ 428625 w 515"/>
              <a:gd name="T31" fmla="*/ 425450 h 326"/>
              <a:gd name="T32" fmla="*/ 727075 w 515"/>
              <a:gd name="T33" fmla="*/ 438150 h 326"/>
              <a:gd name="T34" fmla="*/ 812800 w 515"/>
              <a:gd name="T35" fmla="*/ 393700 h 326"/>
              <a:gd name="T36" fmla="*/ 758825 w 515"/>
              <a:gd name="T37" fmla="*/ 342900 h 326"/>
              <a:gd name="T38" fmla="*/ 606425 w 515"/>
              <a:gd name="T39" fmla="*/ 295275 h 326"/>
              <a:gd name="T40" fmla="*/ 542925 w 515"/>
              <a:gd name="T41" fmla="*/ 223838 h 326"/>
              <a:gd name="T42" fmla="*/ 528638 w 515"/>
              <a:gd name="T43" fmla="*/ 206375 h 326"/>
              <a:gd name="T44" fmla="*/ 482600 w 515"/>
              <a:gd name="T45" fmla="*/ 166687 h 326"/>
              <a:gd name="T46" fmla="*/ 450850 w 515"/>
              <a:gd name="T47" fmla="*/ 160337 h 326"/>
              <a:gd name="T48" fmla="*/ 444500 w 515"/>
              <a:gd name="T49" fmla="*/ 131762 h 326"/>
              <a:gd name="T50" fmla="*/ 409575 w 515"/>
              <a:gd name="T51" fmla="*/ 103188 h 326"/>
              <a:gd name="T52" fmla="*/ 339725 w 515"/>
              <a:gd name="T53" fmla="*/ 46037 h 326"/>
              <a:gd name="T54" fmla="*/ 292100 w 515"/>
              <a:gd name="T55" fmla="*/ 11112 h 3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15"/>
              <a:gd name="T85" fmla="*/ 0 h 326"/>
              <a:gd name="T86" fmla="*/ 515 w 515"/>
              <a:gd name="T87" fmla="*/ 326 h 3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15" h="326">
                <a:moveTo>
                  <a:pt x="184" y="7"/>
                </a:moveTo>
                <a:cubicBezTo>
                  <a:pt x="173" y="2"/>
                  <a:pt x="157" y="0"/>
                  <a:pt x="147" y="1"/>
                </a:cubicBezTo>
                <a:cubicBezTo>
                  <a:pt x="137" y="2"/>
                  <a:pt x="129" y="6"/>
                  <a:pt x="123" y="12"/>
                </a:cubicBezTo>
                <a:cubicBezTo>
                  <a:pt x="117" y="18"/>
                  <a:pt x="117" y="36"/>
                  <a:pt x="112" y="40"/>
                </a:cubicBezTo>
                <a:cubicBezTo>
                  <a:pt x="107" y="44"/>
                  <a:pt x="101" y="41"/>
                  <a:pt x="92" y="38"/>
                </a:cubicBezTo>
                <a:cubicBezTo>
                  <a:pt x="83" y="35"/>
                  <a:pt x="66" y="23"/>
                  <a:pt x="55" y="21"/>
                </a:cubicBezTo>
                <a:cubicBezTo>
                  <a:pt x="44" y="19"/>
                  <a:pt x="34" y="27"/>
                  <a:pt x="25" y="27"/>
                </a:cubicBezTo>
                <a:cubicBezTo>
                  <a:pt x="16" y="27"/>
                  <a:pt x="4" y="17"/>
                  <a:pt x="0" y="22"/>
                </a:cubicBezTo>
                <a:lnTo>
                  <a:pt x="1" y="57"/>
                </a:lnTo>
                <a:lnTo>
                  <a:pt x="3" y="255"/>
                </a:lnTo>
                <a:lnTo>
                  <a:pt x="6" y="289"/>
                </a:lnTo>
                <a:lnTo>
                  <a:pt x="18" y="304"/>
                </a:lnTo>
                <a:cubicBezTo>
                  <a:pt x="27" y="310"/>
                  <a:pt x="33" y="324"/>
                  <a:pt x="58" y="325"/>
                </a:cubicBezTo>
                <a:cubicBezTo>
                  <a:pt x="83" y="326"/>
                  <a:pt x="142" y="315"/>
                  <a:pt x="170" y="309"/>
                </a:cubicBezTo>
                <a:cubicBezTo>
                  <a:pt x="198" y="303"/>
                  <a:pt x="207" y="294"/>
                  <a:pt x="224" y="287"/>
                </a:cubicBezTo>
                <a:cubicBezTo>
                  <a:pt x="241" y="280"/>
                  <a:pt x="231" y="270"/>
                  <a:pt x="270" y="268"/>
                </a:cubicBezTo>
                <a:cubicBezTo>
                  <a:pt x="309" y="266"/>
                  <a:pt x="418" y="279"/>
                  <a:pt x="458" y="276"/>
                </a:cubicBezTo>
                <a:cubicBezTo>
                  <a:pt x="498" y="273"/>
                  <a:pt x="509" y="258"/>
                  <a:pt x="512" y="248"/>
                </a:cubicBezTo>
                <a:cubicBezTo>
                  <a:pt x="515" y="238"/>
                  <a:pt x="500" y="226"/>
                  <a:pt x="478" y="216"/>
                </a:cubicBezTo>
                <a:cubicBezTo>
                  <a:pt x="456" y="206"/>
                  <a:pt x="405" y="198"/>
                  <a:pt x="382" y="186"/>
                </a:cubicBezTo>
                <a:cubicBezTo>
                  <a:pt x="359" y="174"/>
                  <a:pt x="350" y="150"/>
                  <a:pt x="342" y="141"/>
                </a:cubicBezTo>
                <a:cubicBezTo>
                  <a:pt x="334" y="132"/>
                  <a:pt x="339" y="136"/>
                  <a:pt x="333" y="130"/>
                </a:cubicBezTo>
                <a:cubicBezTo>
                  <a:pt x="327" y="124"/>
                  <a:pt x="312" y="110"/>
                  <a:pt x="304" y="105"/>
                </a:cubicBezTo>
                <a:cubicBezTo>
                  <a:pt x="296" y="100"/>
                  <a:pt x="288" y="105"/>
                  <a:pt x="284" y="101"/>
                </a:cubicBezTo>
                <a:cubicBezTo>
                  <a:pt x="280" y="97"/>
                  <a:pt x="284" y="89"/>
                  <a:pt x="280" y="83"/>
                </a:cubicBezTo>
                <a:cubicBezTo>
                  <a:pt x="276" y="77"/>
                  <a:pt x="269" y="74"/>
                  <a:pt x="258" y="65"/>
                </a:cubicBezTo>
                <a:cubicBezTo>
                  <a:pt x="247" y="56"/>
                  <a:pt x="226" y="39"/>
                  <a:pt x="214" y="29"/>
                </a:cubicBezTo>
                <a:cubicBezTo>
                  <a:pt x="202" y="19"/>
                  <a:pt x="190" y="12"/>
                  <a:pt x="184" y="7"/>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5139" name="Freeform 19"/>
          <p:cNvSpPr>
            <a:spLocks/>
          </p:cNvSpPr>
          <p:nvPr/>
        </p:nvSpPr>
        <p:spPr bwMode="auto">
          <a:xfrm>
            <a:off x="2617788" y="2705100"/>
            <a:ext cx="301625" cy="246063"/>
          </a:xfrm>
          <a:custGeom>
            <a:avLst/>
            <a:gdLst>
              <a:gd name="T0" fmla="*/ 295275 w 190"/>
              <a:gd name="T1" fmla="*/ 188913 h 155"/>
              <a:gd name="T2" fmla="*/ 266700 w 190"/>
              <a:gd name="T3" fmla="*/ 176213 h 155"/>
              <a:gd name="T4" fmla="*/ 228600 w 190"/>
              <a:gd name="T5" fmla="*/ 176213 h 155"/>
              <a:gd name="T6" fmla="*/ 196850 w 190"/>
              <a:gd name="T7" fmla="*/ 166688 h 155"/>
              <a:gd name="T8" fmla="*/ 158750 w 190"/>
              <a:gd name="T9" fmla="*/ 134938 h 155"/>
              <a:gd name="T10" fmla="*/ 88900 w 190"/>
              <a:gd name="T11" fmla="*/ 122238 h 155"/>
              <a:gd name="T12" fmla="*/ 82550 w 190"/>
              <a:gd name="T13" fmla="*/ 93663 h 155"/>
              <a:gd name="T14" fmla="*/ 60325 w 190"/>
              <a:gd name="T15" fmla="*/ 65088 h 155"/>
              <a:gd name="T16" fmla="*/ 69850 w 190"/>
              <a:gd name="T17" fmla="*/ 23813 h 155"/>
              <a:gd name="T18" fmla="*/ 57150 w 190"/>
              <a:gd name="T19" fmla="*/ 30163 h 155"/>
              <a:gd name="T20" fmla="*/ 19050 w 190"/>
              <a:gd name="T21" fmla="*/ 1588 h 155"/>
              <a:gd name="T22" fmla="*/ 19050 w 190"/>
              <a:gd name="T23" fmla="*/ 20638 h 155"/>
              <a:gd name="T24" fmla="*/ 0 w 190"/>
              <a:gd name="T25" fmla="*/ 42863 h 155"/>
              <a:gd name="T26" fmla="*/ 19050 w 190"/>
              <a:gd name="T27" fmla="*/ 74613 h 155"/>
              <a:gd name="T28" fmla="*/ 12700 w 190"/>
              <a:gd name="T29" fmla="*/ 106363 h 155"/>
              <a:gd name="T30" fmla="*/ 39687 w 190"/>
              <a:gd name="T31" fmla="*/ 141288 h 155"/>
              <a:gd name="T32" fmla="*/ 22225 w 190"/>
              <a:gd name="T33" fmla="*/ 157163 h 155"/>
              <a:gd name="T34" fmla="*/ 26988 w 190"/>
              <a:gd name="T35" fmla="*/ 190500 h 155"/>
              <a:gd name="T36" fmla="*/ 85725 w 190"/>
              <a:gd name="T37" fmla="*/ 198438 h 155"/>
              <a:gd name="T38" fmla="*/ 114300 w 190"/>
              <a:gd name="T39" fmla="*/ 214313 h 155"/>
              <a:gd name="T40" fmla="*/ 142875 w 190"/>
              <a:gd name="T41" fmla="*/ 217488 h 155"/>
              <a:gd name="T42" fmla="*/ 180975 w 190"/>
              <a:gd name="T43" fmla="*/ 203200 h 155"/>
              <a:gd name="T44" fmla="*/ 242888 w 190"/>
              <a:gd name="T45" fmla="*/ 233363 h 155"/>
              <a:gd name="T46" fmla="*/ 280988 w 190"/>
              <a:gd name="T47" fmla="*/ 238125 h 155"/>
              <a:gd name="T48" fmla="*/ 295275 w 190"/>
              <a:gd name="T49" fmla="*/ 188913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0"/>
              <a:gd name="T76" fmla="*/ 0 h 155"/>
              <a:gd name="T77" fmla="*/ 190 w 190"/>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0" h="155">
                <a:moveTo>
                  <a:pt x="186" y="119"/>
                </a:moveTo>
                <a:cubicBezTo>
                  <a:pt x="190" y="118"/>
                  <a:pt x="175" y="112"/>
                  <a:pt x="168" y="111"/>
                </a:cubicBezTo>
                <a:cubicBezTo>
                  <a:pt x="161" y="110"/>
                  <a:pt x="151" y="112"/>
                  <a:pt x="144" y="111"/>
                </a:cubicBezTo>
                <a:cubicBezTo>
                  <a:pt x="137" y="110"/>
                  <a:pt x="131" y="109"/>
                  <a:pt x="124" y="105"/>
                </a:cubicBezTo>
                <a:cubicBezTo>
                  <a:pt x="117" y="101"/>
                  <a:pt x="111" y="90"/>
                  <a:pt x="100" y="85"/>
                </a:cubicBezTo>
                <a:cubicBezTo>
                  <a:pt x="89" y="80"/>
                  <a:pt x="64" y="81"/>
                  <a:pt x="56" y="77"/>
                </a:cubicBezTo>
                <a:cubicBezTo>
                  <a:pt x="48" y="73"/>
                  <a:pt x="55" y="65"/>
                  <a:pt x="52" y="59"/>
                </a:cubicBezTo>
                <a:cubicBezTo>
                  <a:pt x="49" y="53"/>
                  <a:pt x="39" y="48"/>
                  <a:pt x="38" y="41"/>
                </a:cubicBezTo>
                <a:cubicBezTo>
                  <a:pt x="37" y="34"/>
                  <a:pt x="44" y="19"/>
                  <a:pt x="44" y="15"/>
                </a:cubicBezTo>
                <a:cubicBezTo>
                  <a:pt x="44" y="11"/>
                  <a:pt x="41" y="21"/>
                  <a:pt x="36" y="19"/>
                </a:cubicBezTo>
                <a:cubicBezTo>
                  <a:pt x="31" y="17"/>
                  <a:pt x="16" y="2"/>
                  <a:pt x="12" y="1"/>
                </a:cubicBezTo>
                <a:cubicBezTo>
                  <a:pt x="8" y="0"/>
                  <a:pt x="14" y="9"/>
                  <a:pt x="12" y="13"/>
                </a:cubicBezTo>
                <a:cubicBezTo>
                  <a:pt x="10" y="17"/>
                  <a:pt x="0" y="21"/>
                  <a:pt x="0" y="27"/>
                </a:cubicBezTo>
                <a:cubicBezTo>
                  <a:pt x="0" y="33"/>
                  <a:pt x="11" y="40"/>
                  <a:pt x="12" y="47"/>
                </a:cubicBezTo>
                <a:cubicBezTo>
                  <a:pt x="13" y="54"/>
                  <a:pt x="6" y="60"/>
                  <a:pt x="8" y="67"/>
                </a:cubicBezTo>
                <a:cubicBezTo>
                  <a:pt x="10" y="74"/>
                  <a:pt x="24" y="84"/>
                  <a:pt x="25" y="89"/>
                </a:cubicBezTo>
                <a:cubicBezTo>
                  <a:pt x="26" y="94"/>
                  <a:pt x="15" y="94"/>
                  <a:pt x="14" y="99"/>
                </a:cubicBezTo>
                <a:lnTo>
                  <a:pt x="17" y="120"/>
                </a:lnTo>
                <a:cubicBezTo>
                  <a:pt x="24" y="124"/>
                  <a:pt x="45" y="123"/>
                  <a:pt x="54" y="125"/>
                </a:cubicBezTo>
                <a:cubicBezTo>
                  <a:pt x="63" y="127"/>
                  <a:pt x="66" y="133"/>
                  <a:pt x="72" y="135"/>
                </a:cubicBezTo>
                <a:cubicBezTo>
                  <a:pt x="78" y="137"/>
                  <a:pt x="83" y="138"/>
                  <a:pt x="90" y="137"/>
                </a:cubicBezTo>
                <a:cubicBezTo>
                  <a:pt x="97" y="136"/>
                  <a:pt x="103" y="126"/>
                  <a:pt x="114" y="128"/>
                </a:cubicBezTo>
                <a:cubicBezTo>
                  <a:pt x="125" y="130"/>
                  <a:pt x="143" y="143"/>
                  <a:pt x="153" y="147"/>
                </a:cubicBezTo>
                <a:cubicBezTo>
                  <a:pt x="163" y="151"/>
                  <a:pt x="171" y="155"/>
                  <a:pt x="177" y="150"/>
                </a:cubicBezTo>
                <a:cubicBezTo>
                  <a:pt x="183" y="145"/>
                  <a:pt x="184" y="125"/>
                  <a:pt x="186" y="119"/>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5138" name="Freeform 20"/>
          <p:cNvSpPr>
            <a:spLocks/>
          </p:cNvSpPr>
          <p:nvPr/>
        </p:nvSpPr>
        <p:spPr bwMode="auto">
          <a:xfrm>
            <a:off x="2916238" y="2544763"/>
            <a:ext cx="1016000" cy="811212"/>
          </a:xfrm>
          <a:custGeom>
            <a:avLst/>
            <a:gdLst>
              <a:gd name="T0" fmla="*/ 6350 w 640"/>
              <a:gd name="T1" fmla="*/ 293687 h 511"/>
              <a:gd name="T2" fmla="*/ 30163 w 640"/>
              <a:gd name="T3" fmla="*/ 260350 h 511"/>
              <a:gd name="T4" fmla="*/ 112713 w 640"/>
              <a:gd name="T5" fmla="*/ 234950 h 511"/>
              <a:gd name="T6" fmla="*/ 134937 w 640"/>
              <a:gd name="T7" fmla="*/ 244475 h 511"/>
              <a:gd name="T8" fmla="*/ 168275 w 640"/>
              <a:gd name="T9" fmla="*/ 236537 h 511"/>
              <a:gd name="T10" fmla="*/ 193675 w 640"/>
              <a:gd name="T11" fmla="*/ 241300 h 511"/>
              <a:gd name="T12" fmla="*/ 234950 w 640"/>
              <a:gd name="T13" fmla="*/ 206375 h 511"/>
              <a:gd name="T14" fmla="*/ 269875 w 640"/>
              <a:gd name="T15" fmla="*/ 196850 h 511"/>
              <a:gd name="T16" fmla="*/ 279400 w 640"/>
              <a:gd name="T17" fmla="*/ 179387 h 511"/>
              <a:gd name="T18" fmla="*/ 282575 w 640"/>
              <a:gd name="T19" fmla="*/ 141287 h 511"/>
              <a:gd name="T20" fmla="*/ 311150 w 640"/>
              <a:gd name="T21" fmla="*/ 74612 h 511"/>
              <a:gd name="T22" fmla="*/ 325437 w 640"/>
              <a:gd name="T23" fmla="*/ 20637 h 511"/>
              <a:gd name="T24" fmla="*/ 412750 w 640"/>
              <a:gd name="T25" fmla="*/ 15875 h 511"/>
              <a:gd name="T26" fmla="*/ 468313 w 640"/>
              <a:gd name="T27" fmla="*/ 1587 h 511"/>
              <a:gd name="T28" fmla="*/ 498475 w 640"/>
              <a:gd name="T29" fmla="*/ 25400 h 511"/>
              <a:gd name="T30" fmla="*/ 531812 w 640"/>
              <a:gd name="T31" fmla="*/ 26987 h 511"/>
              <a:gd name="T32" fmla="*/ 534987 w 640"/>
              <a:gd name="T33" fmla="*/ 58737 h 511"/>
              <a:gd name="T34" fmla="*/ 679450 w 640"/>
              <a:gd name="T35" fmla="*/ 87312 h 511"/>
              <a:gd name="T36" fmla="*/ 841375 w 640"/>
              <a:gd name="T37" fmla="*/ 93662 h 511"/>
              <a:gd name="T38" fmla="*/ 898525 w 640"/>
              <a:gd name="T39" fmla="*/ 93662 h 511"/>
              <a:gd name="T40" fmla="*/ 931863 w 640"/>
              <a:gd name="T41" fmla="*/ 103187 h 511"/>
              <a:gd name="T42" fmla="*/ 963613 w 640"/>
              <a:gd name="T43" fmla="*/ 136525 h 511"/>
              <a:gd name="T44" fmla="*/ 968375 w 640"/>
              <a:gd name="T45" fmla="*/ 188912 h 511"/>
              <a:gd name="T46" fmla="*/ 977900 w 640"/>
              <a:gd name="T47" fmla="*/ 230187 h 511"/>
              <a:gd name="T48" fmla="*/ 920750 w 640"/>
              <a:gd name="T49" fmla="*/ 369887 h 511"/>
              <a:gd name="T50" fmla="*/ 935038 w 640"/>
              <a:gd name="T51" fmla="*/ 463550 h 511"/>
              <a:gd name="T52" fmla="*/ 927100 w 640"/>
              <a:gd name="T53" fmla="*/ 601662 h 511"/>
              <a:gd name="T54" fmla="*/ 1006475 w 640"/>
              <a:gd name="T55" fmla="*/ 708025 h 511"/>
              <a:gd name="T56" fmla="*/ 987425 w 640"/>
              <a:gd name="T57" fmla="*/ 773112 h 511"/>
              <a:gd name="T58" fmla="*/ 977900 w 640"/>
              <a:gd name="T59" fmla="*/ 811212 h 511"/>
              <a:gd name="T60" fmla="*/ 665162 w 640"/>
              <a:gd name="T61" fmla="*/ 808037 h 511"/>
              <a:gd name="T62" fmla="*/ 622300 w 640"/>
              <a:gd name="T63" fmla="*/ 793750 h 511"/>
              <a:gd name="T64" fmla="*/ 592137 w 640"/>
              <a:gd name="T65" fmla="*/ 758825 h 511"/>
              <a:gd name="T66" fmla="*/ 612775 w 640"/>
              <a:gd name="T67" fmla="*/ 739775 h 511"/>
              <a:gd name="T68" fmla="*/ 615950 w 640"/>
              <a:gd name="T69" fmla="*/ 715962 h 511"/>
              <a:gd name="T70" fmla="*/ 574675 w 640"/>
              <a:gd name="T71" fmla="*/ 684212 h 511"/>
              <a:gd name="T72" fmla="*/ 439738 w 640"/>
              <a:gd name="T73" fmla="*/ 641350 h 511"/>
              <a:gd name="T74" fmla="*/ 387350 w 640"/>
              <a:gd name="T75" fmla="*/ 612775 h 511"/>
              <a:gd name="T76" fmla="*/ 349250 w 640"/>
              <a:gd name="T77" fmla="*/ 563562 h 511"/>
              <a:gd name="T78" fmla="*/ 279400 w 640"/>
              <a:gd name="T79" fmla="*/ 498475 h 511"/>
              <a:gd name="T80" fmla="*/ 249238 w 640"/>
              <a:gd name="T81" fmla="*/ 493712 h 511"/>
              <a:gd name="T82" fmla="*/ 231775 w 640"/>
              <a:gd name="T83" fmla="*/ 454025 h 511"/>
              <a:gd name="T84" fmla="*/ 98425 w 640"/>
              <a:gd name="T85" fmla="*/ 341312 h 511"/>
              <a:gd name="T86" fmla="*/ 73025 w 640"/>
              <a:gd name="T87" fmla="*/ 311150 h 511"/>
              <a:gd name="T88" fmla="*/ 6350 w 640"/>
              <a:gd name="T89" fmla="*/ 293687 h 5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0"/>
              <a:gd name="T136" fmla="*/ 0 h 511"/>
              <a:gd name="T137" fmla="*/ 640 w 640"/>
              <a:gd name="T138" fmla="*/ 511 h 51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0" h="511">
                <a:moveTo>
                  <a:pt x="4" y="185"/>
                </a:moveTo>
                <a:cubicBezTo>
                  <a:pt x="0" y="180"/>
                  <a:pt x="8" y="170"/>
                  <a:pt x="19" y="164"/>
                </a:cubicBezTo>
                <a:cubicBezTo>
                  <a:pt x="30" y="158"/>
                  <a:pt x="60" y="150"/>
                  <a:pt x="71" y="148"/>
                </a:cubicBezTo>
                <a:cubicBezTo>
                  <a:pt x="82" y="146"/>
                  <a:pt x="79" y="154"/>
                  <a:pt x="85" y="154"/>
                </a:cubicBezTo>
                <a:cubicBezTo>
                  <a:pt x="91" y="154"/>
                  <a:pt x="100" y="149"/>
                  <a:pt x="106" y="149"/>
                </a:cubicBezTo>
                <a:cubicBezTo>
                  <a:pt x="112" y="149"/>
                  <a:pt x="115" y="155"/>
                  <a:pt x="122" y="152"/>
                </a:cubicBezTo>
                <a:cubicBezTo>
                  <a:pt x="129" y="149"/>
                  <a:pt x="140" y="135"/>
                  <a:pt x="148" y="130"/>
                </a:cubicBezTo>
                <a:cubicBezTo>
                  <a:pt x="156" y="125"/>
                  <a:pt x="165" y="127"/>
                  <a:pt x="170" y="124"/>
                </a:cubicBezTo>
                <a:cubicBezTo>
                  <a:pt x="175" y="121"/>
                  <a:pt x="175" y="119"/>
                  <a:pt x="176" y="113"/>
                </a:cubicBezTo>
                <a:cubicBezTo>
                  <a:pt x="177" y="107"/>
                  <a:pt x="175" y="100"/>
                  <a:pt x="178" y="89"/>
                </a:cubicBezTo>
                <a:cubicBezTo>
                  <a:pt x="181" y="78"/>
                  <a:pt x="192" y="59"/>
                  <a:pt x="196" y="47"/>
                </a:cubicBezTo>
                <a:cubicBezTo>
                  <a:pt x="200" y="35"/>
                  <a:pt x="194" y="19"/>
                  <a:pt x="205" y="13"/>
                </a:cubicBezTo>
                <a:cubicBezTo>
                  <a:pt x="216" y="7"/>
                  <a:pt x="245" y="12"/>
                  <a:pt x="260" y="10"/>
                </a:cubicBezTo>
                <a:cubicBezTo>
                  <a:pt x="275" y="8"/>
                  <a:pt x="286" y="0"/>
                  <a:pt x="295" y="1"/>
                </a:cubicBezTo>
                <a:cubicBezTo>
                  <a:pt x="304" y="2"/>
                  <a:pt x="307" y="13"/>
                  <a:pt x="314" y="16"/>
                </a:cubicBezTo>
                <a:lnTo>
                  <a:pt x="335" y="17"/>
                </a:lnTo>
                <a:lnTo>
                  <a:pt x="337" y="37"/>
                </a:lnTo>
                <a:cubicBezTo>
                  <a:pt x="353" y="43"/>
                  <a:pt x="396" y="51"/>
                  <a:pt x="428" y="55"/>
                </a:cubicBezTo>
                <a:cubicBezTo>
                  <a:pt x="460" y="59"/>
                  <a:pt x="507" y="58"/>
                  <a:pt x="530" y="59"/>
                </a:cubicBezTo>
                <a:cubicBezTo>
                  <a:pt x="553" y="60"/>
                  <a:pt x="557" y="58"/>
                  <a:pt x="566" y="59"/>
                </a:cubicBezTo>
                <a:cubicBezTo>
                  <a:pt x="575" y="60"/>
                  <a:pt x="580" y="61"/>
                  <a:pt x="587" y="65"/>
                </a:cubicBezTo>
                <a:cubicBezTo>
                  <a:pt x="594" y="69"/>
                  <a:pt x="603" y="77"/>
                  <a:pt x="607" y="86"/>
                </a:cubicBezTo>
                <a:cubicBezTo>
                  <a:pt x="611" y="95"/>
                  <a:pt x="609" y="109"/>
                  <a:pt x="610" y="119"/>
                </a:cubicBezTo>
                <a:cubicBezTo>
                  <a:pt x="611" y="129"/>
                  <a:pt x="621" y="126"/>
                  <a:pt x="616" y="145"/>
                </a:cubicBezTo>
                <a:cubicBezTo>
                  <a:pt x="611" y="164"/>
                  <a:pt x="584" y="209"/>
                  <a:pt x="580" y="233"/>
                </a:cubicBezTo>
                <a:cubicBezTo>
                  <a:pt x="576" y="257"/>
                  <a:pt x="588" y="268"/>
                  <a:pt x="589" y="292"/>
                </a:cubicBezTo>
                <a:cubicBezTo>
                  <a:pt x="590" y="316"/>
                  <a:pt x="577" y="353"/>
                  <a:pt x="584" y="379"/>
                </a:cubicBezTo>
                <a:cubicBezTo>
                  <a:pt x="591" y="405"/>
                  <a:pt x="628" y="428"/>
                  <a:pt x="634" y="446"/>
                </a:cubicBezTo>
                <a:cubicBezTo>
                  <a:pt x="640" y="464"/>
                  <a:pt x="625" y="476"/>
                  <a:pt x="622" y="487"/>
                </a:cubicBezTo>
                <a:lnTo>
                  <a:pt x="616" y="511"/>
                </a:lnTo>
                <a:lnTo>
                  <a:pt x="419" y="509"/>
                </a:lnTo>
                <a:lnTo>
                  <a:pt x="392" y="500"/>
                </a:lnTo>
                <a:lnTo>
                  <a:pt x="373" y="478"/>
                </a:lnTo>
                <a:lnTo>
                  <a:pt x="386" y="466"/>
                </a:lnTo>
                <a:cubicBezTo>
                  <a:pt x="388" y="462"/>
                  <a:pt x="392" y="457"/>
                  <a:pt x="388" y="451"/>
                </a:cubicBezTo>
                <a:cubicBezTo>
                  <a:pt x="384" y="445"/>
                  <a:pt x="380" y="439"/>
                  <a:pt x="362" y="431"/>
                </a:cubicBezTo>
                <a:cubicBezTo>
                  <a:pt x="344" y="423"/>
                  <a:pt x="297" y="411"/>
                  <a:pt x="277" y="404"/>
                </a:cubicBezTo>
                <a:cubicBezTo>
                  <a:pt x="257" y="397"/>
                  <a:pt x="253" y="394"/>
                  <a:pt x="244" y="386"/>
                </a:cubicBezTo>
                <a:cubicBezTo>
                  <a:pt x="235" y="378"/>
                  <a:pt x="231" y="367"/>
                  <a:pt x="220" y="355"/>
                </a:cubicBezTo>
                <a:cubicBezTo>
                  <a:pt x="209" y="343"/>
                  <a:pt x="186" y="321"/>
                  <a:pt x="176" y="314"/>
                </a:cubicBezTo>
                <a:cubicBezTo>
                  <a:pt x="166" y="307"/>
                  <a:pt x="162" y="316"/>
                  <a:pt x="157" y="311"/>
                </a:cubicBezTo>
                <a:cubicBezTo>
                  <a:pt x="152" y="306"/>
                  <a:pt x="162" y="302"/>
                  <a:pt x="146" y="286"/>
                </a:cubicBezTo>
                <a:cubicBezTo>
                  <a:pt x="130" y="270"/>
                  <a:pt x="79" y="230"/>
                  <a:pt x="62" y="215"/>
                </a:cubicBezTo>
                <a:cubicBezTo>
                  <a:pt x="45" y="200"/>
                  <a:pt x="56" y="201"/>
                  <a:pt x="46" y="196"/>
                </a:cubicBezTo>
                <a:cubicBezTo>
                  <a:pt x="36" y="191"/>
                  <a:pt x="8" y="190"/>
                  <a:pt x="4" y="185"/>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 name="Freeform 21"/>
          <p:cNvSpPr>
            <a:spLocks/>
          </p:cNvSpPr>
          <p:nvPr/>
        </p:nvSpPr>
        <p:spPr bwMode="auto">
          <a:xfrm>
            <a:off x="3443288" y="2435225"/>
            <a:ext cx="485775" cy="277813"/>
          </a:xfrm>
          <a:custGeom>
            <a:avLst/>
            <a:gdLst>
              <a:gd name="T0" fmla="*/ 0 w 306"/>
              <a:gd name="T1" fmla="*/ 127000 h 175"/>
              <a:gd name="T2" fmla="*/ 41275 w 306"/>
              <a:gd name="T3" fmla="*/ 96838 h 175"/>
              <a:gd name="T4" fmla="*/ 80962 w 306"/>
              <a:gd name="T5" fmla="*/ 65088 h 175"/>
              <a:gd name="T6" fmla="*/ 133350 w 306"/>
              <a:gd name="T7" fmla="*/ 79375 h 175"/>
              <a:gd name="T8" fmla="*/ 214313 w 306"/>
              <a:gd name="T9" fmla="*/ 63500 h 175"/>
              <a:gd name="T10" fmla="*/ 274637 w 306"/>
              <a:gd name="T11" fmla="*/ 49213 h 175"/>
              <a:gd name="T12" fmla="*/ 385762 w 306"/>
              <a:gd name="T13" fmla="*/ 53975 h 175"/>
              <a:gd name="T14" fmla="*/ 419100 w 306"/>
              <a:gd name="T15" fmla="*/ 7938 h 175"/>
              <a:gd name="T16" fmla="*/ 460375 w 306"/>
              <a:gd name="T17" fmla="*/ 11113 h 175"/>
              <a:gd name="T18" fmla="*/ 466725 w 306"/>
              <a:gd name="T19" fmla="*/ 49213 h 175"/>
              <a:gd name="T20" fmla="*/ 485775 w 306"/>
              <a:gd name="T21" fmla="*/ 79375 h 175"/>
              <a:gd name="T22" fmla="*/ 476250 w 306"/>
              <a:gd name="T23" fmla="*/ 122238 h 175"/>
              <a:gd name="T24" fmla="*/ 474663 w 306"/>
              <a:gd name="T25" fmla="*/ 177800 h 175"/>
              <a:gd name="T26" fmla="*/ 469900 w 306"/>
              <a:gd name="T27" fmla="*/ 211138 h 175"/>
              <a:gd name="T28" fmla="*/ 460375 w 306"/>
              <a:gd name="T29" fmla="*/ 241300 h 175"/>
              <a:gd name="T30" fmla="*/ 436563 w 306"/>
              <a:gd name="T31" fmla="*/ 277813 h 175"/>
              <a:gd name="T32" fmla="*/ 428625 w 306"/>
              <a:gd name="T33" fmla="*/ 236538 h 175"/>
              <a:gd name="T34" fmla="*/ 379412 w 306"/>
              <a:gd name="T35" fmla="*/ 201613 h 175"/>
              <a:gd name="T36" fmla="*/ 328612 w 306"/>
              <a:gd name="T37" fmla="*/ 203200 h 175"/>
              <a:gd name="T38" fmla="*/ 179387 w 306"/>
              <a:gd name="T39" fmla="*/ 201613 h 175"/>
              <a:gd name="T40" fmla="*/ 7937 w 306"/>
              <a:gd name="T41" fmla="*/ 165100 h 175"/>
              <a:gd name="T42" fmla="*/ 0 w 306"/>
              <a:gd name="T43" fmla="*/ 127000 h 1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6"/>
              <a:gd name="T67" fmla="*/ 0 h 175"/>
              <a:gd name="T68" fmla="*/ 306 w 306"/>
              <a:gd name="T69" fmla="*/ 175 h 17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6" h="175">
                <a:moveTo>
                  <a:pt x="0" y="80"/>
                </a:moveTo>
                <a:lnTo>
                  <a:pt x="26" y="61"/>
                </a:lnTo>
                <a:lnTo>
                  <a:pt x="51" y="41"/>
                </a:lnTo>
                <a:lnTo>
                  <a:pt x="84" y="50"/>
                </a:lnTo>
                <a:lnTo>
                  <a:pt x="135" y="40"/>
                </a:lnTo>
                <a:cubicBezTo>
                  <a:pt x="150" y="37"/>
                  <a:pt x="155" y="32"/>
                  <a:pt x="173" y="31"/>
                </a:cubicBezTo>
                <a:cubicBezTo>
                  <a:pt x="191" y="30"/>
                  <a:pt x="228" y="38"/>
                  <a:pt x="243" y="34"/>
                </a:cubicBezTo>
                <a:cubicBezTo>
                  <a:pt x="258" y="30"/>
                  <a:pt x="256" y="10"/>
                  <a:pt x="264" y="5"/>
                </a:cubicBezTo>
                <a:cubicBezTo>
                  <a:pt x="272" y="0"/>
                  <a:pt x="285" y="3"/>
                  <a:pt x="290" y="7"/>
                </a:cubicBezTo>
                <a:cubicBezTo>
                  <a:pt x="295" y="11"/>
                  <a:pt x="291" y="24"/>
                  <a:pt x="294" y="31"/>
                </a:cubicBezTo>
                <a:cubicBezTo>
                  <a:pt x="297" y="38"/>
                  <a:pt x="305" y="42"/>
                  <a:pt x="306" y="50"/>
                </a:cubicBezTo>
                <a:lnTo>
                  <a:pt x="300" y="77"/>
                </a:lnTo>
                <a:lnTo>
                  <a:pt x="299" y="112"/>
                </a:lnTo>
                <a:cubicBezTo>
                  <a:pt x="298" y="121"/>
                  <a:pt x="297" y="126"/>
                  <a:pt x="296" y="133"/>
                </a:cubicBezTo>
                <a:lnTo>
                  <a:pt x="290" y="152"/>
                </a:lnTo>
                <a:lnTo>
                  <a:pt x="275" y="175"/>
                </a:lnTo>
                <a:lnTo>
                  <a:pt x="270" y="149"/>
                </a:lnTo>
                <a:cubicBezTo>
                  <a:pt x="264" y="141"/>
                  <a:pt x="249" y="130"/>
                  <a:pt x="239" y="127"/>
                </a:cubicBezTo>
                <a:cubicBezTo>
                  <a:pt x="229" y="124"/>
                  <a:pt x="228" y="128"/>
                  <a:pt x="207" y="128"/>
                </a:cubicBezTo>
                <a:cubicBezTo>
                  <a:pt x="186" y="128"/>
                  <a:pt x="147" y="131"/>
                  <a:pt x="113" y="127"/>
                </a:cubicBezTo>
                <a:cubicBezTo>
                  <a:pt x="79" y="123"/>
                  <a:pt x="24" y="112"/>
                  <a:pt x="5" y="104"/>
                </a:cubicBezTo>
                <a:lnTo>
                  <a:pt x="0" y="80"/>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5140" name="Freeform 22"/>
          <p:cNvSpPr>
            <a:spLocks/>
          </p:cNvSpPr>
          <p:nvPr/>
        </p:nvSpPr>
        <p:spPr bwMode="auto">
          <a:xfrm>
            <a:off x="3830638" y="2741613"/>
            <a:ext cx="354012" cy="865187"/>
          </a:xfrm>
          <a:custGeom>
            <a:avLst/>
            <a:gdLst>
              <a:gd name="T0" fmla="*/ 55562 w 223"/>
              <a:gd name="T1" fmla="*/ 1587 h 545"/>
              <a:gd name="T2" fmla="*/ 82550 w 223"/>
              <a:gd name="T3" fmla="*/ 0 h 545"/>
              <a:gd name="T4" fmla="*/ 101600 w 223"/>
              <a:gd name="T5" fmla="*/ 14287 h 545"/>
              <a:gd name="T6" fmla="*/ 65087 w 223"/>
              <a:gd name="T7" fmla="*/ 147637 h 545"/>
              <a:gd name="T8" fmla="*/ 115887 w 223"/>
              <a:gd name="T9" fmla="*/ 261937 h 545"/>
              <a:gd name="T10" fmla="*/ 79375 w 223"/>
              <a:gd name="T11" fmla="*/ 330200 h 545"/>
              <a:gd name="T12" fmla="*/ 196850 w 223"/>
              <a:gd name="T13" fmla="*/ 406400 h 545"/>
              <a:gd name="T14" fmla="*/ 330200 w 223"/>
              <a:gd name="T15" fmla="*/ 423862 h 545"/>
              <a:gd name="T16" fmla="*/ 339725 w 223"/>
              <a:gd name="T17" fmla="*/ 461962 h 545"/>
              <a:gd name="T18" fmla="*/ 298450 w 223"/>
              <a:gd name="T19" fmla="*/ 492125 h 545"/>
              <a:gd name="T20" fmla="*/ 269875 w 223"/>
              <a:gd name="T21" fmla="*/ 519112 h 545"/>
              <a:gd name="T22" fmla="*/ 274637 w 223"/>
              <a:gd name="T23" fmla="*/ 561975 h 545"/>
              <a:gd name="T24" fmla="*/ 207962 w 223"/>
              <a:gd name="T25" fmla="*/ 619125 h 545"/>
              <a:gd name="T26" fmla="*/ 188912 w 223"/>
              <a:gd name="T27" fmla="*/ 695324 h 545"/>
              <a:gd name="T28" fmla="*/ 144462 w 223"/>
              <a:gd name="T29" fmla="*/ 709612 h 545"/>
              <a:gd name="T30" fmla="*/ 146050 w 223"/>
              <a:gd name="T31" fmla="*/ 747712 h 545"/>
              <a:gd name="T32" fmla="*/ 192087 w 223"/>
              <a:gd name="T33" fmla="*/ 749299 h 545"/>
              <a:gd name="T34" fmla="*/ 198437 w 223"/>
              <a:gd name="T35" fmla="*/ 792162 h 545"/>
              <a:gd name="T36" fmla="*/ 207962 w 223"/>
              <a:gd name="T37" fmla="*/ 839787 h 545"/>
              <a:gd name="T38" fmla="*/ 192087 w 223"/>
              <a:gd name="T39" fmla="*/ 815975 h 545"/>
              <a:gd name="T40" fmla="*/ 177800 w 223"/>
              <a:gd name="T41" fmla="*/ 809624 h 545"/>
              <a:gd name="T42" fmla="*/ 146050 w 223"/>
              <a:gd name="T43" fmla="*/ 857250 h 545"/>
              <a:gd name="T44" fmla="*/ 107950 w 223"/>
              <a:gd name="T45" fmla="*/ 854075 h 545"/>
              <a:gd name="T46" fmla="*/ 98425 w 223"/>
              <a:gd name="T47" fmla="*/ 858837 h 545"/>
              <a:gd name="T48" fmla="*/ 77787 w 223"/>
              <a:gd name="T49" fmla="*/ 847725 h 545"/>
              <a:gd name="T50" fmla="*/ 50800 w 223"/>
              <a:gd name="T51" fmla="*/ 833437 h 545"/>
              <a:gd name="T52" fmla="*/ 7937 w 223"/>
              <a:gd name="T53" fmla="*/ 757237 h 545"/>
              <a:gd name="T54" fmla="*/ 55562 w 223"/>
              <a:gd name="T55" fmla="*/ 642937 h 545"/>
              <a:gd name="T56" fmla="*/ 74612 w 223"/>
              <a:gd name="T57" fmla="*/ 576262 h 545"/>
              <a:gd name="T58" fmla="*/ 93662 w 223"/>
              <a:gd name="T59" fmla="*/ 514350 h 545"/>
              <a:gd name="T60" fmla="*/ 22225 w 223"/>
              <a:gd name="T61" fmla="*/ 430212 h 545"/>
              <a:gd name="T62" fmla="*/ 11112 w 223"/>
              <a:gd name="T63" fmla="*/ 368300 h 545"/>
              <a:gd name="T64" fmla="*/ 22225 w 223"/>
              <a:gd name="T65" fmla="*/ 271462 h 545"/>
              <a:gd name="T66" fmla="*/ 6350 w 223"/>
              <a:gd name="T67" fmla="*/ 176212 h 545"/>
              <a:gd name="T68" fmla="*/ 63500 w 223"/>
              <a:gd name="T69" fmla="*/ 39687 h 545"/>
              <a:gd name="T70" fmla="*/ 63500 w 223"/>
              <a:gd name="T71" fmla="*/ 15875 h 545"/>
              <a:gd name="T72" fmla="*/ 55562 w 223"/>
              <a:gd name="T73" fmla="*/ 1587 h 5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3"/>
              <a:gd name="T112" fmla="*/ 0 h 545"/>
              <a:gd name="T113" fmla="*/ 223 w 223"/>
              <a:gd name="T114" fmla="*/ 545 h 5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3" h="545">
                <a:moveTo>
                  <a:pt x="35" y="1"/>
                </a:moveTo>
                <a:lnTo>
                  <a:pt x="52" y="0"/>
                </a:lnTo>
                <a:lnTo>
                  <a:pt x="64" y="9"/>
                </a:lnTo>
                <a:cubicBezTo>
                  <a:pt x="62" y="24"/>
                  <a:pt x="39" y="67"/>
                  <a:pt x="41" y="93"/>
                </a:cubicBezTo>
                <a:cubicBezTo>
                  <a:pt x="43" y="119"/>
                  <a:pt x="72" y="146"/>
                  <a:pt x="73" y="165"/>
                </a:cubicBezTo>
                <a:cubicBezTo>
                  <a:pt x="74" y="184"/>
                  <a:pt x="42" y="193"/>
                  <a:pt x="50" y="208"/>
                </a:cubicBezTo>
                <a:cubicBezTo>
                  <a:pt x="58" y="223"/>
                  <a:pt x="98" y="246"/>
                  <a:pt x="124" y="256"/>
                </a:cubicBezTo>
                <a:cubicBezTo>
                  <a:pt x="150" y="266"/>
                  <a:pt x="193" y="261"/>
                  <a:pt x="208" y="267"/>
                </a:cubicBezTo>
                <a:cubicBezTo>
                  <a:pt x="223" y="273"/>
                  <a:pt x="217" y="284"/>
                  <a:pt x="214" y="291"/>
                </a:cubicBezTo>
                <a:cubicBezTo>
                  <a:pt x="211" y="298"/>
                  <a:pt x="195" y="304"/>
                  <a:pt x="188" y="310"/>
                </a:cubicBezTo>
                <a:cubicBezTo>
                  <a:pt x="181" y="316"/>
                  <a:pt x="173" y="320"/>
                  <a:pt x="170" y="327"/>
                </a:cubicBezTo>
                <a:cubicBezTo>
                  <a:pt x="167" y="334"/>
                  <a:pt x="179" y="343"/>
                  <a:pt x="173" y="354"/>
                </a:cubicBezTo>
                <a:cubicBezTo>
                  <a:pt x="167" y="365"/>
                  <a:pt x="140" y="376"/>
                  <a:pt x="131" y="390"/>
                </a:cubicBezTo>
                <a:cubicBezTo>
                  <a:pt x="122" y="404"/>
                  <a:pt x="126" y="429"/>
                  <a:pt x="119" y="438"/>
                </a:cubicBezTo>
                <a:cubicBezTo>
                  <a:pt x="112" y="447"/>
                  <a:pt x="95" y="442"/>
                  <a:pt x="91" y="447"/>
                </a:cubicBezTo>
                <a:cubicBezTo>
                  <a:pt x="87" y="452"/>
                  <a:pt x="87" y="467"/>
                  <a:pt x="92" y="471"/>
                </a:cubicBezTo>
                <a:cubicBezTo>
                  <a:pt x="97" y="475"/>
                  <a:pt x="115" y="467"/>
                  <a:pt x="121" y="472"/>
                </a:cubicBezTo>
                <a:cubicBezTo>
                  <a:pt x="127" y="477"/>
                  <a:pt x="123" y="490"/>
                  <a:pt x="125" y="499"/>
                </a:cubicBezTo>
                <a:lnTo>
                  <a:pt x="131" y="529"/>
                </a:lnTo>
                <a:lnTo>
                  <a:pt x="121" y="514"/>
                </a:lnTo>
                <a:cubicBezTo>
                  <a:pt x="118" y="511"/>
                  <a:pt x="117" y="506"/>
                  <a:pt x="112" y="510"/>
                </a:cubicBezTo>
                <a:cubicBezTo>
                  <a:pt x="107" y="514"/>
                  <a:pt x="99" y="535"/>
                  <a:pt x="92" y="540"/>
                </a:cubicBezTo>
                <a:cubicBezTo>
                  <a:pt x="85" y="545"/>
                  <a:pt x="73" y="538"/>
                  <a:pt x="68" y="538"/>
                </a:cubicBezTo>
                <a:lnTo>
                  <a:pt x="62" y="541"/>
                </a:lnTo>
                <a:lnTo>
                  <a:pt x="49" y="534"/>
                </a:lnTo>
                <a:cubicBezTo>
                  <a:pt x="44" y="531"/>
                  <a:pt x="39" y="534"/>
                  <a:pt x="32" y="525"/>
                </a:cubicBezTo>
                <a:cubicBezTo>
                  <a:pt x="25" y="516"/>
                  <a:pt x="5" y="497"/>
                  <a:pt x="5" y="477"/>
                </a:cubicBezTo>
                <a:cubicBezTo>
                  <a:pt x="5" y="457"/>
                  <a:pt x="28" y="424"/>
                  <a:pt x="35" y="405"/>
                </a:cubicBezTo>
                <a:cubicBezTo>
                  <a:pt x="42" y="386"/>
                  <a:pt x="43" y="376"/>
                  <a:pt x="47" y="363"/>
                </a:cubicBezTo>
                <a:cubicBezTo>
                  <a:pt x="51" y="350"/>
                  <a:pt x="64" y="339"/>
                  <a:pt x="59" y="324"/>
                </a:cubicBezTo>
                <a:cubicBezTo>
                  <a:pt x="54" y="309"/>
                  <a:pt x="23" y="286"/>
                  <a:pt x="14" y="271"/>
                </a:cubicBezTo>
                <a:cubicBezTo>
                  <a:pt x="5" y="256"/>
                  <a:pt x="7" y="249"/>
                  <a:pt x="7" y="232"/>
                </a:cubicBezTo>
                <a:cubicBezTo>
                  <a:pt x="7" y="215"/>
                  <a:pt x="14" y="191"/>
                  <a:pt x="14" y="171"/>
                </a:cubicBezTo>
                <a:cubicBezTo>
                  <a:pt x="14" y="151"/>
                  <a:pt x="0" y="135"/>
                  <a:pt x="4" y="111"/>
                </a:cubicBezTo>
                <a:cubicBezTo>
                  <a:pt x="8" y="87"/>
                  <a:pt x="34" y="42"/>
                  <a:pt x="40" y="25"/>
                </a:cubicBezTo>
                <a:cubicBezTo>
                  <a:pt x="46" y="8"/>
                  <a:pt x="41" y="14"/>
                  <a:pt x="40" y="10"/>
                </a:cubicBezTo>
                <a:lnTo>
                  <a:pt x="35" y="1"/>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5141" name="Freeform 23"/>
          <p:cNvSpPr>
            <a:spLocks/>
          </p:cNvSpPr>
          <p:nvPr/>
        </p:nvSpPr>
        <p:spPr bwMode="auto">
          <a:xfrm>
            <a:off x="3878263" y="2443163"/>
            <a:ext cx="371475" cy="757237"/>
          </a:xfrm>
          <a:custGeom>
            <a:avLst/>
            <a:gdLst>
              <a:gd name="T0" fmla="*/ 30163 w 234"/>
              <a:gd name="T1" fmla="*/ 0 h 477"/>
              <a:gd name="T2" fmla="*/ 60325 w 234"/>
              <a:gd name="T3" fmla="*/ 14287 h 477"/>
              <a:gd name="T4" fmla="*/ 136525 w 234"/>
              <a:gd name="T5" fmla="*/ 57150 h 477"/>
              <a:gd name="T6" fmla="*/ 153988 w 234"/>
              <a:gd name="T7" fmla="*/ 119062 h 477"/>
              <a:gd name="T8" fmla="*/ 168275 w 234"/>
              <a:gd name="T9" fmla="*/ 188912 h 477"/>
              <a:gd name="T10" fmla="*/ 187325 w 234"/>
              <a:gd name="T11" fmla="*/ 233362 h 477"/>
              <a:gd name="T12" fmla="*/ 215900 w 234"/>
              <a:gd name="T13" fmla="*/ 279400 h 477"/>
              <a:gd name="T14" fmla="*/ 207963 w 234"/>
              <a:gd name="T15" fmla="*/ 336550 h 477"/>
              <a:gd name="T16" fmla="*/ 236538 w 234"/>
              <a:gd name="T17" fmla="*/ 385762 h 477"/>
              <a:gd name="T18" fmla="*/ 258763 w 234"/>
              <a:gd name="T19" fmla="*/ 431800 h 477"/>
              <a:gd name="T20" fmla="*/ 255588 w 234"/>
              <a:gd name="T21" fmla="*/ 461962 h 477"/>
              <a:gd name="T22" fmla="*/ 307975 w 234"/>
              <a:gd name="T23" fmla="*/ 528637 h 477"/>
              <a:gd name="T24" fmla="*/ 339725 w 234"/>
              <a:gd name="T25" fmla="*/ 523875 h 477"/>
              <a:gd name="T26" fmla="*/ 369888 w 234"/>
              <a:gd name="T27" fmla="*/ 588962 h 477"/>
              <a:gd name="T28" fmla="*/ 346075 w 234"/>
              <a:gd name="T29" fmla="*/ 598487 h 477"/>
              <a:gd name="T30" fmla="*/ 368300 w 234"/>
              <a:gd name="T31" fmla="*/ 641350 h 477"/>
              <a:gd name="T32" fmla="*/ 322263 w 234"/>
              <a:gd name="T33" fmla="*/ 742950 h 477"/>
              <a:gd name="T34" fmla="*/ 312738 w 234"/>
              <a:gd name="T35" fmla="*/ 757237 h 477"/>
              <a:gd name="T36" fmla="*/ 303213 w 234"/>
              <a:gd name="T37" fmla="*/ 741362 h 477"/>
              <a:gd name="T38" fmla="*/ 282575 w 234"/>
              <a:gd name="T39" fmla="*/ 723900 h 477"/>
              <a:gd name="T40" fmla="*/ 150813 w 234"/>
              <a:gd name="T41" fmla="*/ 704850 h 477"/>
              <a:gd name="T42" fmla="*/ 31750 w 234"/>
              <a:gd name="T43" fmla="*/ 627062 h 477"/>
              <a:gd name="T44" fmla="*/ 68263 w 234"/>
              <a:gd name="T45" fmla="*/ 561975 h 477"/>
              <a:gd name="T46" fmla="*/ 15875 w 234"/>
              <a:gd name="T47" fmla="*/ 452437 h 477"/>
              <a:gd name="T48" fmla="*/ 34925 w 234"/>
              <a:gd name="T49" fmla="*/ 360362 h 477"/>
              <a:gd name="T50" fmla="*/ 55563 w 234"/>
              <a:gd name="T51" fmla="*/ 322262 h 477"/>
              <a:gd name="T52" fmla="*/ 41275 w 234"/>
              <a:gd name="T53" fmla="*/ 303212 h 477"/>
              <a:gd name="T54" fmla="*/ 15875 w 234"/>
              <a:gd name="T55" fmla="*/ 298450 h 477"/>
              <a:gd name="T56" fmla="*/ 3175 w 234"/>
              <a:gd name="T57" fmla="*/ 279400 h 477"/>
              <a:gd name="T58" fmla="*/ 31750 w 234"/>
              <a:gd name="T59" fmla="*/ 227012 h 477"/>
              <a:gd name="T60" fmla="*/ 41275 w 234"/>
              <a:gd name="T61" fmla="*/ 123825 h 477"/>
              <a:gd name="T62" fmla="*/ 50800 w 234"/>
              <a:gd name="T63" fmla="*/ 71437 h 477"/>
              <a:gd name="T64" fmla="*/ 30163 w 234"/>
              <a:gd name="T65" fmla="*/ 31750 h 477"/>
              <a:gd name="T66" fmla="*/ 30163 w 234"/>
              <a:gd name="T67" fmla="*/ 0 h 4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4"/>
              <a:gd name="T103" fmla="*/ 0 h 477"/>
              <a:gd name="T104" fmla="*/ 234 w 234"/>
              <a:gd name="T105" fmla="*/ 477 h 4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4" h="477">
                <a:moveTo>
                  <a:pt x="19" y="0"/>
                </a:moveTo>
                <a:lnTo>
                  <a:pt x="38" y="9"/>
                </a:lnTo>
                <a:cubicBezTo>
                  <a:pt x="49" y="15"/>
                  <a:pt x="76" y="25"/>
                  <a:pt x="86" y="36"/>
                </a:cubicBezTo>
                <a:cubicBezTo>
                  <a:pt x="96" y="47"/>
                  <a:pt x="94" y="61"/>
                  <a:pt x="97" y="75"/>
                </a:cubicBezTo>
                <a:cubicBezTo>
                  <a:pt x="100" y="89"/>
                  <a:pt x="103" y="107"/>
                  <a:pt x="106" y="119"/>
                </a:cubicBezTo>
                <a:cubicBezTo>
                  <a:pt x="109" y="131"/>
                  <a:pt x="113" y="138"/>
                  <a:pt x="118" y="147"/>
                </a:cubicBezTo>
                <a:cubicBezTo>
                  <a:pt x="123" y="156"/>
                  <a:pt x="134" y="165"/>
                  <a:pt x="136" y="176"/>
                </a:cubicBezTo>
                <a:cubicBezTo>
                  <a:pt x="138" y="187"/>
                  <a:pt x="129" y="201"/>
                  <a:pt x="131" y="212"/>
                </a:cubicBezTo>
                <a:cubicBezTo>
                  <a:pt x="133" y="223"/>
                  <a:pt x="144" y="233"/>
                  <a:pt x="149" y="243"/>
                </a:cubicBezTo>
                <a:cubicBezTo>
                  <a:pt x="154" y="253"/>
                  <a:pt x="161" y="264"/>
                  <a:pt x="163" y="272"/>
                </a:cubicBezTo>
                <a:cubicBezTo>
                  <a:pt x="165" y="280"/>
                  <a:pt x="156" y="281"/>
                  <a:pt x="161" y="291"/>
                </a:cubicBezTo>
                <a:cubicBezTo>
                  <a:pt x="166" y="301"/>
                  <a:pt x="185" y="327"/>
                  <a:pt x="194" y="333"/>
                </a:cubicBezTo>
                <a:cubicBezTo>
                  <a:pt x="203" y="339"/>
                  <a:pt x="207" y="324"/>
                  <a:pt x="214" y="330"/>
                </a:cubicBezTo>
                <a:cubicBezTo>
                  <a:pt x="221" y="336"/>
                  <a:pt x="232" y="363"/>
                  <a:pt x="233" y="371"/>
                </a:cubicBezTo>
                <a:cubicBezTo>
                  <a:pt x="234" y="379"/>
                  <a:pt x="218" y="372"/>
                  <a:pt x="218" y="377"/>
                </a:cubicBezTo>
                <a:cubicBezTo>
                  <a:pt x="218" y="382"/>
                  <a:pt x="234" y="389"/>
                  <a:pt x="232" y="404"/>
                </a:cubicBezTo>
                <a:cubicBezTo>
                  <a:pt x="230" y="419"/>
                  <a:pt x="209" y="456"/>
                  <a:pt x="203" y="468"/>
                </a:cubicBezTo>
                <a:lnTo>
                  <a:pt x="197" y="477"/>
                </a:lnTo>
                <a:lnTo>
                  <a:pt x="191" y="467"/>
                </a:lnTo>
                <a:cubicBezTo>
                  <a:pt x="188" y="463"/>
                  <a:pt x="194" y="460"/>
                  <a:pt x="178" y="456"/>
                </a:cubicBezTo>
                <a:cubicBezTo>
                  <a:pt x="162" y="452"/>
                  <a:pt x="121" y="454"/>
                  <a:pt x="95" y="444"/>
                </a:cubicBezTo>
                <a:cubicBezTo>
                  <a:pt x="69" y="434"/>
                  <a:pt x="29" y="410"/>
                  <a:pt x="20" y="395"/>
                </a:cubicBezTo>
                <a:cubicBezTo>
                  <a:pt x="11" y="380"/>
                  <a:pt x="45" y="372"/>
                  <a:pt x="43" y="354"/>
                </a:cubicBezTo>
                <a:cubicBezTo>
                  <a:pt x="41" y="336"/>
                  <a:pt x="13" y="306"/>
                  <a:pt x="10" y="285"/>
                </a:cubicBezTo>
                <a:cubicBezTo>
                  <a:pt x="7" y="264"/>
                  <a:pt x="18" y="241"/>
                  <a:pt x="22" y="227"/>
                </a:cubicBezTo>
                <a:cubicBezTo>
                  <a:pt x="26" y="213"/>
                  <a:pt x="34" y="209"/>
                  <a:pt x="35" y="203"/>
                </a:cubicBezTo>
                <a:lnTo>
                  <a:pt x="26" y="191"/>
                </a:lnTo>
                <a:lnTo>
                  <a:pt x="10" y="188"/>
                </a:lnTo>
                <a:cubicBezTo>
                  <a:pt x="6" y="185"/>
                  <a:pt x="0" y="183"/>
                  <a:pt x="2" y="176"/>
                </a:cubicBezTo>
                <a:cubicBezTo>
                  <a:pt x="4" y="169"/>
                  <a:pt x="16" y="159"/>
                  <a:pt x="20" y="143"/>
                </a:cubicBezTo>
                <a:cubicBezTo>
                  <a:pt x="24" y="127"/>
                  <a:pt x="24" y="94"/>
                  <a:pt x="26" y="78"/>
                </a:cubicBezTo>
                <a:lnTo>
                  <a:pt x="32" y="45"/>
                </a:lnTo>
                <a:lnTo>
                  <a:pt x="19" y="20"/>
                </a:lnTo>
                <a:lnTo>
                  <a:pt x="19" y="0"/>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5142" name="Freeform 24"/>
          <p:cNvSpPr>
            <a:spLocks/>
          </p:cNvSpPr>
          <p:nvPr/>
        </p:nvSpPr>
        <p:spPr bwMode="auto">
          <a:xfrm>
            <a:off x="3890963" y="1987550"/>
            <a:ext cx="1295400" cy="1793875"/>
          </a:xfrm>
          <a:custGeom>
            <a:avLst/>
            <a:gdLst>
              <a:gd name="T0" fmla="*/ 354012 w 816"/>
              <a:gd name="T1" fmla="*/ 69850 h 1130"/>
              <a:gd name="T2" fmla="*/ 420688 w 816"/>
              <a:gd name="T3" fmla="*/ 66675 h 1130"/>
              <a:gd name="T4" fmla="*/ 465138 w 816"/>
              <a:gd name="T5" fmla="*/ 130175 h 1130"/>
              <a:gd name="T6" fmla="*/ 515938 w 816"/>
              <a:gd name="T7" fmla="*/ 123825 h 1130"/>
              <a:gd name="T8" fmla="*/ 555625 w 816"/>
              <a:gd name="T9" fmla="*/ 96837 h 1130"/>
              <a:gd name="T10" fmla="*/ 646113 w 816"/>
              <a:gd name="T11" fmla="*/ 50800 h 1130"/>
              <a:gd name="T12" fmla="*/ 757237 w 816"/>
              <a:gd name="T13" fmla="*/ 36512 h 1130"/>
              <a:gd name="T14" fmla="*/ 860425 w 816"/>
              <a:gd name="T15" fmla="*/ 58737 h 1130"/>
              <a:gd name="T16" fmla="*/ 895350 w 816"/>
              <a:gd name="T17" fmla="*/ 192087 h 1130"/>
              <a:gd name="T18" fmla="*/ 1000125 w 816"/>
              <a:gd name="T19" fmla="*/ 393700 h 1130"/>
              <a:gd name="T20" fmla="*/ 942975 w 816"/>
              <a:gd name="T21" fmla="*/ 554037 h 1130"/>
              <a:gd name="T22" fmla="*/ 1036638 w 816"/>
              <a:gd name="T23" fmla="*/ 668337 h 1130"/>
              <a:gd name="T24" fmla="*/ 1017588 w 816"/>
              <a:gd name="T25" fmla="*/ 735012 h 1130"/>
              <a:gd name="T26" fmla="*/ 1023938 w 816"/>
              <a:gd name="T27" fmla="*/ 877888 h 1130"/>
              <a:gd name="T28" fmla="*/ 1022350 w 816"/>
              <a:gd name="T29" fmla="*/ 1049337 h 1130"/>
              <a:gd name="T30" fmla="*/ 1155700 w 816"/>
              <a:gd name="T31" fmla="*/ 1158875 h 1130"/>
              <a:gd name="T32" fmla="*/ 1246188 w 816"/>
              <a:gd name="T33" fmla="*/ 1216025 h 1130"/>
              <a:gd name="T34" fmla="*/ 1243013 w 816"/>
              <a:gd name="T35" fmla="*/ 1416050 h 1130"/>
              <a:gd name="T36" fmla="*/ 1271588 w 816"/>
              <a:gd name="T37" fmla="*/ 1577975 h 1130"/>
              <a:gd name="T38" fmla="*/ 1042988 w 816"/>
              <a:gd name="T39" fmla="*/ 1701800 h 1130"/>
              <a:gd name="T40" fmla="*/ 941388 w 816"/>
              <a:gd name="T41" fmla="*/ 1644650 h 1130"/>
              <a:gd name="T42" fmla="*/ 862013 w 816"/>
              <a:gd name="T43" fmla="*/ 1716088 h 1130"/>
              <a:gd name="T44" fmla="*/ 712787 w 816"/>
              <a:gd name="T45" fmla="*/ 1778000 h 1130"/>
              <a:gd name="T46" fmla="*/ 657225 w 816"/>
              <a:gd name="T47" fmla="*/ 1735138 h 1130"/>
              <a:gd name="T48" fmla="*/ 571500 w 816"/>
              <a:gd name="T49" fmla="*/ 1711325 h 1130"/>
              <a:gd name="T50" fmla="*/ 504825 w 816"/>
              <a:gd name="T51" fmla="*/ 1749425 h 1130"/>
              <a:gd name="T52" fmla="*/ 452438 w 816"/>
              <a:gd name="T53" fmla="*/ 1657350 h 1130"/>
              <a:gd name="T54" fmla="*/ 344487 w 816"/>
              <a:gd name="T55" fmla="*/ 1584325 h 1130"/>
              <a:gd name="T56" fmla="*/ 236538 w 816"/>
              <a:gd name="T57" fmla="*/ 1593850 h 1130"/>
              <a:gd name="T58" fmla="*/ 136525 w 816"/>
              <a:gd name="T59" fmla="*/ 1511300 h 1130"/>
              <a:gd name="T60" fmla="*/ 80963 w 816"/>
              <a:gd name="T61" fmla="*/ 1463675 h 1130"/>
              <a:gd name="T62" fmla="*/ 141288 w 816"/>
              <a:gd name="T63" fmla="*/ 1393825 h 1130"/>
              <a:gd name="T64" fmla="*/ 212725 w 816"/>
              <a:gd name="T65" fmla="*/ 1268412 h 1130"/>
              <a:gd name="T66" fmla="*/ 341312 w 816"/>
              <a:gd name="T67" fmla="*/ 1141412 h 1130"/>
              <a:gd name="T68" fmla="*/ 360362 w 816"/>
              <a:gd name="T69" fmla="*/ 1044575 h 1130"/>
              <a:gd name="T70" fmla="*/ 284163 w 816"/>
              <a:gd name="T71" fmla="*/ 977900 h 1130"/>
              <a:gd name="T72" fmla="*/ 250825 w 816"/>
              <a:gd name="T73" fmla="*/ 892175 h 1130"/>
              <a:gd name="T74" fmla="*/ 203200 w 816"/>
              <a:gd name="T75" fmla="*/ 731837 h 1130"/>
              <a:gd name="T76" fmla="*/ 133350 w 816"/>
              <a:gd name="T77" fmla="*/ 539750 h 1130"/>
              <a:gd name="T78" fmla="*/ 47625 w 816"/>
              <a:gd name="T79" fmla="*/ 406400 h 1130"/>
              <a:gd name="T80" fmla="*/ 90487 w 816"/>
              <a:gd name="T81" fmla="*/ 265112 h 1130"/>
              <a:gd name="T82" fmla="*/ 9525 w 816"/>
              <a:gd name="T83" fmla="*/ 184150 h 1130"/>
              <a:gd name="T84" fmla="*/ 242888 w 816"/>
              <a:gd name="T85" fmla="*/ 131762 h 1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130"/>
              <a:gd name="T131" fmla="*/ 816 w 816"/>
              <a:gd name="T132" fmla="*/ 1130 h 1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130">
                <a:moveTo>
                  <a:pt x="185" y="80"/>
                </a:moveTo>
                <a:cubicBezTo>
                  <a:pt x="191" y="69"/>
                  <a:pt x="214" y="49"/>
                  <a:pt x="223" y="44"/>
                </a:cubicBezTo>
                <a:cubicBezTo>
                  <a:pt x="232" y="39"/>
                  <a:pt x="234" y="48"/>
                  <a:pt x="241" y="48"/>
                </a:cubicBezTo>
                <a:cubicBezTo>
                  <a:pt x="248" y="48"/>
                  <a:pt x="259" y="40"/>
                  <a:pt x="265" y="42"/>
                </a:cubicBezTo>
                <a:cubicBezTo>
                  <a:pt x="271" y="44"/>
                  <a:pt x="274" y="55"/>
                  <a:pt x="279" y="62"/>
                </a:cubicBezTo>
                <a:cubicBezTo>
                  <a:pt x="284" y="69"/>
                  <a:pt x="287" y="81"/>
                  <a:pt x="293" y="82"/>
                </a:cubicBezTo>
                <a:cubicBezTo>
                  <a:pt x="299" y="83"/>
                  <a:pt x="308" y="69"/>
                  <a:pt x="313" y="68"/>
                </a:cubicBezTo>
                <a:cubicBezTo>
                  <a:pt x="318" y="67"/>
                  <a:pt x="320" y="71"/>
                  <a:pt x="325" y="78"/>
                </a:cubicBezTo>
                <a:cubicBezTo>
                  <a:pt x="330" y="85"/>
                  <a:pt x="338" y="115"/>
                  <a:pt x="342" y="112"/>
                </a:cubicBezTo>
                <a:cubicBezTo>
                  <a:pt x="346" y="109"/>
                  <a:pt x="344" y="70"/>
                  <a:pt x="350" y="61"/>
                </a:cubicBezTo>
                <a:cubicBezTo>
                  <a:pt x="356" y="52"/>
                  <a:pt x="369" y="64"/>
                  <a:pt x="378" y="59"/>
                </a:cubicBezTo>
                <a:cubicBezTo>
                  <a:pt x="387" y="54"/>
                  <a:pt x="396" y="36"/>
                  <a:pt x="407" y="32"/>
                </a:cubicBezTo>
                <a:cubicBezTo>
                  <a:pt x="418" y="28"/>
                  <a:pt x="432" y="34"/>
                  <a:pt x="444" y="32"/>
                </a:cubicBezTo>
                <a:lnTo>
                  <a:pt x="477" y="23"/>
                </a:lnTo>
                <a:cubicBezTo>
                  <a:pt x="486" y="18"/>
                  <a:pt x="487" y="0"/>
                  <a:pt x="498" y="2"/>
                </a:cubicBezTo>
                <a:cubicBezTo>
                  <a:pt x="509" y="4"/>
                  <a:pt x="531" y="29"/>
                  <a:pt x="542" y="37"/>
                </a:cubicBezTo>
                <a:cubicBezTo>
                  <a:pt x="553" y="45"/>
                  <a:pt x="559" y="38"/>
                  <a:pt x="563" y="52"/>
                </a:cubicBezTo>
                <a:cubicBezTo>
                  <a:pt x="567" y="66"/>
                  <a:pt x="562" y="96"/>
                  <a:pt x="564" y="121"/>
                </a:cubicBezTo>
                <a:cubicBezTo>
                  <a:pt x="566" y="146"/>
                  <a:pt x="564" y="184"/>
                  <a:pt x="575" y="205"/>
                </a:cubicBezTo>
                <a:cubicBezTo>
                  <a:pt x="586" y="226"/>
                  <a:pt x="622" y="232"/>
                  <a:pt x="630" y="248"/>
                </a:cubicBezTo>
                <a:cubicBezTo>
                  <a:pt x="638" y="264"/>
                  <a:pt x="627" y="285"/>
                  <a:pt x="621" y="302"/>
                </a:cubicBezTo>
                <a:cubicBezTo>
                  <a:pt x="615" y="319"/>
                  <a:pt x="593" y="329"/>
                  <a:pt x="594" y="349"/>
                </a:cubicBezTo>
                <a:cubicBezTo>
                  <a:pt x="595" y="369"/>
                  <a:pt x="617" y="412"/>
                  <a:pt x="627" y="424"/>
                </a:cubicBezTo>
                <a:cubicBezTo>
                  <a:pt x="637" y="436"/>
                  <a:pt x="647" y="419"/>
                  <a:pt x="653" y="421"/>
                </a:cubicBezTo>
                <a:cubicBezTo>
                  <a:pt x="659" y="423"/>
                  <a:pt x="664" y="427"/>
                  <a:pt x="662" y="434"/>
                </a:cubicBezTo>
                <a:cubicBezTo>
                  <a:pt x="660" y="441"/>
                  <a:pt x="642" y="448"/>
                  <a:pt x="641" y="463"/>
                </a:cubicBezTo>
                <a:cubicBezTo>
                  <a:pt x="640" y="478"/>
                  <a:pt x="656" y="509"/>
                  <a:pt x="657" y="524"/>
                </a:cubicBezTo>
                <a:cubicBezTo>
                  <a:pt x="658" y="539"/>
                  <a:pt x="650" y="543"/>
                  <a:pt x="645" y="553"/>
                </a:cubicBezTo>
                <a:cubicBezTo>
                  <a:pt x="640" y="563"/>
                  <a:pt x="627" y="569"/>
                  <a:pt x="627" y="587"/>
                </a:cubicBezTo>
                <a:cubicBezTo>
                  <a:pt x="627" y="605"/>
                  <a:pt x="636" y="645"/>
                  <a:pt x="644" y="661"/>
                </a:cubicBezTo>
                <a:cubicBezTo>
                  <a:pt x="652" y="677"/>
                  <a:pt x="661" y="672"/>
                  <a:pt x="675" y="683"/>
                </a:cubicBezTo>
                <a:cubicBezTo>
                  <a:pt x="689" y="694"/>
                  <a:pt x="718" y="715"/>
                  <a:pt x="728" y="730"/>
                </a:cubicBezTo>
                <a:cubicBezTo>
                  <a:pt x="738" y="745"/>
                  <a:pt x="725" y="767"/>
                  <a:pt x="734" y="773"/>
                </a:cubicBezTo>
                <a:cubicBezTo>
                  <a:pt x="743" y="779"/>
                  <a:pt x="777" y="754"/>
                  <a:pt x="785" y="766"/>
                </a:cubicBezTo>
                <a:cubicBezTo>
                  <a:pt x="793" y="778"/>
                  <a:pt x="785" y="827"/>
                  <a:pt x="785" y="848"/>
                </a:cubicBezTo>
                <a:lnTo>
                  <a:pt x="783" y="892"/>
                </a:lnTo>
                <a:cubicBezTo>
                  <a:pt x="783" y="908"/>
                  <a:pt x="783" y="927"/>
                  <a:pt x="786" y="944"/>
                </a:cubicBezTo>
                <a:cubicBezTo>
                  <a:pt x="789" y="961"/>
                  <a:pt x="800" y="971"/>
                  <a:pt x="801" y="994"/>
                </a:cubicBezTo>
                <a:cubicBezTo>
                  <a:pt x="802" y="1017"/>
                  <a:pt x="816" y="1072"/>
                  <a:pt x="792" y="1085"/>
                </a:cubicBezTo>
                <a:cubicBezTo>
                  <a:pt x="768" y="1098"/>
                  <a:pt x="683" y="1073"/>
                  <a:pt x="657" y="1072"/>
                </a:cubicBezTo>
                <a:cubicBezTo>
                  <a:pt x="631" y="1071"/>
                  <a:pt x="644" y="1086"/>
                  <a:pt x="633" y="1080"/>
                </a:cubicBezTo>
                <a:cubicBezTo>
                  <a:pt x="622" y="1074"/>
                  <a:pt x="603" y="1043"/>
                  <a:pt x="593" y="1036"/>
                </a:cubicBezTo>
                <a:cubicBezTo>
                  <a:pt x="583" y="1029"/>
                  <a:pt x="584" y="1032"/>
                  <a:pt x="576" y="1039"/>
                </a:cubicBezTo>
                <a:cubicBezTo>
                  <a:pt x="568" y="1046"/>
                  <a:pt x="553" y="1081"/>
                  <a:pt x="543" y="1081"/>
                </a:cubicBezTo>
                <a:cubicBezTo>
                  <a:pt x="533" y="1081"/>
                  <a:pt x="529" y="1034"/>
                  <a:pt x="513" y="1040"/>
                </a:cubicBezTo>
                <a:cubicBezTo>
                  <a:pt x="497" y="1046"/>
                  <a:pt x="462" y="1110"/>
                  <a:pt x="449" y="1120"/>
                </a:cubicBezTo>
                <a:cubicBezTo>
                  <a:pt x="436" y="1130"/>
                  <a:pt x="438" y="1104"/>
                  <a:pt x="432" y="1099"/>
                </a:cubicBezTo>
                <a:cubicBezTo>
                  <a:pt x="426" y="1094"/>
                  <a:pt x="420" y="1100"/>
                  <a:pt x="414" y="1093"/>
                </a:cubicBezTo>
                <a:cubicBezTo>
                  <a:pt x="408" y="1086"/>
                  <a:pt x="407" y="1060"/>
                  <a:pt x="398" y="1058"/>
                </a:cubicBezTo>
                <a:cubicBezTo>
                  <a:pt x="389" y="1056"/>
                  <a:pt x="368" y="1075"/>
                  <a:pt x="360" y="1078"/>
                </a:cubicBezTo>
                <a:cubicBezTo>
                  <a:pt x="352" y="1081"/>
                  <a:pt x="356" y="1074"/>
                  <a:pt x="349" y="1078"/>
                </a:cubicBezTo>
                <a:cubicBezTo>
                  <a:pt x="342" y="1082"/>
                  <a:pt x="329" y="1100"/>
                  <a:pt x="318" y="1102"/>
                </a:cubicBezTo>
                <a:cubicBezTo>
                  <a:pt x="307" y="1104"/>
                  <a:pt x="289" y="1103"/>
                  <a:pt x="284" y="1093"/>
                </a:cubicBezTo>
                <a:cubicBezTo>
                  <a:pt x="279" y="1083"/>
                  <a:pt x="293" y="1056"/>
                  <a:pt x="285" y="1044"/>
                </a:cubicBezTo>
                <a:cubicBezTo>
                  <a:pt x="277" y="1032"/>
                  <a:pt x="250" y="1032"/>
                  <a:pt x="239" y="1024"/>
                </a:cubicBezTo>
                <a:cubicBezTo>
                  <a:pt x="228" y="1016"/>
                  <a:pt x="227" y="1000"/>
                  <a:pt x="217" y="998"/>
                </a:cubicBezTo>
                <a:cubicBezTo>
                  <a:pt x="207" y="996"/>
                  <a:pt x="188" y="1011"/>
                  <a:pt x="177" y="1012"/>
                </a:cubicBezTo>
                <a:cubicBezTo>
                  <a:pt x="166" y="1013"/>
                  <a:pt x="162" y="1005"/>
                  <a:pt x="149" y="1004"/>
                </a:cubicBezTo>
                <a:lnTo>
                  <a:pt x="98" y="1003"/>
                </a:lnTo>
                <a:cubicBezTo>
                  <a:pt x="88" y="994"/>
                  <a:pt x="93" y="962"/>
                  <a:pt x="86" y="952"/>
                </a:cubicBezTo>
                <a:cubicBezTo>
                  <a:pt x="79" y="942"/>
                  <a:pt x="61" y="949"/>
                  <a:pt x="55" y="944"/>
                </a:cubicBezTo>
                <a:cubicBezTo>
                  <a:pt x="49" y="939"/>
                  <a:pt x="46" y="927"/>
                  <a:pt x="51" y="922"/>
                </a:cubicBezTo>
                <a:cubicBezTo>
                  <a:pt x="56" y="917"/>
                  <a:pt x="77" y="921"/>
                  <a:pt x="83" y="914"/>
                </a:cubicBezTo>
                <a:cubicBezTo>
                  <a:pt x="89" y="907"/>
                  <a:pt x="80" y="892"/>
                  <a:pt x="89" y="878"/>
                </a:cubicBezTo>
                <a:cubicBezTo>
                  <a:pt x="98" y="864"/>
                  <a:pt x="128" y="845"/>
                  <a:pt x="135" y="832"/>
                </a:cubicBezTo>
                <a:cubicBezTo>
                  <a:pt x="142" y="819"/>
                  <a:pt x="126" y="810"/>
                  <a:pt x="134" y="799"/>
                </a:cubicBezTo>
                <a:cubicBezTo>
                  <a:pt x="142" y="788"/>
                  <a:pt x="170" y="780"/>
                  <a:pt x="183" y="767"/>
                </a:cubicBezTo>
                <a:cubicBezTo>
                  <a:pt x="196" y="754"/>
                  <a:pt x="210" y="736"/>
                  <a:pt x="215" y="719"/>
                </a:cubicBezTo>
                <a:cubicBezTo>
                  <a:pt x="220" y="702"/>
                  <a:pt x="213" y="674"/>
                  <a:pt x="215" y="664"/>
                </a:cubicBezTo>
                <a:cubicBezTo>
                  <a:pt x="217" y="654"/>
                  <a:pt x="228" y="665"/>
                  <a:pt x="227" y="658"/>
                </a:cubicBezTo>
                <a:cubicBezTo>
                  <a:pt x="226" y="651"/>
                  <a:pt x="214" y="627"/>
                  <a:pt x="206" y="620"/>
                </a:cubicBezTo>
                <a:cubicBezTo>
                  <a:pt x="198" y="613"/>
                  <a:pt x="188" y="623"/>
                  <a:pt x="179" y="616"/>
                </a:cubicBezTo>
                <a:cubicBezTo>
                  <a:pt x="170" y="609"/>
                  <a:pt x="157" y="587"/>
                  <a:pt x="153" y="578"/>
                </a:cubicBezTo>
                <a:cubicBezTo>
                  <a:pt x="149" y="569"/>
                  <a:pt x="163" y="575"/>
                  <a:pt x="158" y="562"/>
                </a:cubicBezTo>
                <a:cubicBezTo>
                  <a:pt x="153" y="549"/>
                  <a:pt x="130" y="519"/>
                  <a:pt x="125" y="502"/>
                </a:cubicBezTo>
                <a:cubicBezTo>
                  <a:pt x="120" y="485"/>
                  <a:pt x="131" y="474"/>
                  <a:pt x="128" y="461"/>
                </a:cubicBezTo>
                <a:cubicBezTo>
                  <a:pt x="125" y="448"/>
                  <a:pt x="111" y="445"/>
                  <a:pt x="104" y="425"/>
                </a:cubicBezTo>
                <a:cubicBezTo>
                  <a:pt x="97" y="405"/>
                  <a:pt x="88" y="358"/>
                  <a:pt x="84" y="340"/>
                </a:cubicBezTo>
                <a:lnTo>
                  <a:pt x="78" y="317"/>
                </a:lnTo>
                <a:cubicBezTo>
                  <a:pt x="69" y="303"/>
                  <a:pt x="37" y="274"/>
                  <a:pt x="30" y="256"/>
                </a:cubicBezTo>
                <a:cubicBezTo>
                  <a:pt x="23" y="238"/>
                  <a:pt x="34" y="224"/>
                  <a:pt x="38" y="209"/>
                </a:cubicBezTo>
                <a:cubicBezTo>
                  <a:pt x="42" y="194"/>
                  <a:pt x="59" y="176"/>
                  <a:pt x="57" y="167"/>
                </a:cubicBezTo>
                <a:cubicBezTo>
                  <a:pt x="55" y="158"/>
                  <a:pt x="37" y="166"/>
                  <a:pt x="29" y="158"/>
                </a:cubicBezTo>
                <a:cubicBezTo>
                  <a:pt x="21" y="150"/>
                  <a:pt x="0" y="129"/>
                  <a:pt x="6" y="116"/>
                </a:cubicBezTo>
                <a:cubicBezTo>
                  <a:pt x="12" y="103"/>
                  <a:pt x="39" y="87"/>
                  <a:pt x="63" y="82"/>
                </a:cubicBezTo>
                <a:cubicBezTo>
                  <a:pt x="87" y="77"/>
                  <a:pt x="133" y="83"/>
                  <a:pt x="153" y="83"/>
                </a:cubicBezTo>
                <a:cubicBezTo>
                  <a:pt x="173" y="83"/>
                  <a:pt x="178" y="81"/>
                  <a:pt x="185" y="80"/>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5146" name="Freeform 26"/>
          <p:cNvSpPr>
            <a:spLocks/>
          </p:cNvSpPr>
          <p:nvPr/>
        </p:nvSpPr>
        <p:spPr bwMode="auto">
          <a:xfrm>
            <a:off x="7046913" y="596900"/>
            <a:ext cx="614362" cy="1116013"/>
          </a:xfrm>
          <a:custGeom>
            <a:avLst/>
            <a:gdLst>
              <a:gd name="T0" fmla="*/ 395287 w 387"/>
              <a:gd name="T1" fmla="*/ 25400 h 703"/>
              <a:gd name="T2" fmla="*/ 363537 w 387"/>
              <a:gd name="T3" fmla="*/ 38100 h 703"/>
              <a:gd name="T4" fmla="*/ 263525 w 387"/>
              <a:gd name="T5" fmla="*/ 103188 h 703"/>
              <a:gd name="T6" fmla="*/ 211137 w 387"/>
              <a:gd name="T7" fmla="*/ 11113 h 703"/>
              <a:gd name="T8" fmla="*/ 185737 w 387"/>
              <a:gd name="T9" fmla="*/ 31750 h 703"/>
              <a:gd name="T10" fmla="*/ 157162 w 387"/>
              <a:gd name="T11" fmla="*/ 20638 h 703"/>
              <a:gd name="T12" fmla="*/ 63500 w 387"/>
              <a:gd name="T13" fmla="*/ 74613 h 703"/>
              <a:gd name="T14" fmla="*/ 42862 w 387"/>
              <a:gd name="T15" fmla="*/ 111125 h 703"/>
              <a:gd name="T16" fmla="*/ 58737 w 387"/>
              <a:gd name="T17" fmla="*/ 196850 h 703"/>
              <a:gd name="T18" fmla="*/ 6350 w 387"/>
              <a:gd name="T19" fmla="*/ 268288 h 703"/>
              <a:gd name="T20" fmla="*/ 20637 w 387"/>
              <a:gd name="T21" fmla="*/ 358775 h 703"/>
              <a:gd name="T22" fmla="*/ 47625 w 387"/>
              <a:gd name="T23" fmla="*/ 441325 h 703"/>
              <a:gd name="T24" fmla="*/ 196850 w 387"/>
              <a:gd name="T25" fmla="*/ 803275 h 703"/>
              <a:gd name="T26" fmla="*/ 273050 w 387"/>
              <a:gd name="T27" fmla="*/ 892175 h 703"/>
              <a:gd name="T28" fmla="*/ 361950 w 387"/>
              <a:gd name="T29" fmla="*/ 901700 h 703"/>
              <a:gd name="T30" fmla="*/ 466725 w 387"/>
              <a:gd name="T31" fmla="*/ 889000 h 703"/>
              <a:gd name="T32" fmla="*/ 500062 w 387"/>
              <a:gd name="T33" fmla="*/ 935038 h 703"/>
              <a:gd name="T34" fmla="*/ 549275 w 387"/>
              <a:gd name="T35" fmla="*/ 1084263 h 703"/>
              <a:gd name="T36" fmla="*/ 585787 w 387"/>
              <a:gd name="T37" fmla="*/ 1116013 h 703"/>
              <a:gd name="T38" fmla="*/ 606425 w 387"/>
              <a:gd name="T39" fmla="*/ 1112838 h 703"/>
              <a:gd name="T40" fmla="*/ 614362 w 387"/>
              <a:gd name="T41" fmla="*/ 1069975 h 703"/>
              <a:gd name="T42" fmla="*/ 609600 w 387"/>
              <a:gd name="T43" fmla="*/ 911225 h 703"/>
              <a:gd name="T44" fmla="*/ 582612 w 387"/>
              <a:gd name="T45" fmla="*/ 744538 h 703"/>
              <a:gd name="T46" fmla="*/ 525462 w 387"/>
              <a:gd name="T47" fmla="*/ 541338 h 703"/>
              <a:gd name="T48" fmla="*/ 449262 w 387"/>
              <a:gd name="T49" fmla="*/ 279400 h 703"/>
              <a:gd name="T50" fmla="*/ 401637 w 387"/>
              <a:gd name="T51" fmla="*/ 73025 h 703"/>
              <a:gd name="T52" fmla="*/ 395287 w 387"/>
              <a:gd name="T53" fmla="*/ 25400 h 7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7"/>
              <a:gd name="T82" fmla="*/ 0 h 703"/>
              <a:gd name="T83" fmla="*/ 387 w 387"/>
              <a:gd name="T84" fmla="*/ 703 h 7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7" h="703">
                <a:moveTo>
                  <a:pt x="249" y="16"/>
                </a:moveTo>
                <a:lnTo>
                  <a:pt x="229" y="24"/>
                </a:lnTo>
                <a:cubicBezTo>
                  <a:pt x="215" y="32"/>
                  <a:pt x="182" y="68"/>
                  <a:pt x="166" y="65"/>
                </a:cubicBezTo>
                <a:cubicBezTo>
                  <a:pt x="150" y="62"/>
                  <a:pt x="141" y="14"/>
                  <a:pt x="133" y="7"/>
                </a:cubicBezTo>
                <a:cubicBezTo>
                  <a:pt x="125" y="0"/>
                  <a:pt x="123" y="19"/>
                  <a:pt x="117" y="20"/>
                </a:cubicBezTo>
                <a:cubicBezTo>
                  <a:pt x="111" y="21"/>
                  <a:pt x="112" y="9"/>
                  <a:pt x="99" y="13"/>
                </a:cubicBezTo>
                <a:cubicBezTo>
                  <a:pt x="86" y="17"/>
                  <a:pt x="52" y="38"/>
                  <a:pt x="40" y="47"/>
                </a:cubicBezTo>
                <a:cubicBezTo>
                  <a:pt x="28" y="56"/>
                  <a:pt x="27" y="57"/>
                  <a:pt x="27" y="70"/>
                </a:cubicBezTo>
                <a:cubicBezTo>
                  <a:pt x="27" y="83"/>
                  <a:pt x="41" y="108"/>
                  <a:pt x="37" y="124"/>
                </a:cubicBezTo>
                <a:cubicBezTo>
                  <a:pt x="33" y="140"/>
                  <a:pt x="8" y="152"/>
                  <a:pt x="4" y="169"/>
                </a:cubicBezTo>
                <a:cubicBezTo>
                  <a:pt x="0" y="186"/>
                  <a:pt x="9" y="208"/>
                  <a:pt x="13" y="226"/>
                </a:cubicBezTo>
                <a:cubicBezTo>
                  <a:pt x="17" y="244"/>
                  <a:pt x="11" y="231"/>
                  <a:pt x="30" y="278"/>
                </a:cubicBezTo>
                <a:cubicBezTo>
                  <a:pt x="49" y="325"/>
                  <a:pt x="100" y="459"/>
                  <a:pt x="124" y="506"/>
                </a:cubicBezTo>
                <a:cubicBezTo>
                  <a:pt x="148" y="553"/>
                  <a:pt x="155" y="552"/>
                  <a:pt x="172" y="562"/>
                </a:cubicBezTo>
                <a:cubicBezTo>
                  <a:pt x="189" y="572"/>
                  <a:pt x="208" y="568"/>
                  <a:pt x="228" y="568"/>
                </a:cubicBezTo>
                <a:cubicBezTo>
                  <a:pt x="248" y="568"/>
                  <a:pt x="280" y="557"/>
                  <a:pt x="294" y="560"/>
                </a:cubicBezTo>
                <a:cubicBezTo>
                  <a:pt x="308" y="563"/>
                  <a:pt x="306" y="569"/>
                  <a:pt x="315" y="589"/>
                </a:cubicBezTo>
                <a:cubicBezTo>
                  <a:pt x="324" y="609"/>
                  <a:pt x="337" y="664"/>
                  <a:pt x="346" y="683"/>
                </a:cubicBezTo>
                <a:cubicBezTo>
                  <a:pt x="355" y="702"/>
                  <a:pt x="363" y="700"/>
                  <a:pt x="369" y="703"/>
                </a:cubicBezTo>
                <a:lnTo>
                  <a:pt x="382" y="701"/>
                </a:lnTo>
                <a:lnTo>
                  <a:pt x="387" y="674"/>
                </a:lnTo>
                <a:cubicBezTo>
                  <a:pt x="387" y="653"/>
                  <a:pt x="387" y="608"/>
                  <a:pt x="384" y="574"/>
                </a:cubicBezTo>
                <a:cubicBezTo>
                  <a:pt x="381" y="540"/>
                  <a:pt x="376" y="508"/>
                  <a:pt x="367" y="469"/>
                </a:cubicBezTo>
                <a:cubicBezTo>
                  <a:pt x="358" y="430"/>
                  <a:pt x="345" y="390"/>
                  <a:pt x="331" y="341"/>
                </a:cubicBezTo>
                <a:cubicBezTo>
                  <a:pt x="317" y="292"/>
                  <a:pt x="296" y="225"/>
                  <a:pt x="283" y="176"/>
                </a:cubicBezTo>
                <a:cubicBezTo>
                  <a:pt x="270" y="127"/>
                  <a:pt x="259" y="73"/>
                  <a:pt x="253" y="46"/>
                </a:cubicBezTo>
                <a:lnTo>
                  <a:pt x="249" y="16"/>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5147" name="Freeform 27"/>
          <p:cNvSpPr>
            <a:spLocks/>
          </p:cNvSpPr>
          <p:nvPr/>
        </p:nvSpPr>
        <p:spPr bwMode="auto">
          <a:xfrm>
            <a:off x="6737350" y="2457450"/>
            <a:ext cx="1868488" cy="1422400"/>
          </a:xfrm>
          <a:custGeom>
            <a:avLst/>
            <a:gdLst>
              <a:gd name="T0" fmla="*/ 923925 w 1177"/>
              <a:gd name="T1" fmla="*/ 0 h 896"/>
              <a:gd name="T2" fmla="*/ 892175 w 1177"/>
              <a:gd name="T3" fmla="*/ 9525 h 896"/>
              <a:gd name="T4" fmla="*/ 500063 w 1177"/>
              <a:gd name="T5" fmla="*/ 84138 h 896"/>
              <a:gd name="T6" fmla="*/ 61913 w 1177"/>
              <a:gd name="T7" fmla="*/ 174625 h 896"/>
              <a:gd name="T8" fmla="*/ 133350 w 1177"/>
              <a:gd name="T9" fmla="*/ 490538 h 896"/>
              <a:gd name="T10" fmla="*/ 238125 w 1177"/>
              <a:gd name="T11" fmla="*/ 560388 h 896"/>
              <a:gd name="T12" fmla="*/ 301625 w 1177"/>
              <a:gd name="T13" fmla="*/ 850900 h 896"/>
              <a:gd name="T14" fmla="*/ 228600 w 1177"/>
              <a:gd name="T15" fmla="*/ 974725 h 896"/>
              <a:gd name="T16" fmla="*/ 358775 w 1177"/>
              <a:gd name="T17" fmla="*/ 1279525 h 896"/>
              <a:gd name="T18" fmla="*/ 858838 w 1177"/>
              <a:gd name="T19" fmla="*/ 1204913 h 896"/>
              <a:gd name="T20" fmla="*/ 1109663 w 1177"/>
              <a:gd name="T21" fmla="*/ 1414463 h 896"/>
              <a:gd name="T22" fmla="*/ 1128713 w 1177"/>
              <a:gd name="T23" fmla="*/ 1422400 h 896"/>
              <a:gd name="T24" fmla="*/ 1138238 w 1177"/>
              <a:gd name="T25" fmla="*/ 1404938 h 896"/>
              <a:gd name="T26" fmla="*/ 1162050 w 1177"/>
              <a:gd name="T27" fmla="*/ 1374775 h 896"/>
              <a:gd name="T28" fmla="*/ 1187450 w 1177"/>
              <a:gd name="T29" fmla="*/ 1350963 h 896"/>
              <a:gd name="T30" fmla="*/ 1223963 w 1177"/>
              <a:gd name="T31" fmla="*/ 1347788 h 896"/>
              <a:gd name="T32" fmla="*/ 1239838 w 1177"/>
              <a:gd name="T33" fmla="*/ 1300163 h 896"/>
              <a:gd name="T34" fmla="*/ 1273175 w 1177"/>
              <a:gd name="T35" fmla="*/ 1293813 h 896"/>
              <a:gd name="T36" fmla="*/ 1271588 w 1177"/>
              <a:gd name="T37" fmla="*/ 1338263 h 896"/>
              <a:gd name="T38" fmla="*/ 1314450 w 1177"/>
              <a:gd name="T39" fmla="*/ 1317625 h 896"/>
              <a:gd name="T40" fmla="*/ 1323975 w 1177"/>
              <a:gd name="T41" fmla="*/ 1274763 h 896"/>
              <a:gd name="T42" fmla="*/ 1333500 w 1177"/>
              <a:gd name="T43" fmla="*/ 1308100 h 896"/>
              <a:gd name="T44" fmla="*/ 1347788 w 1177"/>
              <a:gd name="T45" fmla="*/ 1317625 h 896"/>
              <a:gd name="T46" fmla="*/ 1392238 w 1177"/>
              <a:gd name="T47" fmla="*/ 1333500 h 896"/>
              <a:gd name="T48" fmla="*/ 1438275 w 1177"/>
              <a:gd name="T49" fmla="*/ 1338263 h 896"/>
              <a:gd name="T50" fmla="*/ 1538288 w 1177"/>
              <a:gd name="T51" fmla="*/ 1250950 h 896"/>
              <a:gd name="T52" fmla="*/ 1662113 w 1177"/>
              <a:gd name="T53" fmla="*/ 1150938 h 896"/>
              <a:gd name="T54" fmla="*/ 1709738 w 1177"/>
              <a:gd name="T55" fmla="*/ 1066800 h 896"/>
              <a:gd name="T56" fmla="*/ 1858963 w 1177"/>
              <a:gd name="T57" fmla="*/ 922338 h 896"/>
              <a:gd name="T58" fmla="*/ 1771651 w 1177"/>
              <a:gd name="T59" fmla="*/ 833438 h 896"/>
              <a:gd name="T60" fmla="*/ 1671638 w 1177"/>
              <a:gd name="T61" fmla="*/ 793750 h 896"/>
              <a:gd name="T62" fmla="*/ 1554163 w 1177"/>
              <a:gd name="T63" fmla="*/ 681038 h 896"/>
              <a:gd name="T64" fmla="*/ 1225550 w 1177"/>
              <a:gd name="T65" fmla="*/ 571500 h 896"/>
              <a:gd name="T66" fmla="*/ 1011238 w 1177"/>
              <a:gd name="T67" fmla="*/ 447675 h 896"/>
              <a:gd name="T68" fmla="*/ 1014413 w 1177"/>
              <a:gd name="T69" fmla="*/ 336550 h 896"/>
              <a:gd name="T70" fmla="*/ 939800 w 1177"/>
              <a:gd name="T71" fmla="*/ 366712 h 896"/>
              <a:gd name="T72" fmla="*/ 762000 w 1177"/>
              <a:gd name="T73" fmla="*/ 295275 h 896"/>
              <a:gd name="T74" fmla="*/ 739775 w 1177"/>
              <a:gd name="T75" fmla="*/ 103188 h 896"/>
              <a:gd name="T76" fmla="*/ 881063 w 1177"/>
              <a:gd name="T77" fmla="*/ 46037 h 896"/>
              <a:gd name="T78" fmla="*/ 914400 w 1177"/>
              <a:gd name="T79" fmla="*/ 14288 h 896"/>
              <a:gd name="T80" fmla="*/ 923925 w 1177"/>
              <a:gd name="T81" fmla="*/ 0 h 8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77"/>
              <a:gd name="T124" fmla="*/ 0 h 896"/>
              <a:gd name="T125" fmla="*/ 1177 w 1177"/>
              <a:gd name="T126" fmla="*/ 896 h 8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77" h="896">
                <a:moveTo>
                  <a:pt x="582" y="0"/>
                </a:moveTo>
                <a:lnTo>
                  <a:pt x="562" y="6"/>
                </a:lnTo>
                <a:cubicBezTo>
                  <a:pt x="518" y="15"/>
                  <a:pt x="402" y="36"/>
                  <a:pt x="315" y="53"/>
                </a:cubicBezTo>
                <a:cubicBezTo>
                  <a:pt x="228" y="70"/>
                  <a:pt x="78" y="67"/>
                  <a:pt x="39" y="110"/>
                </a:cubicBezTo>
                <a:cubicBezTo>
                  <a:pt x="0" y="153"/>
                  <a:pt x="66" y="269"/>
                  <a:pt x="84" y="309"/>
                </a:cubicBezTo>
                <a:cubicBezTo>
                  <a:pt x="102" y="349"/>
                  <a:pt x="132" y="315"/>
                  <a:pt x="150" y="353"/>
                </a:cubicBezTo>
                <a:cubicBezTo>
                  <a:pt x="168" y="391"/>
                  <a:pt x="191" y="493"/>
                  <a:pt x="190" y="536"/>
                </a:cubicBezTo>
                <a:cubicBezTo>
                  <a:pt x="189" y="579"/>
                  <a:pt x="138" y="569"/>
                  <a:pt x="144" y="614"/>
                </a:cubicBezTo>
                <a:cubicBezTo>
                  <a:pt x="150" y="659"/>
                  <a:pt x="160" y="782"/>
                  <a:pt x="226" y="806"/>
                </a:cubicBezTo>
                <a:cubicBezTo>
                  <a:pt x="292" y="830"/>
                  <a:pt x="462" y="745"/>
                  <a:pt x="541" y="759"/>
                </a:cubicBezTo>
                <a:cubicBezTo>
                  <a:pt x="620" y="773"/>
                  <a:pt x="671" y="868"/>
                  <a:pt x="699" y="891"/>
                </a:cubicBezTo>
                <a:lnTo>
                  <a:pt x="711" y="896"/>
                </a:lnTo>
                <a:lnTo>
                  <a:pt x="717" y="885"/>
                </a:lnTo>
                <a:cubicBezTo>
                  <a:pt x="720" y="880"/>
                  <a:pt x="727" y="872"/>
                  <a:pt x="732" y="866"/>
                </a:cubicBezTo>
                <a:cubicBezTo>
                  <a:pt x="737" y="860"/>
                  <a:pt x="742" y="854"/>
                  <a:pt x="748" y="851"/>
                </a:cubicBezTo>
                <a:cubicBezTo>
                  <a:pt x="754" y="848"/>
                  <a:pt x="766" y="854"/>
                  <a:pt x="771" y="849"/>
                </a:cubicBezTo>
                <a:cubicBezTo>
                  <a:pt x="776" y="844"/>
                  <a:pt x="776" y="825"/>
                  <a:pt x="781" y="819"/>
                </a:cubicBezTo>
                <a:cubicBezTo>
                  <a:pt x="786" y="813"/>
                  <a:pt x="799" y="811"/>
                  <a:pt x="802" y="815"/>
                </a:cubicBezTo>
                <a:cubicBezTo>
                  <a:pt x="805" y="819"/>
                  <a:pt x="797" y="840"/>
                  <a:pt x="801" y="843"/>
                </a:cubicBezTo>
                <a:cubicBezTo>
                  <a:pt x="805" y="846"/>
                  <a:pt x="823" y="837"/>
                  <a:pt x="828" y="830"/>
                </a:cubicBezTo>
                <a:cubicBezTo>
                  <a:pt x="833" y="823"/>
                  <a:pt x="832" y="804"/>
                  <a:pt x="834" y="803"/>
                </a:cubicBezTo>
                <a:cubicBezTo>
                  <a:pt x="836" y="802"/>
                  <a:pt x="838" y="820"/>
                  <a:pt x="840" y="824"/>
                </a:cubicBezTo>
                <a:cubicBezTo>
                  <a:pt x="842" y="828"/>
                  <a:pt x="843" y="827"/>
                  <a:pt x="849" y="830"/>
                </a:cubicBezTo>
                <a:cubicBezTo>
                  <a:pt x="855" y="833"/>
                  <a:pt x="868" y="838"/>
                  <a:pt x="877" y="840"/>
                </a:cubicBezTo>
                <a:cubicBezTo>
                  <a:pt x="886" y="842"/>
                  <a:pt x="891" y="852"/>
                  <a:pt x="906" y="843"/>
                </a:cubicBezTo>
                <a:cubicBezTo>
                  <a:pt x="921" y="834"/>
                  <a:pt x="946" y="808"/>
                  <a:pt x="969" y="788"/>
                </a:cubicBezTo>
                <a:cubicBezTo>
                  <a:pt x="992" y="768"/>
                  <a:pt x="1029" y="744"/>
                  <a:pt x="1047" y="725"/>
                </a:cubicBezTo>
                <a:cubicBezTo>
                  <a:pt x="1065" y="706"/>
                  <a:pt x="1056" y="696"/>
                  <a:pt x="1077" y="672"/>
                </a:cubicBezTo>
                <a:cubicBezTo>
                  <a:pt x="1098" y="648"/>
                  <a:pt x="1165" y="605"/>
                  <a:pt x="1171" y="581"/>
                </a:cubicBezTo>
                <a:cubicBezTo>
                  <a:pt x="1177" y="557"/>
                  <a:pt x="1136" y="538"/>
                  <a:pt x="1116" y="525"/>
                </a:cubicBezTo>
                <a:cubicBezTo>
                  <a:pt x="1096" y="512"/>
                  <a:pt x="1076" y="516"/>
                  <a:pt x="1053" y="500"/>
                </a:cubicBezTo>
                <a:cubicBezTo>
                  <a:pt x="1030" y="484"/>
                  <a:pt x="1026" y="452"/>
                  <a:pt x="979" y="429"/>
                </a:cubicBezTo>
                <a:cubicBezTo>
                  <a:pt x="932" y="406"/>
                  <a:pt x="829" y="384"/>
                  <a:pt x="772" y="360"/>
                </a:cubicBezTo>
                <a:cubicBezTo>
                  <a:pt x="715" y="336"/>
                  <a:pt x="659" y="307"/>
                  <a:pt x="637" y="282"/>
                </a:cubicBezTo>
                <a:cubicBezTo>
                  <a:pt x="615" y="257"/>
                  <a:pt x="646" y="220"/>
                  <a:pt x="639" y="212"/>
                </a:cubicBezTo>
                <a:cubicBezTo>
                  <a:pt x="632" y="204"/>
                  <a:pt x="618" y="235"/>
                  <a:pt x="592" y="231"/>
                </a:cubicBezTo>
                <a:cubicBezTo>
                  <a:pt x="566" y="227"/>
                  <a:pt x="501" y="214"/>
                  <a:pt x="480" y="186"/>
                </a:cubicBezTo>
                <a:cubicBezTo>
                  <a:pt x="459" y="158"/>
                  <a:pt x="454" y="91"/>
                  <a:pt x="466" y="65"/>
                </a:cubicBezTo>
                <a:cubicBezTo>
                  <a:pt x="478" y="39"/>
                  <a:pt x="537" y="38"/>
                  <a:pt x="555" y="29"/>
                </a:cubicBezTo>
                <a:cubicBezTo>
                  <a:pt x="573" y="20"/>
                  <a:pt x="572" y="14"/>
                  <a:pt x="576" y="9"/>
                </a:cubicBezTo>
                <a:lnTo>
                  <a:pt x="582" y="0"/>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5148" name="Freeform 28"/>
          <p:cNvSpPr>
            <a:spLocks/>
          </p:cNvSpPr>
          <p:nvPr/>
        </p:nvSpPr>
        <p:spPr bwMode="auto">
          <a:xfrm>
            <a:off x="8188325" y="3822700"/>
            <a:ext cx="703263" cy="450850"/>
          </a:xfrm>
          <a:custGeom>
            <a:avLst/>
            <a:gdLst>
              <a:gd name="T0" fmla="*/ 165100 w 443"/>
              <a:gd name="T1" fmla="*/ 23812 h 284"/>
              <a:gd name="T2" fmla="*/ 188913 w 443"/>
              <a:gd name="T3" fmla="*/ 0 h 284"/>
              <a:gd name="T4" fmla="*/ 211138 w 443"/>
              <a:gd name="T5" fmla="*/ 15875 h 284"/>
              <a:gd name="T6" fmla="*/ 269875 w 443"/>
              <a:gd name="T7" fmla="*/ 66675 h 284"/>
              <a:gd name="T8" fmla="*/ 298450 w 443"/>
              <a:gd name="T9" fmla="*/ 42862 h 284"/>
              <a:gd name="T10" fmla="*/ 373063 w 443"/>
              <a:gd name="T11" fmla="*/ 73025 h 284"/>
              <a:gd name="T12" fmla="*/ 406400 w 443"/>
              <a:gd name="T13" fmla="*/ 114300 h 284"/>
              <a:gd name="T14" fmla="*/ 465138 w 443"/>
              <a:gd name="T15" fmla="*/ 106363 h 284"/>
              <a:gd name="T16" fmla="*/ 517525 w 443"/>
              <a:gd name="T17" fmla="*/ 109538 h 284"/>
              <a:gd name="T18" fmla="*/ 560388 w 443"/>
              <a:gd name="T19" fmla="*/ 100012 h 284"/>
              <a:gd name="T20" fmla="*/ 615950 w 443"/>
              <a:gd name="T21" fmla="*/ 134937 h 284"/>
              <a:gd name="T22" fmla="*/ 650875 w 443"/>
              <a:gd name="T23" fmla="*/ 152400 h 284"/>
              <a:gd name="T24" fmla="*/ 669925 w 443"/>
              <a:gd name="T25" fmla="*/ 182562 h 284"/>
              <a:gd name="T26" fmla="*/ 701675 w 443"/>
              <a:gd name="T27" fmla="*/ 204788 h 284"/>
              <a:gd name="T28" fmla="*/ 684213 w 443"/>
              <a:gd name="T29" fmla="*/ 238125 h 284"/>
              <a:gd name="T30" fmla="*/ 669925 w 443"/>
              <a:gd name="T31" fmla="*/ 261937 h 284"/>
              <a:gd name="T32" fmla="*/ 644525 w 443"/>
              <a:gd name="T33" fmla="*/ 258762 h 284"/>
              <a:gd name="T34" fmla="*/ 615950 w 443"/>
              <a:gd name="T35" fmla="*/ 276225 h 284"/>
              <a:gd name="T36" fmla="*/ 574675 w 443"/>
              <a:gd name="T37" fmla="*/ 258762 h 284"/>
              <a:gd name="T38" fmla="*/ 555625 w 443"/>
              <a:gd name="T39" fmla="*/ 266700 h 284"/>
              <a:gd name="T40" fmla="*/ 527050 w 443"/>
              <a:gd name="T41" fmla="*/ 252412 h 284"/>
              <a:gd name="T42" fmla="*/ 492125 w 443"/>
              <a:gd name="T43" fmla="*/ 252412 h 284"/>
              <a:gd name="T44" fmla="*/ 493713 w 443"/>
              <a:gd name="T45" fmla="*/ 285750 h 284"/>
              <a:gd name="T46" fmla="*/ 463550 w 443"/>
              <a:gd name="T47" fmla="*/ 315912 h 284"/>
              <a:gd name="T48" fmla="*/ 458788 w 443"/>
              <a:gd name="T49" fmla="*/ 357187 h 284"/>
              <a:gd name="T50" fmla="*/ 430213 w 443"/>
              <a:gd name="T51" fmla="*/ 358775 h 284"/>
              <a:gd name="T52" fmla="*/ 384175 w 443"/>
              <a:gd name="T53" fmla="*/ 338137 h 284"/>
              <a:gd name="T54" fmla="*/ 368300 w 443"/>
              <a:gd name="T55" fmla="*/ 392112 h 284"/>
              <a:gd name="T56" fmla="*/ 331788 w 443"/>
              <a:gd name="T57" fmla="*/ 404812 h 284"/>
              <a:gd name="T58" fmla="*/ 287338 w 443"/>
              <a:gd name="T59" fmla="*/ 447675 h 284"/>
              <a:gd name="T60" fmla="*/ 250825 w 443"/>
              <a:gd name="T61" fmla="*/ 428625 h 284"/>
              <a:gd name="T62" fmla="*/ 206375 w 443"/>
              <a:gd name="T63" fmla="*/ 430213 h 284"/>
              <a:gd name="T64" fmla="*/ 215900 w 443"/>
              <a:gd name="T65" fmla="*/ 338137 h 284"/>
              <a:gd name="T66" fmla="*/ 182563 w 443"/>
              <a:gd name="T67" fmla="*/ 301625 h 284"/>
              <a:gd name="T68" fmla="*/ 184150 w 443"/>
              <a:gd name="T69" fmla="*/ 276225 h 284"/>
              <a:gd name="T70" fmla="*/ 141288 w 443"/>
              <a:gd name="T71" fmla="*/ 282575 h 284"/>
              <a:gd name="T72" fmla="*/ 117475 w 443"/>
              <a:gd name="T73" fmla="*/ 263525 h 284"/>
              <a:gd name="T74" fmla="*/ 53975 w 443"/>
              <a:gd name="T75" fmla="*/ 247650 h 284"/>
              <a:gd name="T76" fmla="*/ 26988 w 443"/>
              <a:gd name="T77" fmla="*/ 263525 h 284"/>
              <a:gd name="T78" fmla="*/ 1588 w 443"/>
              <a:gd name="T79" fmla="*/ 252412 h 284"/>
              <a:gd name="T80" fmla="*/ 17463 w 443"/>
              <a:gd name="T81" fmla="*/ 223838 h 284"/>
              <a:gd name="T82" fmla="*/ 44450 w 443"/>
              <a:gd name="T83" fmla="*/ 204788 h 284"/>
              <a:gd name="T84" fmla="*/ 73025 w 443"/>
              <a:gd name="T85" fmla="*/ 157162 h 284"/>
              <a:gd name="T86" fmla="*/ 96838 w 443"/>
              <a:gd name="T87" fmla="*/ 128587 h 284"/>
              <a:gd name="T88" fmla="*/ 130175 w 443"/>
              <a:gd name="T89" fmla="*/ 114300 h 284"/>
              <a:gd name="T90" fmla="*/ 155575 w 443"/>
              <a:gd name="T91" fmla="*/ 120650 h 284"/>
              <a:gd name="T92" fmla="*/ 177800 w 443"/>
              <a:gd name="T93" fmla="*/ 92075 h 284"/>
              <a:gd name="T94" fmla="*/ 225425 w 443"/>
              <a:gd name="T95" fmla="*/ 104775 h 284"/>
              <a:gd name="T96" fmla="*/ 179388 w 443"/>
              <a:gd name="T97" fmla="*/ 66675 h 284"/>
              <a:gd name="T98" fmla="*/ 174625 w 443"/>
              <a:gd name="T99" fmla="*/ 38100 h 284"/>
              <a:gd name="T100" fmla="*/ 165100 w 443"/>
              <a:gd name="T101" fmla="*/ 23812 h 2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3"/>
              <a:gd name="T154" fmla="*/ 0 h 284"/>
              <a:gd name="T155" fmla="*/ 443 w 443"/>
              <a:gd name="T156" fmla="*/ 284 h 2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3" h="284">
                <a:moveTo>
                  <a:pt x="104" y="15"/>
                </a:moveTo>
                <a:lnTo>
                  <a:pt x="119" y="0"/>
                </a:lnTo>
                <a:lnTo>
                  <a:pt x="133" y="10"/>
                </a:lnTo>
                <a:cubicBezTo>
                  <a:pt x="141" y="17"/>
                  <a:pt x="161" y="39"/>
                  <a:pt x="170" y="42"/>
                </a:cubicBezTo>
                <a:cubicBezTo>
                  <a:pt x="179" y="45"/>
                  <a:pt x="177" y="26"/>
                  <a:pt x="188" y="27"/>
                </a:cubicBezTo>
                <a:cubicBezTo>
                  <a:pt x="199" y="28"/>
                  <a:pt x="224" y="38"/>
                  <a:pt x="235" y="46"/>
                </a:cubicBezTo>
                <a:cubicBezTo>
                  <a:pt x="246" y="54"/>
                  <a:pt x="246" y="68"/>
                  <a:pt x="256" y="72"/>
                </a:cubicBezTo>
                <a:cubicBezTo>
                  <a:pt x="266" y="76"/>
                  <a:pt x="281" y="68"/>
                  <a:pt x="293" y="67"/>
                </a:cubicBezTo>
                <a:cubicBezTo>
                  <a:pt x="305" y="66"/>
                  <a:pt x="316" y="70"/>
                  <a:pt x="326" y="69"/>
                </a:cubicBezTo>
                <a:cubicBezTo>
                  <a:pt x="336" y="68"/>
                  <a:pt x="343" y="60"/>
                  <a:pt x="353" y="63"/>
                </a:cubicBezTo>
                <a:cubicBezTo>
                  <a:pt x="363" y="66"/>
                  <a:pt x="379" y="80"/>
                  <a:pt x="388" y="85"/>
                </a:cubicBezTo>
                <a:cubicBezTo>
                  <a:pt x="397" y="90"/>
                  <a:pt x="404" y="91"/>
                  <a:pt x="410" y="96"/>
                </a:cubicBezTo>
                <a:cubicBezTo>
                  <a:pt x="416" y="101"/>
                  <a:pt x="417" y="110"/>
                  <a:pt x="422" y="115"/>
                </a:cubicBezTo>
                <a:cubicBezTo>
                  <a:pt x="427" y="120"/>
                  <a:pt x="441" y="123"/>
                  <a:pt x="442" y="129"/>
                </a:cubicBezTo>
                <a:cubicBezTo>
                  <a:pt x="443" y="135"/>
                  <a:pt x="434" y="144"/>
                  <a:pt x="431" y="150"/>
                </a:cubicBezTo>
                <a:cubicBezTo>
                  <a:pt x="428" y="156"/>
                  <a:pt x="426" y="163"/>
                  <a:pt x="422" y="165"/>
                </a:cubicBezTo>
                <a:cubicBezTo>
                  <a:pt x="418" y="167"/>
                  <a:pt x="412" y="162"/>
                  <a:pt x="406" y="163"/>
                </a:cubicBezTo>
                <a:cubicBezTo>
                  <a:pt x="400" y="164"/>
                  <a:pt x="395" y="174"/>
                  <a:pt x="388" y="174"/>
                </a:cubicBezTo>
                <a:cubicBezTo>
                  <a:pt x="381" y="174"/>
                  <a:pt x="368" y="164"/>
                  <a:pt x="362" y="163"/>
                </a:cubicBezTo>
                <a:cubicBezTo>
                  <a:pt x="356" y="162"/>
                  <a:pt x="355" y="169"/>
                  <a:pt x="350" y="168"/>
                </a:cubicBezTo>
                <a:cubicBezTo>
                  <a:pt x="345" y="167"/>
                  <a:pt x="339" y="160"/>
                  <a:pt x="332" y="159"/>
                </a:cubicBezTo>
                <a:cubicBezTo>
                  <a:pt x="325" y="158"/>
                  <a:pt x="313" y="156"/>
                  <a:pt x="310" y="159"/>
                </a:cubicBezTo>
                <a:cubicBezTo>
                  <a:pt x="307" y="162"/>
                  <a:pt x="314" y="173"/>
                  <a:pt x="311" y="180"/>
                </a:cubicBezTo>
                <a:cubicBezTo>
                  <a:pt x="308" y="187"/>
                  <a:pt x="296" y="192"/>
                  <a:pt x="292" y="199"/>
                </a:cubicBezTo>
                <a:cubicBezTo>
                  <a:pt x="288" y="206"/>
                  <a:pt x="292" y="221"/>
                  <a:pt x="289" y="225"/>
                </a:cubicBezTo>
                <a:cubicBezTo>
                  <a:pt x="286" y="229"/>
                  <a:pt x="279" y="228"/>
                  <a:pt x="271" y="226"/>
                </a:cubicBezTo>
                <a:cubicBezTo>
                  <a:pt x="263" y="224"/>
                  <a:pt x="248" y="210"/>
                  <a:pt x="242" y="213"/>
                </a:cubicBezTo>
                <a:cubicBezTo>
                  <a:pt x="236" y="216"/>
                  <a:pt x="237" y="240"/>
                  <a:pt x="232" y="247"/>
                </a:cubicBezTo>
                <a:cubicBezTo>
                  <a:pt x="227" y="254"/>
                  <a:pt x="218" y="249"/>
                  <a:pt x="209" y="255"/>
                </a:cubicBezTo>
                <a:cubicBezTo>
                  <a:pt x="200" y="261"/>
                  <a:pt x="189" y="280"/>
                  <a:pt x="181" y="282"/>
                </a:cubicBezTo>
                <a:cubicBezTo>
                  <a:pt x="173" y="284"/>
                  <a:pt x="166" y="272"/>
                  <a:pt x="158" y="270"/>
                </a:cubicBezTo>
                <a:cubicBezTo>
                  <a:pt x="150" y="268"/>
                  <a:pt x="134" y="280"/>
                  <a:pt x="130" y="271"/>
                </a:cubicBezTo>
                <a:cubicBezTo>
                  <a:pt x="126" y="262"/>
                  <a:pt x="138" y="226"/>
                  <a:pt x="136" y="213"/>
                </a:cubicBezTo>
                <a:cubicBezTo>
                  <a:pt x="134" y="200"/>
                  <a:pt x="118" y="196"/>
                  <a:pt x="115" y="190"/>
                </a:cubicBezTo>
                <a:cubicBezTo>
                  <a:pt x="112" y="184"/>
                  <a:pt x="120" y="176"/>
                  <a:pt x="116" y="174"/>
                </a:cubicBezTo>
                <a:cubicBezTo>
                  <a:pt x="112" y="172"/>
                  <a:pt x="96" y="179"/>
                  <a:pt x="89" y="178"/>
                </a:cubicBezTo>
                <a:cubicBezTo>
                  <a:pt x="82" y="177"/>
                  <a:pt x="83" y="170"/>
                  <a:pt x="74" y="166"/>
                </a:cubicBezTo>
                <a:cubicBezTo>
                  <a:pt x="65" y="162"/>
                  <a:pt x="43" y="156"/>
                  <a:pt x="34" y="156"/>
                </a:cubicBezTo>
                <a:cubicBezTo>
                  <a:pt x="25" y="156"/>
                  <a:pt x="22" y="166"/>
                  <a:pt x="17" y="166"/>
                </a:cubicBezTo>
                <a:cubicBezTo>
                  <a:pt x="12" y="166"/>
                  <a:pt x="2" y="163"/>
                  <a:pt x="1" y="159"/>
                </a:cubicBezTo>
                <a:cubicBezTo>
                  <a:pt x="0" y="155"/>
                  <a:pt x="7" y="146"/>
                  <a:pt x="11" y="141"/>
                </a:cubicBezTo>
                <a:cubicBezTo>
                  <a:pt x="15" y="136"/>
                  <a:pt x="22" y="136"/>
                  <a:pt x="28" y="129"/>
                </a:cubicBezTo>
                <a:lnTo>
                  <a:pt x="46" y="99"/>
                </a:lnTo>
                <a:lnTo>
                  <a:pt x="61" y="81"/>
                </a:lnTo>
                <a:lnTo>
                  <a:pt x="82" y="72"/>
                </a:lnTo>
                <a:lnTo>
                  <a:pt x="98" y="76"/>
                </a:lnTo>
                <a:lnTo>
                  <a:pt x="112" y="58"/>
                </a:lnTo>
                <a:lnTo>
                  <a:pt x="142" y="66"/>
                </a:lnTo>
                <a:lnTo>
                  <a:pt x="113" y="42"/>
                </a:lnTo>
                <a:lnTo>
                  <a:pt x="110" y="24"/>
                </a:lnTo>
                <a:lnTo>
                  <a:pt x="104" y="15"/>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12" name="Freeform 29"/>
          <p:cNvSpPr>
            <a:spLocks/>
          </p:cNvSpPr>
          <p:nvPr/>
        </p:nvSpPr>
        <p:spPr bwMode="auto">
          <a:xfrm>
            <a:off x="6213475" y="1209675"/>
            <a:ext cx="1522413" cy="2198688"/>
          </a:xfrm>
          <a:custGeom>
            <a:avLst/>
            <a:gdLst>
              <a:gd name="T0" fmla="*/ 954088 w 959"/>
              <a:gd name="T1" fmla="*/ 0 h 1385"/>
              <a:gd name="T2" fmla="*/ 925513 w 959"/>
              <a:gd name="T3" fmla="*/ 7938 h 1385"/>
              <a:gd name="T4" fmla="*/ 644525 w 959"/>
              <a:gd name="T5" fmla="*/ 266700 h 1385"/>
              <a:gd name="T6" fmla="*/ 487363 w 959"/>
              <a:gd name="T7" fmla="*/ 233363 h 1385"/>
              <a:gd name="T8" fmla="*/ 390525 w 959"/>
              <a:gd name="T9" fmla="*/ 244475 h 1385"/>
              <a:gd name="T10" fmla="*/ 357188 w 959"/>
              <a:gd name="T11" fmla="*/ 376238 h 1385"/>
              <a:gd name="T12" fmla="*/ 320675 w 959"/>
              <a:gd name="T13" fmla="*/ 703263 h 1385"/>
              <a:gd name="T14" fmla="*/ 349250 w 959"/>
              <a:gd name="T15" fmla="*/ 819150 h 1385"/>
              <a:gd name="T16" fmla="*/ 290513 w 959"/>
              <a:gd name="T17" fmla="*/ 950913 h 1385"/>
              <a:gd name="T18" fmla="*/ 296863 w 959"/>
              <a:gd name="T19" fmla="*/ 1103313 h 1385"/>
              <a:gd name="T20" fmla="*/ 23813 w 959"/>
              <a:gd name="T21" fmla="*/ 1357313 h 1385"/>
              <a:gd name="T22" fmla="*/ 157163 w 959"/>
              <a:gd name="T23" fmla="*/ 1589088 h 1385"/>
              <a:gd name="T24" fmla="*/ 158750 w 959"/>
              <a:gd name="T25" fmla="*/ 1671638 h 1385"/>
              <a:gd name="T26" fmla="*/ 28575 w 959"/>
              <a:gd name="T27" fmla="*/ 1657351 h 1385"/>
              <a:gd name="T28" fmla="*/ 223838 w 959"/>
              <a:gd name="T29" fmla="*/ 1917701 h 1385"/>
              <a:gd name="T30" fmla="*/ 728663 w 959"/>
              <a:gd name="T31" fmla="*/ 2189163 h 1385"/>
              <a:gd name="T32" fmla="*/ 747713 w 959"/>
              <a:gd name="T33" fmla="*/ 2198688 h 1385"/>
              <a:gd name="T34" fmla="*/ 766763 w 959"/>
              <a:gd name="T35" fmla="*/ 2179638 h 1385"/>
              <a:gd name="T36" fmla="*/ 825500 w 959"/>
              <a:gd name="T37" fmla="*/ 2081213 h 1385"/>
              <a:gd name="T38" fmla="*/ 768350 w 959"/>
              <a:gd name="T39" fmla="*/ 1812926 h 1385"/>
              <a:gd name="T40" fmla="*/ 658813 w 959"/>
              <a:gd name="T41" fmla="*/ 1736726 h 1385"/>
              <a:gd name="T42" fmla="*/ 576263 w 959"/>
              <a:gd name="T43" fmla="*/ 1431925 h 1385"/>
              <a:gd name="T44" fmla="*/ 854075 w 959"/>
              <a:gd name="T45" fmla="*/ 1352550 h 1385"/>
              <a:gd name="T46" fmla="*/ 915988 w 959"/>
              <a:gd name="T47" fmla="*/ 1347788 h 1385"/>
              <a:gd name="T48" fmla="*/ 1154113 w 959"/>
              <a:gd name="T49" fmla="*/ 1309688 h 1385"/>
              <a:gd name="T50" fmla="*/ 1430338 w 959"/>
              <a:gd name="T51" fmla="*/ 1250950 h 1385"/>
              <a:gd name="T52" fmla="*/ 1447800 w 959"/>
              <a:gd name="T53" fmla="*/ 1246188 h 1385"/>
              <a:gd name="T54" fmla="*/ 1458913 w 959"/>
              <a:gd name="T55" fmla="*/ 1223963 h 1385"/>
              <a:gd name="T56" fmla="*/ 1477963 w 959"/>
              <a:gd name="T57" fmla="*/ 1160463 h 1385"/>
              <a:gd name="T58" fmla="*/ 1514475 w 959"/>
              <a:gd name="T59" fmla="*/ 928688 h 1385"/>
              <a:gd name="T60" fmla="*/ 1433513 w 959"/>
              <a:gd name="T61" fmla="*/ 727075 h 1385"/>
              <a:gd name="T62" fmla="*/ 1438275 w 959"/>
              <a:gd name="T63" fmla="*/ 528638 h 1385"/>
              <a:gd name="T64" fmla="*/ 1443038 w 959"/>
              <a:gd name="T65" fmla="*/ 500063 h 1385"/>
              <a:gd name="T66" fmla="*/ 1428750 w 959"/>
              <a:gd name="T67" fmla="*/ 504825 h 1385"/>
              <a:gd name="T68" fmla="*/ 1387475 w 959"/>
              <a:gd name="T69" fmla="*/ 479425 h 1385"/>
              <a:gd name="T70" fmla="*/ 1349375 w 959"/>
              <a:gd name="T71" fmla="*/ 365125 h 1385"/>
              <a:gd name="T72" fmla="*/ 1300163 w 959"/>
              <a:gd name="T73" fmla="*/ 274638 h 1385"/>
              <a:gd name="T74" fmla="*/ 1096963 w 959"/>
              <a:gd name="T75" fmla="*/ 276225 h 1385"/>
              <a:gd name="T76" fmla="*/ 963613 w 959"/>
              <a:gd name="T77" fmla="*/ 23813 h 1385"/>
              <a:gd name="T78" fmla="*/ 954088 w 959"/>
              <a:gd name="T79" fmla="*/ 0 h 138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59"/>
              <a:gd name="T121" fmla="*/ 0 h 1385"/>
              <a:gd name="T122" fmla="*/ 959 w 959"/>
              <a:gd name="T123" fmla="*/ 1385 h 138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59" h="1385">
                <a:moveTo>
                  <a:pt x="601" y="0"/>
                </a:moveTo>
                <a:lnTo>
                  <a:pt x="583" y="5"/>
                </a:lnTo>
                <a:cubicBezTo>
                  <a:pt x="550" y="33"/>
                  <a:pt x="452" y="144"/>
                  <a:pt x="406" y="168"/>
                </a:cubicBezTo>
                <a:cubicBezTo>
                  <a:pt x="360" y="192"/>
                  <a:pt x="334" y="149"/>
                  <a:pt x="307" y="147"/>
                </a:cubicBezTo>
                <a:cubicBezTo>
                  <a:pt x="280" y="145"/>
                  <a:pt x="260" y="139"/>
                  <a:pt x="246" y="154"/>
                </a:cubicBezTo>
                <a:cubicBezTo>
                  <a:pt x="232" y="169"/>
                  <a:pt x="232" y="189"/>
                  <a:pt x="225" y="237"/>
                </a:cubicBezTo>
                <a:cubicBezTo>
                  <a:pt x="218" y="285"/>
                  <a:pt x="203" y="397"/>
                  <a:pt x="202" y="443"/>
                </a:cubicBezTo>
                <a:cubicBezTo>
                  <a:pt x="201" y="489"/>
                  <a:pt x="223" y="490"/>
                  <a:pt x="220" y="516"/>
                </a:cubicBezTo>
                <a:cubicBezTo>
                  <a:pt x="217" y="542"/>
                  <a:pt x="188" y="569"/>
                  <a:pt x="183" y="599"/>
                </a:cubicBezTo>
                <a:cubicBezTo>
                  <a:pt x="178" y="629"/>
                  <a:pt x="215" y="652"/>
                  <a:pt x="187" y="695"/>
                </a:cubicBezTo>
                <a:cubicBezTo>
                  <a:pt x="159" y="738"/>
                  <a:pt x="30" y="804"/>
                  <a:pt x="15" y="855"/>
                </a:cubicBezTo>
                <a:cubicBezTo>
                  <a:pt x="0" y="906"/>
                  <a:pt x="85" y="968"/>
                  <a:pt x="99" y="1001"/>
                </a:cubicBezTo>
                <a:cubicBezTo>
                  <a:pt x="113" y="1034"/>
                  <a:pt x="113" y="1046"/>
                  <a:pt x="100" y="1053"/>
                </a:cubicBezTo>
                <a:cubicBezTo>
                  <a:pt x="87" y="1060"/>
                  <a:pt x="11" y="1018"/>
                  <a:pt x="18" y="1044"/>
                </a:cubicBezTo>
                <a:cubicBezTo>
                  <a:pt x="25" y="1070"/>
                  <a:pt x="68" y="1152"/>
                  <a:pt x="141" y="1208"/>
                </a:cubicBezTo>
                <a:cubicBezTo>
                  <a:pt x="214" y="1264"/>
                  <a:pt x="404" y="1350"/>
                  <a:pt x="459" y="1379"/>
                </a:cubicBezTo>
                <a:lnTo>
                  <a:pt x="471" y="1385"/>
                </a:lnTo>
                <a:lnTo>
                  <a:pt x="483" y="1373"/>
                </a:lnTo>
                <a:cubicBezTo>
                  <a:pt x="491" y="1361"/>
                  <a:pt x="520" y="1349"/>
                  <a:pt x="520" y="1311"/>
                </a:cubicBezTo>
                <a:cubicBezTo>
                  <a:pt x="520" y="1273"/>
                  <a:pt x="501" y="1178"/>
                  <a:pt x="484" y="1142"/>
                </a:cubicBezTo>
                <a:cubicBezTo>
                  <a:pt x="467" y="1106"/>
                  <a:pt x="435" y="1134"/>
                  <a:pt x="415" y="1094"/>
                </a:cubicBezTo>
                <a:cubicBezTo>
                  <a:pt x="395" y="1054"/>
                  <a:pt x="343" y="942"/>
                  <a:pt x="363" y="902"/>
                </a:cubicBezTo>
                <a:cubicBezTo>
                  <a:pt x="383" y="862"/>
                  <a:pt x="502" y="861"/>
                  <a:pt x="538" y="852"/>
                </a:cubicBezTo>
                <a:cubicBezTo>
                  <a:pt x="574" y="843"/>
                  <a:pt x="546" y="853"/>
                  <a:pt x="577" y="849"/>
                </a:cubicBezTo>
                <a:cubicBezTo>
                  <a:pt x="608" y="845"/>
                  <a:pt x="673" y="835"/>
                  <a:pt x="727" y="825"/>
                </a:cubicBezTo>
                <a:cubicBezTo>
                  <a:pt x="781" y="815"/>
                  <a:pt x="870" y="795"/>
                  <a:pt x="901" y="788"/>
                </a:cubicBezTo>
                <a:lnTo>
                  <a:pt x="912" y="785"/>
                </a:lnTo>
                <a:lnTo>
                  <a:pt x="919" y="771"/>
                </a:lnTo>
                <a:cubicBezTo>
                  <a:pt x="922" y="762"/>
                  <a:pt x="925" y="762"/>
                  <a:pt x="931" y="731"/>
                </a:cubicBezTo>
                <a:cubicBezTo>
                  <a:pt x="937" y="700"/>
                  <a:pt x="959" y="630"/>
                  <a:pt x="954" y="585"/>
                </a:cubicBezTo>
                <a:cubicBezTo>
                  <a:pt x="949" y="540"/>
                  <a:pt x="911" y="500"/>
                  <a:pt x="903" y="458"/>
                </a:cubicBezTo>
                <a:cubicBezTo>
                  <a:pt x="895" y="416"/>
                  <a:pt x="905" y="357"/>
                  <a:pt x="906" y="333"/>
                </a:cubicBezTo>
                <a:lnTo>
                  <a:pt x="909" y="315"/>
                </a:lnTo>
                <a:lnTo>
                  <a:pt x="900" y="318"/>
                </a:lnTo>
                <a:cubicBezTo>
                  <a:pt x="894" y="316"/>
                  <a:pt x="882" y="317"/>
                  <a:pt x="874" y="302"/>
                </a:cubicBezTo>
                <a:cubicBezTo>
                  <a:pt x="866" y="287"/>
                  <a:pt x="859" y="252"/>
                  <a:pt x="850" y="230"/>
                </a:cubicBezTo>
                <a:cubicBezTo>
                  <a:pt x="841" y="208"/>
                  <a:pt x="846" y="182"/>
                  <a:pt x="819" y="173"/>
                </a:cubicBezTo>
                <a:cubicBezTo>
                  <a:pt x="792" y="164"/>
                  <a:pt x="726" y="200"/>
                  <a:pt x="691" y="174"/>
                </a:cubicBezTo>
                <a:cubicBezTo>
                  <a:pt x="656" y="148"/>
                  <a:pt x="622" y="44"/>
                  <a:pt x="607" y="15"/>
                </a:cubicBezTo>
                <a:lnTo>
                  <a:pt x="601" y="0"/>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nvGrpSpPr>
          <p:cNvPr id="14" name="Group 30"/>
          <p:cNvGrpSpPr>
            <a:grpSpLocks/>
          </p:cNvGrpSpPr>
          <p:nvPr/>
        </p:nvGrpSpPr>
        <p:grpSpPr bwMode="auto">
          <a:xfrm>
            <a:off x="5527675" y="2808288"/>
            <a:ext cx="2336800" cy="3767137"/>
            <a:chOff x="3482" y="1769"/>
            <a:chExt cx="1472" cy="2373"/>
          </a:xfrm>
        </p:grpSpPr>
        <p:sp>
          <p:nvSpPr>
            <p:cNvPr id="5312" name="Freeform 31"/>
            <p:cNvSpPr>
              <a:spLocks/>
            </p:cNvSpPr>
            <p:nvPr/>
          </p:nvSpPr>
          <p:spPr bwMode="auto">
            <a:xfrm>
              <a:off x="3482" y="1769"/>
              <a:ext cx="1472" cy="2324"/>
            </a:xfrm>
            <a:custGeom>
              <a:avLst/>
              <a:gdLst>
                <a:gd name="T0" fmla="*/ 247 w 1472"/>
                <a:gd name="T1" fmla="*/ 1684 h 2324"/>
                <a:gd name="T2" fmla="*/ 265 w 1472"/>
                <a:gd name="T3" fmla="*/ 1510 h 2324"/>
                <a:gd name="T4" fmla="*/ 196 w 1472"/>
                <a:gd name="T5" fmla="*/ 1408 h 2324"/>
                <a:gd name="T6" fmla="*/ 34 w 1472"/>
                <a:gd name="T7" fmla="*/ 1303 h 2324"/>
                <a:gd name="T8" fmla="*/ 30 w 1472"/>
                <a:gd name="T9" fmla="*/ 1248 h 2324"/>
                <a:gd name="T10" fmla="*/ 247 w 1472"/>
                <a:gd name="T11" fmla="*/ 925 h 2324"/>
                <a:gd name="T12" fmla="*/ 244 w 1472"/>
                <a:gd name="T13" fmla="*/ 604 h 2324"/>
                <a:gd name="T14" fmla="*/ 456 w 1472"/>
                <a:gd name="T15" fmla="*/ 498 h 2324"/>
                <a:gd name="T16" fmla="*/ 582 w 1472"/>
                <a:gd name="T17" fmla="*/ 207 h 2324"/>
                <a:gd name="T18" fmla="*/ 985 w 1472"/>
                <a:gd name="T19" fmla="*/ 586 h 2324"/>
                <a:gd name="T20" fmla="*/ 1465 w 1472"/>
                <a:gd name="T21" fmla="*/ 700 h 2324"/>
                <a:gd name="T22" fmla="*/ 1381 w 1472"/>
                <a:gd name="T23" fmla="*/ 841 h 2324"/>
                <a:gd name="T24" fmla="*/ 1318 w 1472"/>
                <a:gd name="T25" fmla="*/ 958 h 2324"/>
                <a:gd name="T26" fmla="*/ 1294 w 1472"/>
                <a:gd name="T27" fmla="*/ 1098 h 2324"/>
                <a:gd name="T28" fmla="*/ 1234 w 1472"/>
                <a:gd name="T29" fmla="*/ 1227 h 2324"/>
                <a:gd name="T30" fmla="*/ 1203 w 1472"/>
                <a:gd name="T31" fmla="*/ 1306 h 2324"/>
                <a:gd name="T32" fmla="*/ 1255 w 1472"/>
                <a:gd name="T33" fmla="*/ 1380 h 2324"/>
                <a:gd name="T34" fmla="*/ 1113 w 1472"/>
                <a:gd name="T35" fmla="*/ 1404 h 2324"/>
                <a:gd name="T36" fmla="*/ 1063 w 1472"/>
                <a:gd name="T37" fmla="*/ 1467 h 2324"/>
                <a:gd name="T38" fmla="*/ 1076 w 1472"/>
                <a:gd name="T39" fmla="*/ 1609 h 2324"/>
                <a:gd name="T40" fmla="*/ 994 w 1472"/>
                <a:gd name="T41" fmla="*/ 1620 h 2324"/>
                <a:gd name="T42" fmla="*/ 866 w 1472"/>
                <a:gd name="T43" fmla="*/ 1611 h 2324"/>
                <a:gd name="T44" fmla="*/ 784 w 1472"/>
                <a:gd name="T45" fmla="*/ 1675 h 2324"/>
                <a:gd name="T46" fmla="*/ 796 w 1472"/>
                <a:gd name="T47" fmla="*/ 1708 h 2324"/>
                <a:gd name="T48" fmla="*/ 799 w 1472"/>
                <a:gd name="T49" fmla="*/ 1746 h 2324"/>
                <a:gd name="T50" fmla="*/ 740 w 1472"/>
                <a:gd name="T51" fmla="*/ 1743 h 2324"/>
                <a:gd name="T52" fmla="*/ 664 w 1472"/>
                <a:gd name="T53" fmla="*/ 1699 h 2324"/>
                <a:gd name="T54" fmla="*/ 643 w 1472"/>
                <a:gd name="T55" fmla="*/ 1723 h 2324"/>
                <a:gd name="T56" fmla="*/ 706 w 1472"/>
                <a:gd name="T57" fmla="*/ 1836 h 2324"/>
                <a:gd name="T58" fmla="*/ 704 w 1472"/>
                <a:gd name="T59" fmla="*/ 1893 h 2324"/>
                <a:gd name="T60" fmla="*/ 671 w 1472"/>
                <a:gd name="T61" fmla="*/ 1914 h 2324"/>
                <a:gd name="T62" fmla="*/ 665 w 1472"/>
                <a:gd name="T63" fmla="*/ 1939 h 2324"/>
                <a:gd name="T64" fmla="*/ 752 w 1472"/>
                <a:gd name="T65" fmla="*/ 1992 h 2324"/>
                <a:gd name="T66" fmla="*/ 823 w 1472"/>
                <a:gd name="T67" fmla="*/ 2106 h 2324"/>
                <a:gd name="T68" fmla="*/ 727 w 1472"/>
                <a:gd name="T69" fmla="*/ 2085 h 2324"/>
                <a:gd name="T70" fmla="*/ 754 w 1472"/>
                <a:gd name="T71" fmla="*/ 2151 h 2324"/>
                <a:gd name="T72" fmla="*/ 664 w 1472"/>
                <a:gd name="T73" fmla="*/ 2134 h 2324"/>
                <a:gd name="T74" fmla="*/ 686 w 1472"/>
                <a:gd name="T75" fmla="*/ 2223 h 2324"/>
                <a:gd name="T76" fmla="*/ 697 w 1472"/>
                <a:gd name="T77" fmla="*/ 2296 h 2324"/>
                <a:gd name="T78" fmla="*/ 652 w 1472"/>
                <a:gd name="T79" fmla="*/ 2304 h 2324"/>
                <a:gd name="T80" fmla="*/ 611 w 1472"/>
                <a:gd name="T81" fmla="*/ 2271 h 2324"/>
                <a:gd name="T82" fmla="*/ 566 w 1472"/>
                <a:gd name="T83" fmla="*/ 2257 h 2324"/>
                <a:gd name="T84" fmla="*/ 517 w 1472"/>
                <a:gd name="T85" fmla="*/ 2221 h 2324"/>
                <a:gd name="T86" fmla="*/ 468 w 1472"/>
                <a:gd name="T87" fmla="*/ 2119 h 2324"/>
                <a:gd name="T88" fmla="*/ 590 w 1472"/>
                <a:gd name="T89" fmla="*/ 2034 h 2324"/>
                <a:gd name="T90" fmla="*/ 715 w 1472"/>
                <a:gd name="T91" fmla="*/ 2053 h 2324"/>
                <a:gd name="T92" fmla="*/ 638 w 1472"/>
                <a:gd name="T93" fmla="*/ 2013 h 2324"/>
                <a:gd name="T94" fmla="*/ 541 w 1472"/>
                <a:gd name="T95" fmla="*/ 1998 h 2324"/>
                <a:gd name="T96" fmla="*/ 460 w 1472"/>
                <a:gd name="T97" fmla="*/ 2013 h 2324"/>
                <a:gd name="T98" fmla="*/ 412 w 1472"/>
                <a:gd name="T99" fmla="*/ 1949 h 2324"/>
                <a:gd name="T100" fmla="*/ 409 w 1472"/>
                <a:gd name="T101" fmla="*/ 1914 h 2324"/>
                <a:gd name="T102" fmla="*/ 332 w 1472"/>
                <a:gd name="T103" fmla="*/ 1825 h 23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72"/>
                <a:gd name="T157" fmla="*/ 0 h 2324"/>
                <a:gd name="T158" fmla="*/ 1472 w 1472"/>
                <a:gd name="T159" fmla="*/ 2324 h 23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72" h="2324">
                  <a:moveTo>
                    <a:pt x="324" y="1797"/>
                  </a:moveTo>
                  <a:cubicBezTo>
                    <a:pt x="316" y="1789"/>
                    <a:pt x="297" y="1794"/>
                    <a:pt x="282" y="1779"/>
                  </a:cubicBezTo>
                  <a:cubicBezTo>
                    <a:pt x="267" y="1764"/>
                    <a:pt x="240" y="1721"/>
                    <a:pt x="234" y="1705"/>
                  </a:cubicBezTo>
                  <a:cubicBezTo>
                    <a:pt x="228" y="1689"/>
                    <a:pt x="246" y="1696"/>
                    <a:pt x="247" y="1684"/>
                  </a:cubicBezTo>
                  <a:cubicBezTo>
                    <a:pt x="248" y="1672"/>
                    <a:pt x="238" y="1648"/>
                    <a:pt x="241" y="1633"/>
                  </a:cubicBezTo>
                  <a:cubicBezTo>
                    <a:pt x="244" y="1618"/>
                    <a:pt x="264" y="1605"/>
                    <a:pt x="265" y="1594"/>
                  </a:cubicBezTo>
                  <a:cubicBezTo>
                    <a:pt x="266" y="1583"/>
                    <a:pt x="250" y="1581"/>
                    <a:pt x="250" y="1567"/>
                  </a:cubicBezTo>
                  <a:cubicBezTo>
                    <a:pt x="250" y="1553"/>
                    <a:pt x="265" y="1525"/>
                    <a:pt x="265" y="1510"/>
                  </a:cubicBezTo>
                  <a:cubicBezTo>
                    <a:pt x="265" y="1495"/>
                    <a:pt x="255" y="1481"/>
                    <a:pt x="250" y="1474"/>
                  </a:cubicBezTo>
                  <a:cubicBezTo>
                    <a:pt x="245" y="1467"/>
                    <a:pt x="237" y="1474"/>
                    <a:pt x="234" y="1468"/>
                  </a:cubicBezTo>
                  <a:cubicBezTo>
                    <a:pt x="231" y="1462"/>
                    <a:pt x="237" y="1448"/>
                    <a:pt x="231" y="1438"/>
                  </a:cubicBezTo>
                  <a:cubicBezTo>
                    <a:pt x="225" y="1428"/>
                    <a:pt x="205" y="1420"/>
                    <a:pt x="196" y="1408"/>
                  </a:cubicBezTo>
                  <a:cubicBezTo>
                    <a:pt x="187" y="1396"/>
                    <a:pt x="187" y="1370"/>
                    <a:pt x="178" y="1363"/>
                  </a:cubicBezTo>
                  <a:cubicBezTo>
                    <a:pt x="169" y="1356"/>
                    <a:pt x="148" y="1369"/>
                    <a:pt x="139" y="1366"/>
                  </a:cubicBezTo>
                  <a:cubicBezTo>
                    <a:pt x="130" y="1363"/>
                    <a:pt x="138" y="1352"/>
                    <a:pt x="121" y="1342"/>
                  </a:cubicBezTo>
                  <a:cubicBezTo>
                    <a:pt x="104" y="1332"/>
                    <a:pt x="53" y="1314"/>
                    <a:pt x="34" y="1303"/>
                  </a:cubicBezTo>
                  <a:cubicBezTo>
                    <a:pt x="15" y="1292"/>
                    <a:pt x="0" y="1273"/>
                    <a:pt x="7" y="1273"/>
                  </a:cubicBezTo>
                  <a:cubicBezTo>
                    <a:pt x="14" y="1273"/>
                    <a:pt x="72" y="1300"/>
                    <a:pt x="78" y="1300"/>
                  </a:cubicBezTo>
                  <a:cubicBezTo>
                    <a:pt x="84" y="1300"/>
                    <a:pt x="50" y="1279"/>
                    <a:pt x="42" y="1270"/>
                  </a:cubicBezTo>
                  <a:cubicBezTo>
                    <a:pt x="34" y="1261"/>
                    <a:pt x="29" y="1253"/>
                    <a:pt x="30" y="1248"/>
                  </a:cubicBezTo>
                  <a:lnTo>
                    <a:pt x="49" y="1242"/>
                  </a:lnTo>
                  <a:cubicBezTo>
                    <a:pt x="90" y="1238"/>
                    <a:pt x="234" y="1262"/>
                    <a:pt x="277" y="1225"/>
                  </a:cubicBezTo>
                  <a:cubicBezTo>
                    <a:pt x="320" y="1188"/>
                    <a:pt x="312" y="1068"/>
                    <a:pt x="307" y="1018"/>
                  </a:cubicBezTo>
                  <a:cubicBezTo>
                    <a:pt x="302" y="968"/>
                    <a:pt x="281" y="953"/>
                    <a:pt x="247" y="925"/>
                  </a:cubicBezTo>
                  <a:cubicBezTo>
                    <a:pt x="213" y="897"/>
                    <a:pt x="135" y="877"/>
                    <a:pt x="103" y="847"/>
                  </a:cubicBezTo>
                  <a:cubicBezTo>
                    <a:pt x="71" y="817"/>
                    <a:pt x="46" y="773"/>
                    <a:pt x="52" y="745"/>
                  </a:cubicBezTo>
                  <a:cubicBezTo>
                    <a:pt x="58" y="717"/>
                    <a:pt x="107" y="699"/>
                    <a:pt x="139" y="676"/>
                  </a:cubicBezTo>
                  <a:cubicBezTo>
                    <a:pt x="171" y="653"/>
                    <a:pt x="231" y="623"/>
                    <a:pt x="244" y="604"/>
                  </a:cubicBezTo>
                  <a:cubicBezTo>
                    <a:pt x="257" y="585"/>
                    <a:pt x="202" y="569"/>
                    <a:pt x="219" y="561"/>
                  </a:cubicBezTo>
                  <a:cubicBezTo>
                    <a:pt x="236" y="553"/>
                    <a:pt x="324" y="564"/>
                    <a:pt x="345" y="555"/>
                  </a:cubicBezTo>
                  <a:cubicBezTo>
                    <a:pt x="366" y="546"/>
                    <a:pt x="324" y="516"/>
                    <a:pt x="342" y="507"/>
                  </a:cubicBezTo>
                  <a:cubicBezTo>
                    <a:pt x="360" y="498"/>
                    <a:pt x="429" y="516"/>
                    <a:pt x="456" y="498"/>
                  </a:cubicBezTo>
                  <a:cubicBezTo>
                    <a:pt x="483" y="480"/>
                    <a:pt x="504" y="475"/>
                    <a:pt x="502" y="400"/>
                  </a:cubicBezTo>
                  <a:cubicBezTo>
                    <a:pt x="500" y="325"/>
                    <a:pt x="448" y="98"/>
                    <a:pt x="445" y="49"/>
                  </a:cubicBezTo>
                  <a:cubicBezTo>
                    <a:pt x="442" y="0"/>
                    <a:pt x="460" y="77"/>
                    <a:pt x="483" y="103"/>
                  </a:cubicBezTo>
                  <a:cubicBezTo>
                    <a:pt x="506" y="129"/>
                    <a:pt x="519" y="164"/>
                    <a:pt x="582" y="207"/>
                  </a:cubicBezTo>
                  <a:cubicBezTo>
                    <a:pt x="645" y="250"/>
                    <a:pt x="808" y="330"/>
                    <a:pt x="862" y="358"/>
                  </a:cubicBezTo>
                  <a:lnTo>
                    <a:pt x="904" y="376"/>
                  </a:lnTo>
                  <a:lnTo>
                    <a:pt x="906" y="405"/>
                  </a:lnTo>
                  <a:cubicBezTo>
                    <a:pt x="919" y="440"/>
                    <a:pt x="920" y="564"/>
                    <a:pt x="985" y="586"/>
                  </a:cubicBezTo>
                  <a:cubicBezTo>
                    <a:pt x="1050" y="608"/>
                    <a:pt x="1217" y="524"/>
                    <a:pt x="1296" y="538"/>
                  </a:cubicBezTo>
                  <a:cubicBezTo>
                    <a:pt x="1375" y="552"/>
                    <a:pt x="1432" y="645"/>
                    <a:pt x="1461" y="669"/>
                  </a:cubicBezTo>
                  <a:lnTo>
                    <a:pt x="1471" y="681"/>
                  </a:lnTo>
                  <a:cubicBezTo>
                    <a:pt x="1472" y="686"/>
                    <a:pt x="1468" y="689"/>
                    <a:pt x="1465" y="700"/>
                  </a:cubicBezTo>
                  <a:cubicBezTo>
                    <a:pt x="1462" y="711"/>
                    <a:pt x="1458" y="731"/>
                    <a:pt x="1450" y="745"/>
                  </a:cubicBezTo>
                  <a:cubicBezTo>
                    <a:pt x="1442" y="759"/>
                    <a:pt x="1429" y="773"/>
                    <a:pt x="1419" y="784"/>
                  </a:cubicBezTo>
                  <a:cubicBezTo>
                    <a:pt x="1409" y="795"/>
                    <a:pt x="1393" y="803"/>
                    <a:pt x="1387" y="813"/>
                  </a:cubicBezTo>
                  <a:cubicBezTo>
                    <a:pt x="1381" y="823"/>
                    <a:pt x="1381" y="829"/>
                    <a:pt x="1381" y="841"/>
                  </a:cubicBezTo>
                  <a:cubicBezTo>
                    <a:pt x="1381" y="853"/>
                    <a:pt x="1382" y="874"/>
                    <a:pt x="1384" y="888"/>
                  </a:cubicBezTo>
                  <a:cubicBezTo>
                    <a:pt x="1386" y="902"/>
                    <a:pt x="1399" y="924"/>
                    <a:pt x="1390" y="927"/>
                  </a:cubicBezTo>
                  <a:cubicBezTo>
                    <a:pt x="1381" y="930"/>
                    <a:pt x="1341" y="904"/>
                    <a:pt x="1329" y="909"/>
                  </a:cubicBezTo>
                  <a:cubicBezTo>
                    <a:pt x="1317" y="914"/>
                    <a:pt x="1316" y="948"/>
                    <a:pt x="1318" y="958"/>
                  </a:cubicBezTo>
                  <a:cubicBezTo>
                    <a:pt x="1320" y="968"/>
                    <a:pt x="1340" y="962"/>
                    <a:pt x="1339" y="970"/>
                  </a:cubicBezTo>
                  <a:cubicBezTo>
                    <a:pt x="1338" y="978"/>
                    <a:pt x="1321" y="992"/>
                    <a:pt x="1314" y="1006"/>
                  </a:cubicBezTo>
                  <a:cubicBezTo>
                    <a:pt x="1307" y="1020"/>
                    <a:pt x="1302" y="1042"/>
                    <a:pt x="1299" y="1057"/>
                  </a:cubicBezTo>
                  <a:cubicBezTo>
                    <a:pt x="1296" y="1072"/>
                    <a:pt x="1293" y="1085"/>
                    <a:pt x="1294" y="1098"/>
                  </a:cubicBezTo>
                  <a:cubicBezTo>
                    <a:pt x="1295" y="1111"/>
                    <a:pt x="1304" y="1124"/>
                    <a:pt x="1303" y="1135"/>
                  </a:cubicBezTo>
                  <a:cubicBezTo>
                    <a:pt x="1302" y="1146"/>
                    <a:pt x="1299" y="1154"/>
                    <a:pt x="1290" y="1162"/>
                  </a:cubicBezTo>
                  <a:cubicBezTo>
                    <a:pt x="1281" y="1170"/>
                    <a:pt x="1260" y="1172"/>
                    <a:pt x="1251" y="1183"/>
                  </a:cubicBezTo>
                  <a:cubicBezTo>
                    <a:pt x="1242" y="1194"/>
                    <a:pt x="1235" y="1215"/>
                    <a:pt x="1234" y="1227"/>
                  </a:cubicBezTo>
                  <a:cubicBezTo>
                    <a:pt x="1233" y="1239"/>
                    <a:pt x="1244" y="1251"/>
                    <a:pt x="1243" y="1258"/>
                  </a:cubicBezTo>
                  <a:cubicBezTo>
                    <a:pt x="1242" y="1265"/>
                    <a:pt x="1232" y="1264"/>
                    <a:pt x="1228" y="1269"/>
                  </a:cubicBezTo>
                  <a:cubicBezTo>
                    <a:pt x="1224" y="1274"/>
                    <a:pt x="1225" y="1282"/>
                    <a:pt x="1221" y="1288"/>
                  </a:cubicBezTo>
                  <a:cubicBezTo>
                    <a:pt x="1217" y="1294"/>
                    <a:pt x="1202" y="1301"/>
                    <a:pt x="1203" y="1306"/>
                  </a:cubicBezTo>
                  <a:cubicBezTo>
                    <a:pt x="1204" y="1311"/>
                    <a:pt x="1220" y="1311"/>
                    <a:pt x="1225" y="1318"/>
                  </a:cubicBezTo>
                  <a:cubicBezTo>
                    <a:pt x="1230" y="1325"/>
                    <a:pt x="1228" y="1338"/>
                    <a:pt x="1236" y="1347"/>
                  </a:cubicBezTo>
                  <a:cubicBezTo>
                    <a:pt x="1244" y="1356"/>
                    <a:pt x="1269" y="1370"/>
                    <a:pt x="1272" y="1375"/>
                  </a:cubicBezTo>
                  <a:cubicBezTo>
                    <a:pt x="1275" y="1380"/>
                    <a:pt x="1266" y="1380"/>
                    <a:pt x="1255" y="1380"/>
                  </a:cubicBezTo>
                  <a:cubicBezTo>
                    <a:pt x="1244" y="1380"/>
                    <a:pt x="1221" y="1376"/>
                    <a:pt x="1207" y="1378"/>
                  </a:cubicBezTo>
                  <a:cubicBezTo>
                    <a:pt x="1193" y="1380"/>
                    <a:pt x="1185" y="1390"/>
                    <a:pt x="1173" y="1392"/>
                  </a:cubicBezTo>
                  <a:cubicBezTo>
                    <a:pt x="1161" y="1394"/>
                    <a:pt x="1145" y="1390"/>
                    <a:pt x="1135" y="1392"/>
                  </a:cubicBezTo>
                  <a:cubicBezTo>
                    <a:pt x="1125" y="1394"/>
                    <a:pt x="1123" y="1402"/>
                    <a:pt x="1113" y="1404"/>
                  </a:cubicBezTo>
                  <a:cubicBezTo>
                    <a:pt x="1103" y="1406"/>
                    <a:pt x="1084" y="1399"/>
                    <a:pt x="1075" y="1404"/>
                  </a:cubicBezTo>
                  <a:cubicBezTo>
                    <a:pt x="1066" y="1409"/>
                    <a:pt x="1063" y="1428"/>
                    <a:pt x="1057" y="1437"/>
                  </a:cubicBezTo>
                  <a:cubicBezTo>
                    <a:pt x="1051" y="1446"/>
                    <a:pt x="1038" y="1453"/>
                    <a:pt x="1039" y="1458"/>
                  </a:cubicBezTo>
                  <a:cubicBezTo>
                    <a:pt x="1040" y="1463"/>
                    <a:pt x="1052" y="1459"/>
                    <a:pt x="1063" y="1467"/>
                  </a:cubicBezTo>
                  <a:cubicBezTo>
                    <a:pt x="1074" y="1475"/>
                    <a:pt x="1097" y="1490"/>
                    <a:pt x="1102" y="1505"/>
                  </a:cubicBezTo>
                  <a:cubicBezTo>
                    <a:pt x="1107" y="1520"/>
                    <a:pt x="1099" y="1544"/>
                    <a:pt x="1094" y="1555"/>
                  </a:cubicBezTo>
                  <a:cubicBezTo>
                    <a:pt x="1089" y="1566"/>
                    <a:pt x="1077" y="1564"/>
                    <a:pt x="1074" y="1573"/>
                  </a:cubicBezTo>
                  <a:cubicBezTo>
                    <a:pt x="1071" y="1582"/>
                    <a:pt x="1078" y="1599"/>
                    <a:pt x="1076" y="1609"/>
                  </a:cubicBezTo>
                  <a:lnTo>
                    <a:pt x="1060" y="1635"/>
                  </a:lnTo>
                  <a:cubicBezTo>
                    <a:pt x="1054" y="1640"/>
                    <a:pt x="1046" y="1641"/>
                    <a:pt x="1040" y="1638"/>
                  </a:cubicBezTo>
                  <a:cubicBezTo>
                    <a:pt x="1034" y="1635"/>
                    <a:pt x="1029" y="1621"/>
                    <a:pt x="1021" y="1618"/>
                  </a:cubicBezTo>
                  <a:cubicBezTo>
                    <a:pt x="1013" y="1615"/>
                    <a:pt x="1000" y="1621"/>
                    <a:pt x="994" y="1620"/>
                  </a:cubicBezTo>
                  <a:cubicBezTo>
                    <a:pt x="988" y="1619"/>
                    <a:pt x="990" y="1615"/>
                    <a:pt x="982" y="1612"/>
                  </a:cubicBezTo>
                  <a:cubicBezTo>
                    <a:pt x="974" y="1609"/>
                    <a:pt x="954" y="1603"/>
                    <a:pt x="943" y="1599"/>
                  </a:cubicBezTo>
                  <a:cubicBezTo>
                    <a:pt x="932" y="1595"/>
                    <a:pt x="930" y="1588"/>
                    <a:pt x="917" y="1590"/>
                  </a:cubicBezTo>
                  <a:cubicBezTo>
                    <a:pt x="904" y="1592"/>
                    <a:pt x="878" y="1609"/>
                    <a:pt x="866" y="1611"/>
                  </a:cubicBezTo>
                  <a:cubicBezTo>
                    <a:pt x="854" y="1613"/>
                    <a:pt x="857" y="1601"/>
                    <a:pt x="847" y="1605"/>
                  </a:cubicBezTo>
                  <a:cubicBezTo>
                    <a:pt x="837" y="1609"/>
                    <a:pt x="821" y="1629"/>
                    <a:pt x="806" y="1636"/>
                  </a:cubicBezTo>
                  <a:cubicBezTo>
                    <a:pt x="791" y="1643"/>
                    <a:pt x="761" y="1642"/>
                    <a:pt x="757" y="1648"/>
                  </a:cubicBezTo>
                  <a:cubicBezTo>
                    <a:pt x="753" y="1654"/>
                    <a:pt x="775" y="1669"/>
                    <a:pt x="784" y="1675"/>
                  </a:cubicBezTo>
                  <a:cubicBezTo>
                    <a:pt x="793" y="1681"/>
                    <a:pt x="801" y="1675"/>
                    <a:pt x="811" y="1684"/>
                  </a:cubicBezTo>
                  <a:cubicBezTo>
                    <a:pt x="821" y="1693"/>
                    <a:pt x="842" y="1721"/>
                    <a:pt x="844" y="1729"/>
                  </a:cubicBezTo>
                  <a:cubicBezTo>
                    <a:pt x="846" y="1737"/>
                    <a:pt x="828" y="1737"/>
                    <a:pt x="820" y="1734"/>
                  </a:cubicBezTo>
                  <a:cubicBezTo>
                    <a:pt x="812" y="1731"/>
                    <a:pt x="805" y="1714"/>
                    <a:pt x="796" y="1708"/>
                  </a:cubicBezTo>
                  <a:cubicBezTo>
                    <a:pt x="787" y="1702"/>
                    <a:pt x="772" y="1696"/>
                    <a:pt x="767" y="1696"/>
                  </a:cubicBezTo>
                  <a:cubicBezTo>
                    <a:pt x="762" y="1696"/>
                    <a:pt x="760" y="1702"/>
                    <a:pt x="763" y="1708"/>
                  </a:cubicBezTo>
                  <a:cubicBezTo>
                    <a:pt x="766" y="1714"/>
                    <a:pt x="781" y="1725"/>
                    <a:pt x="787" y="1731"/>
                  </a:cubicBezTo>
                  <a:cubicBezTo>
                    <a:pt x="793" y="1737"/>
                    <a:pt x="798" y="1740"/>
                    <a:pt x="799" y="1746"/>
                  </a:cubicBezTo>
                  <a:cubicBezTo>
                    <a:pt x="800" y="1752"/>
                    <a:pt x="796" y="1766"/>
                    <a:pt x="793" y="1768"/>
                  </a:cubicBezTo>
                  <a:cubicBezTo>
                    <a:pt x="790" y="1770"/>
                    <a:pt x="791" y="1771"/>
                    <a:pt x="779" y="1761"/>
                  </a:cubicBezTo>
                  <a:cubicBezTo>
                    <a:pt x="767" y="1751"/>
                    <a:pt x="725" y="1708"/>
                    <a:pt x="719" y="1705"/>
                  </a:cubicBezTo>
                  <a:cubicBezTo>
                    <a:pt x="713" y="1702"/>
                    <a:pt x="733" y="1731"/>
                    <a:pt x="740" y="1743"/>
                  </a:cubicBezTo>
                  <a:cubicBezTo>
                    <a:pt x="747" y="1755"/>
                    <a:pt x="765" y="1771"/>
                    <a:pt x="761" y="1774"/>
                  </a:cubicBezTo>
                  <a:cubicBezTo>
                    <a:pt x="757" y="1777"/>
                    <a:pt x="724" y="1769"/>
                    <a:pt x="713" y="1761"/>
                  </a:cubicBezTo>
                  <a:cubicBezTo>
                    <a:pt x="702" y="1753"/>
                    <a:pt x="706" y="1739"/>
                    <a:pt x="698" y="1729"/>
                  </a:cubicBezTo>
                  <a:cubicBezTo>
                    <a:pt x="690" y="1719"/>
                    <a:pt x="670" y="1708"/>
                    <a:pt x="664" y="1699"/>
                  </a:cubicBezTo>
                  <a:cubicBezTo>
                    <a:pt x="658" y="1690"/>
                    <a:pt x="666" y="1680"/>
                    <a:pt x="664" y="1675"/>
                  </a:cubicBezTo>
                  <a:cubicBezTo>
                    <a:pt x="662" y="1670"/>
                    <a:pt x="653" y="1670"/>
                    <a:pt x="649" y="1671"/>
                  </a:cubicBezTo>
                  <a:cubicBezTo>
                    <a:pt x="645" y="1672"/>
                    <a:pt x="639" y="1674"/>
                    <a:pt x="638" y="1683"/>
                  </a:cubicBezTo>
                  <a:cubicBezTo>
                    <a:pt x="637" y="1692"/>
                    <a:pt x="644" y="1713"/>
                    <a:pt x="643" y="1723"/>
                  </a:cubicBezTo>
                  <a:cubicBezTo>
                    <a:pt x="642" y="1733"/>
                    <a:pt x="632" y="1733"/>
                    <a:pt x="634" y="1744"/>
                  </a:cubicBezTo>
                  <a:cubicBezTo>
                    <a:pt x="636" y="1755"/>
                    <a:pt x="650" y="1778"/>
                    <a:pt x="658" y="1788"/>
                  </a:cubicBezTo>
                  <a:cubicBezTo>
                    <a:pt x="666" y="1798"/>
                    <a:pt x="677" y="1795"/>
                    <a:pt x="685" y="1803"/>
                  </a:cubicBezTo>
                  <a:cubicBezTo>
                    <a:pt x="693" y="1811"/>
                    <a:pt x="701" y="1827"/>
                    <a:pt x="706" y="1836"/>
                  </a:cubicBezTo>
                  <a:cubicBezTo>
                    <a:pt x="711" y="1845"/>
                    <a:pt x="708" y="1852"/>
                    <a:pt x="713" y="1858"/>
                  </a:cubicBezTo>
                  <a:cubicBezTo>
                    <a:pt x="718" y="1864"/>
                    <a:pt x="738" y="1866"/>
                    <a:pt x="739" y="1873"/>
                  </a:cubicBezTo>
                  <a:cubicBezTo>
                    <a:pt x="740" y="1880"/>
                    <a:pt x="727" y="1897"/>
                    <a:pt x="721" y="1900"/>
                  </a:cubicBezTo>
                  <a:cubicBezTo>
                    <a:pt x="715" y="1903"/>
                    <a:pt x="708" y="1898"/>
                    <a:pt x="704" y="1893"/>
                  </a:cubicBezTo>
                  <a:cubicBezTo>
                    <a:pt x="700" y="1888"/>
                    <a:pt x="705" y="1879"/>
                    <a:pt x="700" y="1872"/>
                  </a:cubicBezTo>
                  <a:cubicBezTo>
                    <a:pt x="695" y="1865"/>
                    <a:pt x="681" y="1853"/>
                    <a:pt x="676" y="1854"/>
                  </a:cubicBezTo>
                  <a:cubicBezTo>
                    <a:pt x="671" y="1855"/>
                    <a:pt x="668" y="1868"/>
                    <a:pt x="667" y="1878"/>
                  </a:cubicBezTo>
                  <a:cubicBezTo>
                    <a:pt x="666" y="1888"/>
                    <a:pt x="677" y="1907"/>
                    <a:pt x="671" y="1914"/>
                  </a:cubicBezTo>
                  <a:cubicBezTo>
                    <a:pt x="665" y="1921"/>
                    <a:pt x="639" y="1914"/>
                    <a:pt x="631" y="1917"/>
                  </a:cubicBezTo>
                  <a:cubicBezTo>
                    <a:pt x="623" y="1920"/>
                    <a:pt x="619" y="1931"/>
                    <a:pt x="622" y="1935"/>
                  </a:cubicBezTo>
                  <a:cubicBezTo>
                    <a:pt x="625" y="1939"/>
                    <a:pt x="642" y="1941"/>
                    <a:pt x="649" y="1942"/>
                  </a:cubicBezTo>
                  <a:cubicBezTo>
                    <a:pt x="656" y="1943"/>
                    <a:pt x="658" y="1935"/>
                    <a:pt x="665" y="1939"/>
                  </a:cubicBezTo>
                  <a:cubicBezTo>
                    <a:pt x="672" y="1943"/>
                    <a:pt x="681" y="1961"/>
                    <a:pt x="688" y="1966"/>
                  </a:cubicBezTo>
                  <a:cubicBezTo>
                    <a:pt x="695" y="1971"/>
                    <a:pt x="700" y="1964"/>
                    <a:pt x="707" y="1968"/>
                  </a:cubicBezTo>
                  <a:cubicBezTo>
                    <a:pt x="714" y="1972"/>
                    <a:pt x="724" y="1985"/>
                    <a:pt x="731" y="1989"/>
                  </a:cubicBezTo>
                  <a:cubicBezTo>
                    <a:pt x="738" y="1993"/>
                    <a:pt x="746" y="1987"/>
                    <a:pt x="752" y="1992"/>
                  </a:cubicBezTo>
                  <a:cubicBezTo>
                    <a:pt x="758" y="1997"/>
                    <a:pt x="760" y="2010"/>
                    <a:pt x="769" y="2016"/>
                  </a:cubicBezTo>
                  <a:cubicBezTo>
                    <a:pt x="778" y="2022"/>
                    <a:pt x="800" y="2020"/>
                    <a:pt x="808" y="2031"/>
                  </a:cubicBezTo>
                  <a:cubicBezTo>
                    <a:pt x="816" y="2042"/>
                    <a:pt x="816" y="2073"/>
                    <a:pt x="818" y="2085"/>
                  </a:cubicBezTo>
                  <a:cubicBezTo>
                    <a:pt x="820" y="2097"/>
                    <a:pt x="824" y="2101"/>
                    <a:pt x="823" y="2106"/>
                  </a:cubicBezTo>
                  <a:cubicBezTo>
                    <a:pt x="822" y="2111"/>
                    <a:pt x="818" y="2119"/>
                    <a:pt x="812" y="2116"/>
                  </a:cubicBezTo>
                  <a:cubicBezTo>
                    <a:pt x="806" y="2113"/>
                    <a:pt x="796" y="2093"/>
                    <a:pt x="787" y="2086"/>
                  </a:cubicBezTo>
                  <a:cubicBezTo>
                    <a:pt x="778" y="2079"/>
                    <a:pt x="765" y="2076"/>
                    <a:pt x="755" y="2076"/>
                  </a:cubicBezTo>
                  <a:cubicBezTo>
                    <a:pt x="745" y="2076"/>
                    <a:pt x="736" y="2083"/>
                    <a:pt x="727" y="2085"/>
                  </a:cubicBezTo>
                  <a:cubicBezTo>
                    <a:pt x="718" y="2087"/>
                    <a:pt x="702" y="2084"/>
                    <a:pt x="701" y="2089"/>
                  </a:cubicBezTo>
                  <a:cubicBezTo>
                    <a:pt x="700" y="2094"/>
                    <a:pt x="717" y="2108"/>
                    <a:pt x="721" y="2115"/>
                  </a:cubicBezTo>
                  <a:cubicBezTo>
                    <a:pt x="725" y="2122"/>
                    <a:pt x="720" y="2128"/>
                    <a:pt x="725" y="2134"/>
                  </a:cubicBezTo>
                  <a:cubicBezTo>
                    <a:pt x="730" y="2140"/>
                    <a:pt x="755" y="2144"/>
                    <a:pt x="754" y="2151"/>
                  </a:cubicBezTo>
                  <a:cubicBezTo>
                    <a:pt x="753" y="2158"/>
                    <a:pt x="726" y="2175"/>
                    <a:pt x="719" y="2176"/>
                  </a:cubicBezTo>
                  <a:cubicBezTo>
                    <a:pt x="712" y="2177"/>
                    <a:pt x="716" y="2159"/>
                    <a:pt x="710" y="2154"/>
                  </a:cubicBezTo>
                  <a:cubicBezTo>
                    <a:pt x="704" y="2149"/>
                    <a:pt x="691" y="2148"/>
                    <a:pt x="683" y="2145"/>
                  </a:cubicBezTo>
                  <a:cubicBezTo>
                    <a:pt x="675" y="2142"/>
                    <a:pt x="668" y="2134"/>
                    <a:pt x="664" y="2134"/>
                  </a:cubicBezTo>
                  <a:cubicBezTo>
                    <a:pt x="660" y="2134"/>
                    <a:pt x="655" y="2135"/>
                    <a:pt x="656" y="2143"/>
                  </a:cubicBezTo>
                  <a:cubicBezTo>
                    <a:pt x="657" y="2151"/>
                    <a:pt x="663" y="2174"/>
                    <a:pt x="668" y="2184"/>
                  </a:cubicBezTo>
                  <a:cubicBezTo>
                    <a:pt x="673" y="2194"/>
                    <a:pt x="685" y="2197"/>
                    <a:pt x="688" y="2203"/>
                  </a:cubicBezTo>
                  <a:cubicBezTo>
                    <a:pt x="691" y="2209"/>
                    <a:pt x="682" y="2209"/>
                    <a:pt x="686" y="2223"/>
                  </a:cubicBezTo>
                  <a:cubicBezTo>
                    <a:pt x="690" y="2237"/>
                    <a:pt x="707" y="2275"/>
                    <a:pt x="713" y="2289"/>
                  </a:cubicBezTo>
                  <a:cubicBezTo>
                    <a:pt x="719" y="2303"/>
                    <a:pt x="727" y="2301"/>
                    <a:pt x="725" y="2305"/>
                  </a:cubicBezTo>
                  <a:cubicBezTo>
                    <a:pt x="723" y="2309"/>
                    <a:pt x="708" y="2317"/>
                    <a:pt x="703" y="2316"/>
                  </a:cubicBezTo>
                  <a:cubicBezTo>
                    <a:pt x="698" y="2315"/>
                    <a:pt x="702" y="2301"/>
                    <a:pt x="697" y="2296"/>
                  </a:cubicBezTo>
                  <a:cubicBezTo>
                    <a:pt x="692" y="2291"/>
                    <a:pt x="678" y="2290"/>
                    <a:pt x="673" y="2284"/>
                  </a:cubicBezTo>
                  <a:cubicBezTo>
                    <a:pt x="668" y="2278"/>
                    <a:pt x="671" y="2258"/>
                    <a:pt x="667" y="2257"/>
                  </a:cubicBezTo>
                  <a:cubicBezTo>
                    <a:pt x="663" y="2256"/>
                    <a:pt x="652" y="2272"/>
                    <a:pt x="650" y="2280"/>
                  </a:cubicBezTo>
                  <a:cubicBezTo>
                    <a:pt x="648" y="2288"/>
                    <a:pt x="655" y="2297"/>
                    <a:pt x="652" y="2304"/>
                  </a:cubicBezTo>
                  <a:cubicBezTo>
                    <a:pt x="649" y="2311"/>
                    <a:pt x="640" y="2324"/>
                    <a:pt x="634" y="2323"/>
                  </a:cubicBezTo>
                  <a:cubicBezTo>
                    <a:pt x="628" y="2322"/>
                    <a:pt x="615" y="2306"/>
                    <a:pt x="613" y="2299"/>
                  </a:cubicBezTo>
                  <a:cubicBezTo>
                    <a:pt x="611" y="2292"/>
                    <a:pt x="620" y="2283"/>
                    <a:pt x="620" y="2278"/>
                  </a:cubicBezTo>
                  <a:cubicBezTo>
                    <a:pt x="620" y="2273"/>
                    <a:pt x="613" y="2275"/>
                    <a:pt x="611" y="2271"/>
                  </a:cubicBezTo>
                  <a:cubicBezTo>
                    <a:pt x="609" y="2267"/>
                    <a:pt x="613" y="2258"/>
                    <a:pt x="610" y="2254"/>
                  </a:cubicBezTo>
                  <a:cubicBezTo>
                    <a:pt x="607" y="2250"/>
                    <a:pt x="598" y="2249"/>
                    <a:pt x="592" y="2245"/>
                  </a:cubicBezTo>
                  <a:cubicBezTo>
                    <a:pt x="586" y="2241"/>
                    <a:pt x="578" y="2227"/>
                    <a:pt x="574" y="2229"/>
                  </a:cubicBezTo>
                  <a:cubicBezTo>
                    <a:pt x="570" y="2231"/>
                    <a:pt x="565" y="2249"/>
                    <a:pt x="566" y="2257"/>
                  </a:cubicBezTo>
                  <a:cubicBezTo>
                    <a:pt x="567" y="2265"/>
                    <a:pt x="580" y="2278"/>
                    <a:pt x="578" y="2280"/>
                  </a:cubicBezTo>
                  <a:cubicBezTo>
                    <a:pt x="576" y="2282"/>
                    <a:pt x="563" y="2280"/>
                    <a:pt x="556" y="2273"/>
                  </a:cubicBezTo>
                  <a:cubicBezTo>
                    <a:pt x="549" y="2266"/>
                    <a:pt x="542" y="2246"/>
                    <a:pt x="536" y="2237"/>
                  </a:cubicBezTo>
                  <a:cubicBezTo>
                    <a:pt x="530" y="2228"/>
                    <a:pt x="518" y="2230"/>
                    <a:pt x="517" y="2221"/>
                  </a:cubicBezTo>
                  <a:cubicBezTo>
                    <a:pt x="516" y="2212"/>
                    <a:pt x="527" y="2192"/>
                    <a:pt x="528" y="2183"/>
                  </a:cubicBezTo>
                  <a:lnTo>
                    <a:pt x="524" y="2169"/>
                  </a:lnTo>
                  <a:cubicBezTo>
                    <a:pt x="518" y="2161"/>
                    <a:pt x="503" y="2143"/>
                    <a:pt x="494" y="2135"/>
                  </a:cubicBezTo>
                  <a:lnTo>
                    <a:pt x="468" y="2119"/>
                  </a:lnTo>
                  <a:cubicBezTo>
                    <a:pt x="463" y="2112"/>
                    <a:pt x="457" y="2105"/>
                    <a:pt x="461" y="2095"/>
                  </a:cubicBezTo>
                  <a:cubicBezTo>
                    <a:pt x="465" y="2085"/>
                    <a:pt x="488" y="2069"/>
                    <a:pt x="493" y="2059"/>
                  </a:cubicBezTo>
                  <a:lnTo>
                    <a:pt x="492" y="2037"/>
                  </a:lnTo>
                  <a:cubicBezTo>
                    <a:pt x="508" y="2033"/>
                    <a:pt x="566" y="2030"/>
                    <a:pt x="590" y="2034"/>
                  </a:cubicBezTo>
                  <a:cubicBezTo>
                    <a:pt x="614" y="2038"/>
                    <a:pt x="624" y="2057"/>
                    <a:pt x="635" y="2061"/>
                  </a:cubicBezTo>
                  <a:lnTo>
                    <a:pt x="655" y="2056"/>
                  </a:lnTo>
                  <a:cubicBezTo>
                    <a:pt x="665" y="2059"/>
                    <a:pt x="684" y="2081"/>
                    <a:pt x="694" y="2080"/>
                  </a:cubicBezTo>
                  <a:cubicBezTo>
                    <a:pt x="704" y="2079"/>
                    <a:pt x="715" y="2059"/>
                    <a:pt x="715" y="2053"/>
                  </a:cubicBezTo>
                  <a:lnTo>
                    <a:pt x="691" y="2041"/>
                  </a:lnTo>
                  <a:lnTo>
                    <a:pt x="674" y="2040"/>
                  </a:lnTo>
                  <a:lnTo>
                    <a:pt x="668" y="2025"/>
                  </a:lnTo>
                  <a:cubicBezTo>
                    <a:pt x="662" y="2021"/>
                    <a:pt x="646" y="2015"/>
                    <a:pt x="638" y="2013"/>
                  </a:cubicBezTo>
                  <a:lnTo>
                    <a:pt x="619" y="2014"/>
                  </a:lnTo>
                  <a:cubicBezTo>
                    <a:pt x="610" y="2013"/>
                    <a:pt x="596" y="2005"/>
                    <a:pt x="586" y="2004"/>
                  </a:cubicBezTo>
                  <a:cubicBezTo>
                    <a:pt x="576" y="2003"/>
                    <a:pt x="566" y="2012"/>
                    <a:pt x="559" y="2011"/>
                  </a:cubicBezTo>
                  <a:cubicBezTo>
                    <a:pt x="552" y="2010"/>
                    <a:pt x="547" y="1999"/>
                    <a:pt x="541" y="1998"/>
                  </a:cubicBezTo>
                  <a:cubicBezTo>
                    <a:pt x="535" y="1997"/>
                    <a:pt x="528" y="2007"/>
                    <a:pt x="523" y="2007"/>
                  </a:cubicBezTo>
                  <a:lnTo>
                    <a:pt x="512" y="1999"/>
                  </a:lnTo>
                  <a:cubicBezTo>
                    <a:pt x="508" y="2001"/>
                    <a:pt x="509" y="2014"/>
                    <a:pt x="500" y="2016"/>
                  </a:cubicBezTo>
                  <a:cubicBezTo>
                    <a:pt x="491" y="2018"/>
                    <a:pt x="468" y="2018"/>
                    <a:pt x="460" y="2013"/>
                  </a:cubicBezTo>
                  <a:cubicBezTo>
                    <a:pt x="452" y="2008"/>
                    <a:pt x="455" y="1989"/>
                    <a:pt x="452" y="1983"/>
                  </a:cubicBezTo>
                  <a:lnTo>
                    <a:pt x="440" y="1975"/>
                  </a:lnTo>
                  <a:lnTo>
                    <a:pt x="434" y="1961"/>
                  </a:lnTo>
                  <a:cubicBezTo>
                    <a:pt x="429" y="1957"/>
                    <a:pt x="412" y="1955"/>
                    <a:pt x="412" y="1949"/>
                  </a:cubicBezTo>
                  <a:cubicBezTo>
                    <a:pt x="412" y="1943"/>
                    <a:pt x="425" y="1927"/>
                    <a:pt x="434" y="1924"/>
                  </a:cubicBezTo>
                  <a:cubicBezTo>
                    <a:pt x="443" y="1921"/>
                    <a:pt x="465" y="1934"/>
                    <a:pt x="466" y="1932"/>
                  </a:cubicBezTo>
                  <a:cubicBezTo>
                    <a:pt x="467" y="1930"/>
                    <a:pt x="452" y="1912"/>
                    <a:pt x="443" y="1909"/>
                  </a:cubicBezTo>
                  <a:cubicBezTo>
                    <a:pt x="434" y="1906"/>
                    <a:pt x="418" y="1916"/>
                    <a:pt x="409" y="1914"/>
                  </a:cubicBezTo>
                  <a:lnTo>
                    <a:pt x="390" y="1899"/>
                  </a:lnTo>
                  <a:cubicBezTo>
                    <a:pt x="382" y="1891"/>
                    <a:pt x="368" y="1872"/>
                    <a:pt x="362" y="1863"/>
                  </a:cubicBezTo>
                  <a:lnTo>
                    <a:pt x="354" y="1841"/>
                  </a:lnTo>
                  <a:lnTo>
                    <a:pt x="332" y="1825"/>
                  </a:lnTo>
                  <a:lnTo>
                    <a:pt x="324" y="1797"/>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5313" name="Freeform 32"/>
            <p:cNvSpPr>
              <a:spLocks/>
            </p:cNvSpPr>
            <p:nvPr/>
          </p:nvSpPr>
          <p:spPr bwMode="auto">
            <a:xfrm>
              <a:off x="4159" y="3676"/>
              <a:ext cx="180" cy="143"/>
            </a:xfrm>
            <a:custGeom>
              <a:avLst/>
              <a:gdLst>
                <a:gd name="T0" fmla="*/ 6 w 180"/>
                <a:gd name="T1" fmla="*/ 31 h 143"/>
                <a:gd name="T2" fmla="*/ 6 w 180"/>
                <a:gd name="T3" fmla="*/ 19 h 143"/>
                <a:gd name="T4" fmla="*/ 38 w 180"/>
                <a:gd name="T5" fmla="*/ 8 h 143"/>
                <a:gd name="T6" fmla="*/ 50 w 180"/>
                <a:gd name="T7" fmla="*/ 1 h 143"/>
                <a:gd name="T8" fmla="*/ 81 w 180"/>
                <a:gd name="T9" fmla="*/ 14 h 143"/>
                <a:gd name="T10" fmla="*/ 98 w 180"/>
                <a:gd name="T11" fmla="*/ 17 h 143"/>
                <a:gd name="T12" fmla="*/ 119 w 180"/>
                <a:gd name="T13" fmla="*/ 41 h 143"/>
                <a:gd name="T14" fmla="*/ 137 w 180"/>
                <a:gd name="T15" fmla="*/ 43 h 143"/>
                <a:gd name="T16" fmla="*/ 153 w 180"/>
                <a:gd name="T17" fmla="*/ 86 h 143"/>
                <a:gd name="T18" fmla="*/ 170 w 180"/>
                <a:gd name="T19" fmla="*/ 98 h 143"/>
                <a:gd name="T20" fmla="*/ 179 w 180"/>
                <a:gd name="T21" fmla="*/ 130 h 143"/>
                <a:gd name="T22" fmla="*/ 164 w 180"/>
                <a:gd name="T23" fmla="*/ 142 h 143"/>
                <a:gd name="T24" fmla="*/ 155 w 180"/>
                <a:gd name="T25" fmla="*/ 122 h 143"/>
                <a:gd name="T26" fmla="*/ 143 w 180"/>
                <a:gd name="T27" fmla="*/ 118 h 143"/>
                <a:gd name="T28" fmla="*/ 134 w 180"/>
                <a:gd name="T29" fmla="*/ 101 h 143"/>
                <a:gd name="T30" fmla="*/ 119 w 180"/>
                <a:gd name="T31" fmla="*/ 101 h 143"/>
                <a:gd name="T32" fmla="*/ 87 w 180"/>
                <a:gd name="T33" fmla="*/ 83 h 143"/>
                <a:gd name="T34" fmla="*/ 74 w 180"/>
                <a:gd name="T35" fmla="*/ 50 h 143"/>
                <a:gd name="T36" fmla="*/ 56 w 180"/>
                <a:gd name="T37" fmla="*/ 49 h 143"/>
                <a:gd name="T38" fmla="*/ 42 w 180"/>
                <a:gd name="T39" fmla="*/ 34 h 143"/>
                <a:gd name="T40" fmla="*/ 6 w 180"/>
                <a:gd name="T41" fmla="*/ 31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0"/>
                <a:gd name="T64" fmla="*/ 0 h 143"/>
                <a:gd name="T65" fmla="*/ 180 w 180"/>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0" h="143">
                  <a:moveTo>
                    <a:pt x="6" y="31"/>
                  </a:moveTo>
                  <a:cubicBezTo>
                    <a:pt x="0" y="29"/>
                    <a:pt x="1" y="23"/>
                    <a:pt x="6" y="19"/>
                  </a:cubicBezTo>
                  <a:cubicBezTo>
                    <a:pt x="11" y="15"/>
                    <a:pt x="31" y="11"/>
                    <a:pt x="38" y="8"/>
                  </a:cubicBezTo>
                  <a:cubicBezTo>
                    <a:pt x="45" y="5"/>
                    <a:pt x="43" y="0"/>
                    <a:pt x="50" y="1"/>
                  </a:cubicBezTo>
                  <a:cubicBezTo>
                    <a:pt x="57" y="2"/>
                    <a:pt x="73" y="11"/>
                    <a:pt x="81" y="14"/>
                  </a:cubicBezTo>
                  <a:cubicBezTo>
                    <a:pt x="89" y="17"/>
                    <a:pt x="92" y="12"/>
                    <a:pt x="98" y="17"/>
                  </a:cubicBezTo>
                  <a:cubicBezTo>
                    <a:pt x="104" y="22"/>
                    <a:pt x="113" y="37"/>
                    <a:pt x="119" y="41"/>
                  </a:cubicBezTo>
                  <a:cubicBezTo>
                    <a:pt x="125" y="45"/>
                    <a:pt x="131" y="36"/>
                    <a:pt x="137" y="43"/>
                  </a:cubicBezTo>
                  <a:cubicBezTo>
                    <a:pt x="143" y="50"/>
                    <a:pt x="148" y="77"/>
                    <a:pt x="153" y="86"/>
                  </a:cubicBezTo>
                  <a:cubicBezTo>
                    <a:pt x="158" y="95"/>
                    <a:pt x="166" y="91"/>
                    <a:pt x="170" y="98"/>
                  </a:cubicBezTo>
                  <a:cubicBezTo>
                    <a:pt x="174" y="105"/>
                    <a:pt x="180" y="123"/>
                    <a:pt x="179" y="130"/>
                  </a:cubicBezTo>
                  <a:cubicBezTo>
                    <a:pt x="178" y="137"/>
                    <a:pt x="168" y="143"/>
                    <a:pt x="164" y="142"/>
                  </a:cubicBezTo>
                  <a:cubicBezTo>
                    <a:pt x="160" y="141"/>
                    <a:pt x="158" y="126"/>
                    <a:pt x="155" y="122"/>
                  </a:cubicBezTo>
                  <a:cubicBezTo>
                    <a:pt x="152" y="118"/>
                    <a:pt x="146" y="121"/>
                    <a:pt x="143" y="118"/>
                  </a:cubicBezTo>
                  <a:cubicBezTo>
                    <a:pt x="140" y="115"/>
                    <a:pt x="138" y="104"/>
                    <a:pt x="134" y="101"/>
                  </a:cubicBezTo>
                  <a:cubicBezTo>
                    <a:pt x="130" y="98"/>
                    <a:pt x="127" y="104"/>
                    <a:pt x="119" y="101"/>
                  </a:cubicBezTo>
                  <a:cubicBezTo>
                    <a:pt x="111" y="98"/>
                    <a:pt x="94" y="91"/>
                    <a:pt x="87" y="83"/>
                  </a:cubicBezTo>
                  <a:cubicBezTo>
                    <a:pt x="80" y="75"/>
                    <a:pt x="79" y="56"/>
                    <a:pt x="74" y="50"/>
                  </a:cubicBezTo>
                  <a:cubicBezTo>
                    <a:pt x="69" y="44"/>
                    <a:pt x="61" y="52"/>
                    <a:pt x="56" y="49"/>
                  </a:cubicBezTo>
                  <a:cubicBezTo>
                    <a:pt x="51" y="46"/>
                    <a:pt x="50" y="37"/>
                    <a:pt x="42" y="34"/>
                  </a:cubicBezTo>
                  <a:cubicBezTo>
                    <a:pt x="34" y="31"/>
                    <a:pt x="11" y="33"/>
                    <a:pt x="6" y="31"/>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5314" name="Freeform 33"/>
            <p:cNvSpPr>
              <a:spLocks/>
            </p:cNvSpPr>
            <p:nvPr/>
          </p:nvSpPr>
          <p:spPr bwMode="auto">
            <a:xfrm>
              <a:off x="4372" y="3812"/>
              <a:ext cx="63" cy="67"/>
            </a:xfrm>
            <a:custGeom>
              <a:avLst/>
              <a:gdLst>
                <a:gd name="T0" fmla="*/ 39 w 63"/>
                <a:gd name="T1" fmla="*/ 13 h 67"/>
                <a:gd name="T2" fmla="*/ 60 w 63"/>
                <a:gd name="T3" fmla="*/ 49 h 67"/>
                <a:gd name="T4" fmla="*/ 56 w 63"/>
                <a:gd name="T5" fmla="*/ 66 h 67"/>
                <a:gd name="T6" fmla="*/ 35 w 63"/>
                <a:gd name="T7" fmla="*/ 45 h 67"/>
                <a:gd name="T8" fmla="*/ 3 w 63"/>
                <a:gd name="T9" fmla="*/ 39 h 67"/>
                <a:gd name="T10" fmla="*/ 15 w 63"/>
                <a:gd name="T11" fmla="*/ 19 h 67"/>
                <a:gd name="T12" fmla="*/ 15 w 63"/>
                <a:gd name="T13" fmla="*/ 1 h 67"/>
                <a:gd name="T14" fmla="*/ 39 w 63"/>
                <a:gd name="T15" fmla="*/ 13 h 67"/>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67"/>
                <a:gd name="T26" fmla="*/ 63 w 63"/>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67">
                  <a:moveTo>
                    <a:pt x="39" y="13"/>
                  </a:moveTo>
                  <a:cubicBezTo>
                    <a:pt x="46" y="21"/>
                    <a:pt x="57" y="40"/>
                    <a:pt x="60" y="49"/>
                  </a:cubicBezTo>
                  <a:cubicBezTo>
                    <a:pt x="63" y="58"/>
                    <a:pt x="60" y="67"/>
                    <a:pt x="56" y="66"/>
                  </a:cubicBezTo>
                  <a:cubicBezTo>
                    <a:pt x="52" y="65"/>
                    <a:pt x="44" y="49"/>
                    <a:pt x="35" y="45"/>
                  </a:cubicBezTo>
                  <a:cubicBezTo>
                    <a:pt x="26" y="41"/>
                    <a:pt x="6" y="43"/>
                    <a:pt x="3" y="39"/>
                  </a:cubicBezTo>
                  <a:cubicBezTo>
                    <a:pt x="0" y="35"/>
                    <a:pt x="13" y="25"/>
                    <a:pt x="15" y="19"/>
                  </a:cubicBezTo>
                  <a:cubicBezTo>
                    <a:pt x="17" y="13"/>
                    <a:pt x="11" y="2"/>
                    <a:pt x="15" y="1"/>
                  </a:cubicBezTo>
                  <a:cubicBezTo>
                    <a:pt x="19" y="0"/>
                    <a:pt x="32" y="5"/>
                    <a:pt x="39" y="13"/>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5315" name="Freeform 34"/>
            <p:cNvSpPr>
              <a:spLocks/>
            </p:cNvSpPr>
            <p:nvPr/>
          </p:nvSpPr>
          <p:spPr bwMode="auto">
            <a:xfrm>
              <a:off x="4437" y="3873"/>
              <a:ext cx="30" cy="22"/>
            </a:xfrm>
            <a:custGeom>
              <a:avLst/>
              <a:gdLst>
                <a:gd name="T0" fmla="*/ 14 w 30"/>
                <a:gd name="T1" fmla="*/ 0 h 22"/>
                <a:gd name="T2" fmla="*/ 29 w 30"/>
                <a:gd name="T3" fmla="*/ 12 h 22"/>
                <a:gd name="T4" fmla="*/ 19 w 30"/>
                <a:gd name="T5" fmla="*/ 22 h 22"/>
                <a:gd name="T6" fmla="*/ 1 w 30"/>
                <a:gd name="T7" fmla="*/ 12 h 22"/>
                <a:gd name="T8" fmla="*/ 14 w 30"/>
                <a:gd name="T9" fmla="*/ 0 h 22"/>
                <a:gd name="T10" fmla="*/ 0 60000 65536"/>
                <a:gd name="T11" fmla="*/ 0 60000 65536"/>
                <a:gd name="T12" fmla="*/ 0 60000 65536"/>
                <a:gd name="T13" fmla="*/ 0 60000 65536"/>
                <a:gd name="T14" fmla="*/ 0 60000 65536"/>
                <a:gd name="T15" fmla="*/ 0 w 30"/>
                <a:gd name="T16" fmla="*/ 0 h 22"/>
                <a:gd name="T17" fmla="*/ 30 w 30"/>
                <a:gd name="T18" fmla="*/ 22 h 22"/>
              </a:gdLst>
              <a:ahLst/>
              <a:cxnLst>
                <a:cxn ang="T10">
                  <a:pos x="T0" y="T1"/>
                </a:cxn>
                <a:cxn ang="T11">
                  <a:pos x="T2" y="T3"/>
                </a:cxn>
                <a:cxn ang="T12">
                  <a:pos x="T4" y="T5"/>
                </a:cxn>
                <a:cxn ang="T13">
                  <a:pos x="T6" y="T7"/>
                </a:cxn>
                <a:cxn ang="T14">
                  <a:pos x="T8" y="T9"/>
                </a:cxn>
              </a:cxnLst>
              <a:rect l="T15" t="T16" r="T17" b="T18"/>
              <a:pathLst>
                <a:path w="30" h="22">
                  <a:moveTo>
                    <a:pt x="14" y="0"/>
                  </a:moveTo>
                  <a:cubicBezTo>
                    <a:pt x="19" y="0"/>
                    <a:pt x="28" y="8"/>
                    <a:pt x="29" y="12"/>
                  </a:cubicBezTo>
                  <a:cubicBezTo>
                    <a:pt x="30" y="16"/>
                    <a:pt x="24" y="22"/>
                    <a:pt x="19" y="22"/>
                  </a:cubicBezTo>
                  <a:cubicBezTo>
                    <a:pt x="14" y="22"/>
                    <a:pt x="2" y="16"/>
                    <a:pt x="1" y="12"/>
                  </a:cubicBezTo>
                  <a:cubicBezTo>
                    <a:pt x="0" y="8"/>
                    <a:pt x="11" y="2"/>
                    <a:pt x="14"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5316" name="Freeform 35"/>
            <p:cNvSpPr>
              <a:spLocks/>
            </p:cNvSpPr>
            <p:nvPr/>
          </p:nvSpPr>
          <p:spPr bwMode="auto">
            <a:xfrm>
              <a:off x="4340" y="3909"/>
              <a:ext cx="19" cy="24"/>
            </a:xfrm>
            <a:custGeom>
              <a:avLst/>
              <a:gdLst>
                <a:gd name="T0" fmla="*/ 3 w 19"/>
                <a:gd name="T1" fmla="*/ 0 h 24"/>
                <a:gd name="T2" fmla="*/ 18 w 19"/>
                <a:gd name="T3" fmla="*/ 12 h 24"/>
                <a:gd name="T4" fmla="*/ 10 w 19"/>
                <a:gd name="T5" fmla="*/ 24 h 24"/>
                <a:gd name="T6" fmla="*/ 1 w 19"/>
                <a:gd name="T7" fmla="*/ 11 h 24"/>
                <a:gd name="T8" fmla="*/ 3 w 19"/>
                <a:gd name="T9" fmla="*/ 0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3" y="0"/>
                  </a:moveTo>
                  <a:cubicBezTo>
                    <a:pt x="8" y="0"/>
                    <a:pt x="17" y="8"/>
                    <a:pt x="18" y="12"/>
                  </a:cubicBezTo>
                  <a:cubicBezTo>
                    <a:pt x="19" y="16"/>
                    <a:pt x="13" y="24"/>
                    <a:pt x="10" y="24"/>
                  </a:cubicBezTo>
                  <a:cubicBezTo>
                    <a:pt x="7" y="24"/>
                    <a:pt x="2" y="15"/>
                    <a:pt x="1" y="11"/>
                  </a:cubicBezTo>
                  <a:cubicBezTo>
                    <a:pt x="0" y="7"/>
                    <a:pt x="3" y="2"/>
                    <a:pt x="3"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5317" name="Freeform 36"/>
            <p:cNvSpPr>
              <a:spLocks/>
            </p:cNvSpPr>
            <p:nvPr/>
          </p:nvSpPr>
          <p:spPr bwMode="auto">
            <a:xfrm>
              <a:off x="4363" y="3923"/>
              <a:ext cx="18" cy="29"/>
            </a:xfrm>
            <a:custGeom>
              <a:avLst/>
              <a:gdLst>
                <a:gd name="T0" fmla="*/ 6 w 18"/>
                <a:gd name="T1" fmla="*/ 1 h 29"/>
                <a:gd name="T2" fmla="*/ 18 w 18"/>
                <a:gd name="T3" fmla="*/ 10 h 29"/>
                <a:gd name="T4" fmla="*/ 9 w 18"/>
                <a:gd name="T5" fmla="*/ 28 h 29"/>
                <a:gd name="T6" fmla="*/ 0 w 18"/>
                <a:gd name="T7" fmla="*/ 18 h 29"/>
                <a:gd name="T8" fmla="*/ 6 w 18"/>
                <a:gd name="T9" fmla="*/ 1 h 29"/>
                <a:gd name="T10" fmla="*/ 0 60000 65536"/>
                <a:gd name="T11" fmla="*/ 0 60000 65536"/>
                <a:gd name="T12" fmla="*/ 0 60000 65536"/>
                <a:gd name="T13" fmla="*/ 0 60000 65536"/>
                <a:gd name="T14" fmla="*/ 0 60000 65536"/>
                <a:gd name="T15" fmla="*/ 0 w 18"/>
                <a:gd name="T16" fmla="*/ 0 h 29"/>
                <a:gd name="T17" fmla="*/ 18 w 18"/>
                <a:gd name="T18" fmla="*/ 29 h 29"/>
              </a:gdLst>
              <a:ahLst/>
              <a:cxnLst>
                <a:cxn ang="T10">
                  <a:pos x="T0" y="T1"/>
                </a:cxn>
                <a:cxn ang="T11">
                  <a:pos x="T2" y="T3"/>
                </a:cxn>
                <a:cxn ang="T12">
                  <a:pos x="T4" y="T5"/>
                </a:cxn>
                <a:cxn ang="T13">
                  <a:pos x="T6" y="T7"/>
                </a:cxn>
                <a:cxn ang="T14">
                  <a:pos x="T8" y="T9"/>
                </a:cxn>
              </a:cxnLst>
              <a:rect l="T15" t="T16" r="T17" b="T18"/>
              <a:pathLst>
                <a:path w="18" h="29">
                  <a:moveTo>
                    <a:pt x="6" y="1"/>
                  </a:moveTo>
                  <a:cubicBezTo>
                    <a:pt x="9" y="0"/>
                    <a:pt x="18" y="6"/>
                    <a:pt x="18" y="10"/>
                  </a:cubicBezTo>
                  <a:cubicBezTo>
                    <a:pt x="18" y="14"/>
                    <a:pt x="12" y="27"/>
                    <a:pt x="9" y="28"/>
                  </a:cubicBezTo>
                  <a:cubicBezTo>
                    <a:pt x="6" y="29"/>
                    <a:pt x="0" y="22"/>
                    <a:pt x="0" y="18"/>
                  </a:cubicBezTo>
                  <a:cubicBezTo>
                    <a:pt x="0" y="14"/>
                    <a:pt x="3" y="1"/>
                    <a:pt x="6" y="1"/>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15" name="Freeform 37"/>
            <p:cNvSpPr>
              <a:spLocks/>
            </p:cNvSpPr>
            <p:nvPr/>
          </p:nvSpPr>
          <p:spPr bwMode="auto">
            <a:xfrm>
              <a:off x="4338" y="4018"/>
              <a:ext cx="36" cy="35"/>
            </a:xfrm>
            <a:custGeom>
              <a:avLst/>
              <a:gdLst>
                <a:gd name="T0" fmla="*/ 12 w 36"/>
                <a:gd name="T1" fmla="*/ 2 h 35"/>
                <a:gd name="T2" fmla="*/ 33 w 36"/>
                <a:gd name="T3" fmla="*/ 5 h 35"/>
                <a:gd name="T4" fmla="*/ 28 w 36"/>
                <a:gd name="T5" fmla="*/ 22 h 35"/>
                <a:gd name="T6" fmla="*/ 9 w 36"/>
                <a:gd name="T7" fmla="*/ 34 h 35"/>
                <a:gd name="T8" fmla="*/ 1 w 36"/>
                <a:gd name="T9" fmla="*/ 17 h 35"/>
                <a:gd name="T10" fmla="*/ 12 w 36"/>
                <a:gd name="T11" fmla="*/ 2 h 35"/>
                <a:gd name="T12" fmla="*/ 0 60000 65536"/>
                <a:gd name="T13" fmla="*/ 0 60000 65536"/>
                <a:gd name="T14" fmla="*/ 0 60000 65536"/>
                <a:gd name="T15" fmla="*/ 0 60000 65536"/>
                <a:gd name="T16" fmla="*/ 0 60000 65536"/>
                <a:gd name="T17" fmla="*/ 0 60000 65536"/>
                <a:gd name="T18" fmla="*/ 0 w 36"/>
                <a:gd name="T19" fmla="*/ 0 h 35"/>
                <a:gd name="T20" fmla="*/ 36 w 3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6" h="35">
                  <a:moveTo>
                    <a:pt x="12" y="2"/>
                  </a:moveTo>
                  <a:cubicBezTo>
                    <a:pt x="17" y="0"/>
                    <a:pt x="30" y="2"/>
                    <a:pt x="33" y="5"/>
                  </a:cubicBezTo>
                  <a:cubicBezTo>
                    <a:pt x="36" y="8"/>
                    <a:pt x="32" y="17"/>
                    <a:pt x="28" y="22"/>
                  </a:cubicBezTo>
                  <a:cubicBezTo>
                    <a:pt x="24" y="27"/>
                    <a:pt x="13" y="35"/>
                    <a:pt x="9" y="34"/>
                  </a:cubicBezTo>
                  <a:cubicBezTo>
                    <a:pt x="5" y="33"/>
                    <a:pt x="0" y="22"/>
                    <a:pt x="1" y="17"/>
                  </a:cubicBezTo>
                  <a:cubicBezTo>
                    <a:pt x="2" y="12"/>
                    <a:pt x="7" y="2"/>
                    <a:pt x="12" y="2"/>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16" name="Freeform 38"/>
            <p:cNvSpPr>
              <a:spLocks/>
            </p:cNvSpPr>
            <p:nvPr/>
          </p:nvSpPr>
          <p:spPr bwMode="auto">
            <a:xfrm>
              <a:off x="4360" y="3986"/>
              <a:ext cx="22" cy="26"/>
            </a:xfrm>
            <a:custGeom>
              <a:avLst/>
              <a:gdLst>
                <a:gd name="T0" fmla="*/ 9 w 22"/>
                <a:gd name="T1" fmla="*/ 0 h 26"/>
                <a:gd name="T2" fmla="*/ 18 w 22"/>
                <a:gd name="T3" fmla="*/ 12 h 26"/>
                <a:gd name="T4" fmla="*/ 19 w 22"/>
                <a:gd name="T5" fmla="*/ 20 h 26"/>
                <a:gd name="T6" fmla="*/ 3 w 22"/>
                <a:gd name="T7" fmla="*/ 24 h 26"/>
                <a:gd name="T8" fmla="*/ 1 w 22"/>
                <a:gd name="T9" fmla="*/ 10 h 26"/>
                <a:gd name="T10" fmla="*/ 9 w 22"/>
                <a:gd name="T11" fmla="*/ 0 h 26"/>
                <a:gd name="T12" fmla="*/ 0 60000 65536"/>
                <a:gd name="T13" fmla="*/ 0 60000 65536"/>
                <a:gd name="T14" fmla="*/ 0 60000 65536"/>
                <a:gd name="T15" fmla="*/ 0 60000 65536"/>
                <a:gd name="T16" fmla="*/ 0 60000 65536"/>
                <a:gd name="T17" fmla="*/ 0 60000 65536"/>
                <a:gd name="T18" fmla="*/ 0 w 22"/>
                <a:gd name="T19" fmla="*/ 0 h 26"/>
                <a:gd name="T20" fmla="*/ 22 w 22"/>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2" h="26">
                  <a:moveTo>
                    <a:pt x="9" y="0"/>
                  </a:moveTo>
                  <a:cubicBezTo>
                    <a:pt x="12" y="0"/>
                    <a:pt x="16" y="9"/>
                    <a:pt x="18" y="12"/>
                  </a:cubicBezTo>
                  <a:cubicBezTo>
                    <a:pt x="20" y="15"/>
                    <a:pt x="22" y="18"/>
                    <a:pt x="19" y="20"/>
                  </a:cubicBezTo>
                  <a:cubicBezTo>
                    <a:pt x="16" y="22"/>
                    <a:pt x="6" y="26"/>
                    <a:pt x="3" y="24"/>
                  </a:cubicBezTo>
                  <a:cubicBezTo>
                    <a:pt x="0" y="22"/>
                    <a:pt x="0" y="14"/>
                    <a:pt x="1" y="10"/>
                  </a:cubicBezTo>
                  <a:cubicBezTo>
                    <a:pt x="2" y="6"/>
                    <a:pt x="6" y="0"/>
                    <a:pt x="9"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17" name="Freeform 39"/>
            <p:cNvSpPr>
              <a:spLocks/>
            </p:cNvSpPr>
            <p:nvPr/>
          </p:nvSpPr>
          <p:spPr bwMode="auto">
            <a:xfrm>
              <a:off x="4413" y="4035"/>
              <a:ext cx="26" cy="17"/>
            </a:xfrm>
            <a:custGeom>
              <a:avLst/>
              <a:gdLst>
                <a:gd name="T0" fmla="*/ 10 w 26"/>
                <a:gd name="T1" fmla="*/ 0 h 17"/>
                <a:gd name="T2" fmla="*/ 25 w 26"/>
                <a:gd name="T3" fmla="*/ 7 h 17"/>
                <a:gd name="T4" fmla="*/ 15 w 26"/>
                <a:gd name="T5" fmla="*/ 17 h 17"/>
                <a:gd name="T6" fmla="*/ 1 w 26"/>
                <a:gd name="T7" fmla="*/ 6 h 17"/>
                <a:gd name="T8" fmla="*/ 1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10" y="0"/>
                  </a:moveTo>
                  <a:cubicBezTo>
                    <a:pt x="15" y="0"/>
                    <a:pt x="24" y="4"/>
                    <a:pt x="25" y="7"/>
                  </a:cubicBezTo>
                  <a:cubicBezTo>
                    <a:pt x="26" y="11"/>
                    <a:pt x="19" y="17"/>
                    <a:pt x="15" y="17"/>
                  </a:cubicBezTo>
                  <a:cubicBezTo>
                    <a:pt x="11" y="17"/>
                    <a:pt x="2" y="9"/>
                    <a:pt x="1" y="6"/>
                  </a:cubicBezTo>
                  <a:cubicBezTo>
                    <a:pt x="0" y="3"/>
                    <a:pt x="8" y="1"/>
                    <a:pt x="10"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18" name="Freeform 40"/>
            <p:cNvSpPr>
              <a:spLocks/>
            </p:cNvSpPr>
            <p:nvPr/>
          </p:nvSpPr>
          <p:spPr bwMode="auto">
            <a:xfrm>
              <a:off x="4159" y="4093"/>
              <a:ext cx="38" cy="41"/>
            </a:xfrm>
            <a:custGeom>
              <a:avLst/>
              <a:gdLst>
                <a:gd name="T0" fmla="*/ 20 w 38"/>
                <a:gd name="T1" fmla="*/ 4 h 41"/>
                <a:gd name="T2" fmla="*/ 36 w 38"/>
                <a:gd name="T3" fmla="*/ 2 h 41"/>
                <a:gd name="T4" fmla="*/ 33 w 38"/>
                <a:gd name="T5" fmla="*/ 19 h 41"/>
                <a:gd name="T6" fmla="*/ 33 w 38"/>
                <a:gd name="T7" fmla="*/ 37 h 41"/>
                <a:gd name="T8" fmla="*/ 14 w 38"/>
                <a:gd name="T9" fmla="*/ 38 h 41"/>
                <a:gd name="T10" fmla="*/ 9 w 38"/>
                <a:gd name="T11" fmla="*/ 20 h 41"/>
                <a:gd name="T12" fmla="*/ 2 w 38"/>
                <a:gd name="T13" fmla="*/ 4 h 41"/>
                <a:gd name="T14" fmla="*/ 20 w 38"/>
                <a:gd name="T15" fmla="*/ 4 h 41"/>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41"/>
                <a:gd name="T26" fmla="*/ 38 w 38"/>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41">
                  <a:moveTo>
                    <a:pt x="20" y="4"/>
                  </a:moveTo>
                  <a:cubicBezTo>
                    <a:pt x="26" y="4"/>
                    <a:pt x="34" y="0"/>
                    <a:pt x="36" y="2"/>
                  </a:cubicBezTo>
                  <a:cubicBezTo>
                    <a:pt x="38" y="4"/>
                    <a:pt x="33" y="13"/>
                    <a:pt x="33" y="19"/>
                  </a:cubicBezTo>
                  <a:cubicBezTo>
                    <a:pt x="33" y="25"/>
                    <a:pt x="36" y="34"/>
                    <a:pt x="33" y="37"/>
                  </a:cubicBezTo>
                  <a:cubicBezTo>
                    <a:pt x="30" y="40"/>
                    <a:pt x="18" y="41"/>
                    <a:pt x="14" y="38"/>
                  </a:cubicBezTo>
                  <a:cubicBezTo>
                    <a:pt x="10" y="35"/>
                    <a:pt x="11" y="26"/>
                    <a:pt x="9" y="20"/>
                  </a:cubicBezTo>
                  <a:cubicBezTo>
                    <a:pt x="7" y="14"/>
                    <a:pt x="0" y="7"/>
                    <a:pt x="2" y="4"/>
                  </a:cubicBezTo>
                  <a:cubicBezTo>
                    <a:pt x="4" y="1"/>
                    <a:pt x="14" y="4"/>
                    <a:pt x="20" y="4"/>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19" name="Freeform 41"/>
            <p:cNvSpPr>
              <a:spLocks/>
            </p:cNvSpPr>
            <p:nvPr/>
          </p:nvSpPr>
          <p:spPr bwMode="auto">
            <a:xfrm>
              <a:off x="4479" y="3945"/>
              <a:ext cx="34" cy="35"/>
            </a:xfrm>
            <a:custGeom>
              <a:avLst/>
              <a:gdLst>
                <a:gd name="T0" fmla="*/ 15 w 34"/>
                <a:gd name="T1" fmla="*/ 2 h 35"/>
                <a:gd name="T2" fmla="*/ 33 w 34"/>
                <a:gd name="T3" fmla="*/ 17 h 35"/>
                <a:gd name="T4" fmla="*/ 19 w 34"/>
                <a:gd name="T5" fmla="*/ 27 h 35"/>
                <a:gd name="T6" fmla="*/ 9 w 34"/>
                <a:gd name="T7" fmla="*/ 35 h 35"/>
                <a:gd name="T8" fmla="*/ 1 w 34"/>
                <a:gd name="T9" fmla="*/ 27 h 35"/>
                <a:gd name="T10" fmla="*/ 15 w 34"/>
                <a:gd name="T11" fmla="*/ 2 h 35"/>
                <a:gd name="T12" fmla="*/ 0 60000 65536"/>
                <a:gd name="T13" fmla="*/ 0 60000 65536"/>
                <a:gd name="T14" fmla="*/ 0 60000 65536"/>
                <a:gd name="T15" fmla="*/ 0 60000 65536"/>
                <a:gd name="T16" fmla="*/ 0 60000 65536"/>
                <a:gd name="T17" fmla="*/ 0 60000 65536"/>
                <a:gd name="T18" fmla="*/ 0 w 34"/>
                <a:gd name="T19" fmla="*/ 0 h 35"/>
                <a:gd name="T20" fmla="*/ 34 w 3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4" h="35">
                  <a:moveTo>
                    <a:pt x="15" y="2"/>
                  </a:moveTo>
                  <a:cubicBezTo>
                    <a:pt x="20" y="0"/>
                    <a:pt x="32" y="13"/>
                    <a:pt x="33" y="17"/>
                  </a:cubicBezTo>
                  <a:cubicBezTo>
                    <a:pt x="34" y="21"/>
                    <a:pt x="23" y="24"/>
                    <a:pt x="19" y="27"/>
                  </a:cubicBezTo>
                  <a:cubicBezTo>
                    <a:pt x="15" y="30"/>
                    <a:pt x="12" y="35"/>
                    <a:pt x="9" y="35"/>
                  </a:cubicBezTo>
                  <a:cubicBezTo>
                    <a:pt x="6" y="35"/>
                    <a:pt x="0" y="32"/>
                    <a:pt x="1" y="27"/>
                  </a:cubicBezTo>
                  <a:cubicBezTo>
                    <a:pt x="2" y="22"/>
                    <a:pt x="10" y="4"/>
                    <a:pt x="15" y="2"/>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20" name="Freeform 42"/>
            <p:cNvSpPr>
              <a:spLocks/>
            </p:cNvSpPr>
            <p:nvPr/>
          </p:nvSpPr>
          <p:spPr bwMode="auto">
            <a:xfrm>
              <a:off x="4574" y="4038"/>
              <a:ext cx="23" cy="24"/>
            </a:xfrm>
            <a:custGeom>
              <a:avLst/>
              <a:gdLst>
                <a:gd name="T0" fmla="*/ 11 w 23"/>
                <a:gd name="T1" fmla="*/ 0 h 24"/>
                <a:gd name="T2" fmla="*/ 22 w 23"/>
                <a:gd name="T3" fmla="*/ 17 h 24"/>
                <a:gd name="T4" fmla="*/ 17 w 23"/>
                <a:gd name="T5" fmla="*/ 24 h 24"/>
                <a:gd name="T6" fmla="*/ 1 w 23"/>
                <a:gd name="T7" fmla="*/ 15 h 24"/>
                <a:gd name="T8" fmla="*/ 11 w 23"/>
                <a:gd name="T9" fmla="*/ 0 h 24"/>
                <a:gd name="T10" fmla="*/ 0 60000 65536"/>
                <a:gd name="T11" fmla="*/ 0 60000 65536"/>
                <a:gd name="T12" fmla="*/ 0 60000 65536"/>
                <a:gd name="T13" fmla="*/ 0 60000 65536"/>
                <a:gd name="T14" fmla="*/ 0 60000 65536"/>
                <a:gd name="T15" fmla="*/ 0 w 23"/>
                <a:gd name="T16" fmla="*/ 0 h 24"/>
                <a:gd name="T17" fmla="*/ 23 w 23"/>
                <a:gd name="T18" fmla="*/ 24 h 24"/>
              </a:gdLst>
              <a:ahLst/>
              <a:cxnLst>
                <a:cxn ang="T10">
                  <a:pos x="T0" y="T1"/>
                </a:cxn>
                <a:cxn ang="T11">
                  <a:pos x="T2" y="T3"/>
                </a:cxn>
                <a:cxn ang="T12">
                  <a:pos x="T4" y="T5"/>
                </a:cxn>
                <a:cxn ang="T13">
                  <a:pos x="T6" y="T7"/>
                </a:cxn>
                <a:cxn ang="T14">
                  <a:pos x="T8" y="T9"/>
                </a:cxn>
              </a:cxnLst>
              <a:rect l="T15" t="T16" r="T17" b="T18"/>
              <a:pathLst>
                <a:path w="23" h="24">
                  <a:moveTo>
                    <a:pt x="11" y="0"/>
                  </a:moveTo>
                  <a:cubicBezTo>
                    <a:pt x="14" y="0"/>
                    <a:pt x="21" y="13"/>
                    <a:pt x="22" y="17"/>
                  </a:cubicBezTo>
                  <a:cubicBezTo>
                    <a:pt x="23" y="21"/>
                    <a:pt x="20" y="24"/>
                    <a:pt x="17" y="24"/>
                  </a:cubicBezTo>
                  <a:cubicBezTo>
                    <a:pt x="14" y="24"/>
                    <a:pt x="2" y="19"/>
                    <a:pt x="1" y="15"/>
                  </a:cubicBezTo>
                  <a:cubicBezTo>
                    <a:pt x="0" y="11"/>
                    <a:pt x="9" y="3"/>
                    <a:pt x="11"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5324" name="Freeform 43"/>
            <p:cNvSpPr>
              <a:spLocks/>
            </p:cNvSpPr>
            <p:nvPr/>
          </p:nvSpPr>
          <p:spPr bwMode="auto">
            <a:xfrm>
              <a:off x="4536" y="3983"/>
              <a:ext cx="26" cy="33"/>
            </a:xfrm>
            <a:custGeom>
              <a:avLst/>
              <a:gdLst>
                <a:gd name="T0" fmla="*/ 16 w 26"/>
                <a:gd name="T1" fmla="*/ 1 h 33"/>
                <a:gd name="T2" fmla="*/ 24 w 26"/>
                <a:gd name="T3" fmla="*/ 10 h 33"/>
                <a:gd name="T4" fmla="*/ 6 w 26"/>
                <a:gd name="T5" fmla="*/ 31 h 33"/>
                <a:gd name="T6" fmla="*/ 1 w 26"/>
                <a:gd name="T7" fmla="*/ 19 h 33"/>
                <a:gd name="T8" fmla="*/ 9 w 26"/>
                <a:gd name="T9" fmla="*/ 3 h 33"/>
                <a:gd name="T10" fmla="*/ 16 w 26"/>
                <a:gd name="T11" fmla="*/ 1 h 33"/>
                <a:gd name="T12" fmla="*/ 0 60000 65536"/>
                <a:gd name="T13" fmla="*/ 0 60000 65536"/>
                <a:gd name="T14" fmla="*/ 0 60000 65536"/>
                <a:gd name="T15" fmla="*/ 0 60000 65536"/>
                <a:gd name="T16" fmla="*/ 0 60000 65536"/>
                <a:gd name="T17" fmla="*/ 0 60000 65536"/>
                <a:gd name="T18" fmla="*/ 0 w 26"/>
                <a:gd name="T19" fmla="*/ 0 h 33"/>
                <a:gd name="T20" fmla="*/ 26 w 2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6" h="33">
                  <a:moveTo>
                    <a:pt x="16" y="1"/>
                  </a:moveTo>
                  <a:cubicBezTo>
                    <a:pt x="18" y="1"/>
                    <a:pt x="26" y="5"/>
                    <a:pt x="24" y="10"/>
                  </a:cubicBezTo>
                  <a:cubicBezTo>
                    <a:pt x="24" y="15"/>
                    <a:pt x="10" y="29"/>
                    <a:pt x="6" y="31"/>
                  </a:cubicBezTo>
                  <a:cubicBezTo>
                    <a:pt x="2" y="33"/>
                    <a:pt x="0" y="24"/>
                    <a:pt x="1" y="19"/>
                  </a:cubicBezTo>
                  <a:cubicBezTo>
                    <a:pt x="2" y="14"/>
                    <a:pt x="6" y="6"/>
                    <a:pt x="9" y="3"/>
                  </a:cubicBezTo>
                  <a:cubicBezTo>
                    <a:pt x="12" y="0"/>
                    <a:pt x="15" y="1"/>
                    <a:pt x="16" y="1"/>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5325" name="Freeform 44"/>
            <p:cNvSpPr>
              <a:spLocks/>
            </p:cNvSpPr>
            <p:nvPr/>
          </p:nvSpPr>
          <p:spPr bwMode="auto">
            <a:xfrm>
              <a:off x="4486" y="4027"/>
              <a:ext cx="20" cy="20"/>
            </a:xfrm>
            <a:custGeom>
              <a:avLst/>
              <a:gdLst>
                <a:gd name="T0" fmla="*/ 6 w 20"/>
                <a:gd name="T1" fmla="*/ 1 h 20"/>
                <a:gd name="T2" fmla="*/ 20 w 20"/>
                <a:gd name="T3" fmla="*/ 7 h 20"/>
                <a:gd name="T4" fmla="*/ 9 w 20"/>
                <a:gd name="T5" fmla="*/ 19 h 20"/>
                <a:gd name="T6" fmla="*/ 0 w 20"/>
                <a:gd name="T7" fmla="*/ 13 h 20"/>
                <a:gd name="T8" fmla="*/ 6 w 20"/>
                <a:gd name="T9" fmla="*/ 1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6" y="1"/>
                  </a:moveTo>
                  <a:cubicBezTo>
                    <a:pt x="10" y="0"/>
                    <a:pt x="20" y="4"/>
                    <a:pt x="20" y="7"/>
                  </a:cubicBezTo>
                  <a:cubicBezTo>
                    <a:pt x="20" y="10"/>
                    <a:pt x="12" y="18"/>
                    <a:pt x="9" y="19"/>
                  </a:cubicBezTo>
                  <a:cubicBezTo>
                    <a:pt x="6" y="20"/>
                    <a:pt x="0" y="16"/>
                    <a:pt x="0" y="13"/>
                  </a:cubicBezTo>
                  <a:cubicBezTo>
                    <a:pt x="0" y="10"/>
                    <a:pt x="5" y="3"/>
                    <a:pt x="6" y="1"/>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5326" name="Freeform 45"/>
            <p:cNvSpPr>
              <a:spLocks/>
            </p:cNvSpPr>
            <p:nvPr/>
          </p:nvSpPr>
          <p:spPr bwMode="auto">
            <a:xfrm>
              <a:off x="4350" y="3662"/>
              <a:ext cx="44" cy="45"/>
            </a:xfrm>
            <a:custGeom>
              <a:avLst/>
              <a:gdLst>
                <a:gd name="T0" fmla="*/ 7 w 44"/>
                <a:gd name="T1" fmla="*/ 3 h 45"/>
                <a:gd name="T2" fmla="*/ 42 w 44"/>
                <a:gd name="T3" fmla="*/ 31 h 45"/>
                <a:gd name="T4" fmla="*/ 31 w 44"/>
                <a:gd name="T5" fmla="*/ 43 h 45"/>
                <a:gd name="T6" fmla="*/ 15 w 44"/>
                <a:gd name="T7" fmla="*/ 21 h 45"/>
                <a:gd name="T8" fmla="*/ 1 w 44"/>
                <a:gd name="T9" fmla="*/ 15 h 45"/>
                <a:gd name="T10" fmla="*/ 7 w 44"/>
                <a:gd name="T11" fmla="*/ 3 h 45"/>
                <a:gd name="T12" fmla="*/ 0 60000 65536"/>
                <a:gd name="T13" fmla="*/ 0 60000 65536"/>
                <a:gd name="T14" fmla="*/ 0 60000 65536"/>
                <a:gd name="T15" fmla="*/ 0 60000 65536"/>
                <a:gd name="T16" fmla="*/ 0 60000 65536"/>
                <a:gd name="T17" fmla="*/ 0 60000 65536"/>
                <a:gd name="T18" fmla="*/ 0 w 44"/>
                <a:gd name="T19" fmla="*/ 0 h 45"/>
                <a:gd name="T20" fmla="*/ 44 w 4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44" h="45">
                  <a:moveTo>
                    <a:pt x="7" y="3"/>
                  </a:moveTo>
                  <a:cubicBezTo>
                    <a:pt x="14" y="6"/>
                    <a:pt x="38" y="24"/>
                    <a:pt x="42" y="31"/>
                  </a:cubicBezTo>
                  <a:cubicBezTo>
                    <a:pt x="44" y="38"/>
                    <a:pt x="35" y="45"/>
                    <a:pt x="31" y="43"/>
                  </a:cubicBezTo>
                  <a:cubicBezTo>
                    <a:pt x="27" y="41"/>
                    <a:pt x="20" y="26"/>
                    <a:pt x="15" y="21"/>
                  </a:cubicBezTo>
                  <a:cubicBezTo>
                    <a:pt x="10" y="16"/>
                    <a:pt x="2" y="18"/>
                    <a:pt x="1" y="15"/>
                  </a:cubicBezTo>
                  <a:cubicBezTo>
                    <a:pt x="0" y="12"/>
                    <a:pt x="0" y="0"/>
                    <a:pt x="7" y="3"/>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5327" name="Freeform 46"/>
            <p:cNvSpPr>
              <a:spLocks/>
            </p:cNvSpPr>
            <p:nvPr/>
          </p:nvSpPr>
          <p:spPr bwMode="auto">
            <a:xfrm>
              <a:off x="4522" y="3716"/>
              <a:ext cx="35" cy="86"/>
            </a:xfrm>
            <a:custGeom>
              <a:avLst/>
              <a:gdLst>
                <a:gd name="T0" fmla="*/ 6 w 35"/>
                <a:gd name="T1" fmla="*/ 6 h 86"/>
                <a:gd name="T2" fmla="*/ 26 w 35"/>
                <a:gd name="T3" fmla="*/ 3 h 86"/>
                <a:gd name="T4" fmla="*/ 33 w 35"/>
                <a:gd name="T5" fmla="*/ 24 h 86"/>
                <a:gd name="T6" fmla="*/ 27 w 35"/>
                <a:gd name="T7" fmla="*/ 46 h 86"/>
                <a:gd name="T8" fmla="*/ 32 w 35"/>
                <a:gd name="T9" fmla="*/ 66 h 86"/>
                <a:gd name="T10" fmla="*/ 9 w 35"/>
                <a:gd name="T11" fmla="*/ 84 h 86"/>
                <a:gd name="T12" fmla="*/ 0 w 35"/>
                <a:gd name="T13" fmla="*/ 55 h 86"/>
                <a:gd name="T14" fmla="*/ 11 w 35"/>
                <a:gd name="T15" fmla="*/ 45 h 86"/>
                <a:gd name="T16" fmla="*/ 8 w 35"/>
                <a:gd name="T17" fmla="*/ 34 h 86"/>
                <a:gd name="T18" fmla="*/ 14 w 35"/>
                <a:gd name="T19" fmla="*/ 22 h 86"/>
                <a:gd name="T20" fmla="*/ 6 w 35"/>
                <a:gd name="T21" fmla="*/ 6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86"/>
                <a:gd name="T35" fmla="*/ 35 w 35"/>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86">
                  <a:moveTo>
                    <a:pt x="6" y="6"/>
                  </a:moveTo>
                  <a:cubicBezTo>
                    <a:pt x="8" y="3"/>
                    <a:pt x="22" y="0"/>
                    <a:pt x="26" y="3"/>
                  </a:cubicBezTo>
                  <a:cubicBezTo>
                    <a:pt x="30" y="6"/>
                    <a:pt x="33" y="17"/>
                    <a:pt x="33" y="24"/>
                  </a:cubicBezTo>
                  <a:cubicBezTo>
                    <a:pt x="33" y="31"/>
                    <a:pt x="27" y="39"/>
                    <a:pt x="27" y="46"/>
                  </a:cubicBezTo>
                  <a:cubicBezTo>
                    <a:pt x="27" y="53"/>
                    <a:pt x="35" y="60"/>
                    <a:pt x="32" y="66"/>
                  </a:cubicBezTo>
                  <a:cubicBezTo>
                    <a:pt x="29" y="72"/>
                    <a:pt x="14" y="86"/>
                    <a:pt x="9" y="84"/>
                  </a:cubicBezTo>
                  <a:cubicBezTo>
                    <a:pt x="4" y="82"/>
                    <a:pt x="0" y="61"/>
                    <a:pt x="0" y="55"/>
                  </a:cubicBezTo>
                  <a:cubicBezTo>
                    <a:pt x="0" y="49"/>
                    <a:pt x="10" y="48"/>
                    <a:pt x="11" y="45"/>
                  </a:cubicBezTo>
                  <a:cubicBezTo>
                    <a:pt x="12" y="42"/>
                    <a:pt x="8" y="38"/>
                    <a:pt x="8" y="34"/>
                  </a:cubicBezTo>
                  <a:cubicBezTo>
                    <a:pt x="8" y="30"/>
                    <a:pt x="14" y="27"/>
                    <a:pt x="14" y="22"/>
                  </a:cubicBezTo>
                  <a:cubicBezTo>
                    <a:pt x="14" y="17"/>
                    <a:pt x="4" y="5"/>
                    <a:pt x="6" y="6"/>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5328" name="Freeform 47"/>
            <p:cNvSpPr>
              <a:spLocks/>
            </p:cNvSpPr>
            <p:nvPr/>
          </p:nvSpPr>
          <p:spPr bwMode="auto">
            <a:xfrm>
              <a:off x="4502" y="3606"/>
              <a:ext cx="102" cy="60"/>
            </a:xfrm>
            <a:custGeom>
              <a:avLst/>
              <a:gdLst>
                <a:gd name="T0" fmla="*/ 67 w 102"/>
                <a:gd name="T1" fmla="*/ 0 h 60"/>
                <a:gd name="T2" fmla="*/ 79 w 102"/>
                <a:gd name="T3" fmla="*/ 17 h 60"/>
                <a:gd name="T4" fmla="*/ 101 w 102"/>
                <a:gd name="T5" fmla="*/ 33 h 60"/>
                <a:gd name="T6" fmla="*/ 85 w 102"/>
                <a:gd name="T7" fmla="*/ 60 h 60"/>
                <a:gd name="T8" fmla="*/ 53 w 102"/>
                <a:gd name="T9" fmla="*/ 36 h 60"/>
                <a:gd name="T10" fmla="*/ 59 w 102"/>
                <a:gd name="T11" fmla="*/ 27 h 60"/>
                <a:gd name="T12" fmla="*/ 50 w 102"/>
                <a:gd name="T13" fmla="*/ 17 h 60"/>
                <a:gd name="T14" fmla="*/ 19 w 102"/>
                <a:gd name="T15" fmla="*/ 30 h 60"/>
                <a:gd name="T16" fmla="*/ 8 w 102"/>
                <a:gd name="T17" fmla="*/ 14 h 60"/>
                <a:gd name="T18" fmla="*/ 67 w 102"/>
                <a:gd name="T19" fmla="*/ 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60"/>
                <a:gd name="T32" fmla="*/ 102 w 102"/>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60">
                  <a:moveTo>
                    <a:pt x="67" y="0"/>
                  </a:moveTo>
                  <a:cubicBezTo>
                    <a:pt x="79" y="0"/>
                    <a:pt x="73" y="12"/>
                    <a:pt x="79" y="17"/>
                  </a:cubicBezTo>
                  <a:cubicBezTo>
                    <a:pt x="85" y="22"/>
                    <a:pt x="100" y="26"/>
                    <a:pt x="101" y="33"/>
                  </a:cubicBezTo>
                  <a:cubicBezTo>
                    <a:pt x="102" y="40"/>
                    <a:pt x="93" y="60"/>
                    <a:pt x="85" y="60"/>
                  </a:cubicBezTo>
                  <a:cubicBezTo>
                    <a:pt x="77" y="60"/>
                    <a:pt x="57" y="42"/>
                    <a:pt x="53" y="36"/>
                  </a:cubicBezTo>
                  <a:cubicBezTo>
                    <a:pt x="49" y="30"/>
                    <a:pt x="59" y="30"/>
                    <a:pt x="59" y="27"/>
                  </a:cubicBezTo>
                  <a:cubicBezTo>
                    <a:pt x="59" y="24"/>
                    <a:pt x="57" y="16"/>
                    <a:pt x="50" y="17"/>
                  </a:cubicBezTo>
                  <a:cubicBezTo>
                    <a:pt x="43" y="18"/>
                    <a:pt x="26" y="30"/>
                    <a:pt x="19" y="30"/>
                  </a:cubicBezTo>
                  <a:cubicBezTo>
                    <a:pt x="12" y="30"/>
                    <a:pt x="0" y="19"/>
                    <a:pt x="8" y="14"/>
                  </a:cubicBezTo>
                  <a:cubicBezTo>
                    <a:pt x="16" y="9"/>
                    <a:pt x="55" y="0"/>
                    <a:pt x="67"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5329" name="Freeform 48"/>
            <p:cNvSpPr>
              <a:spLocks/>
            </p:cNvSpPr>
            <p:nvPr/>
          </p:nvSpPr>
          <p:spPr bwMode="auto">
            <a:xfrm>
              <a:off x="4401" y="3515"/>
              <a:ext cx="58" cy="42"/>
            </a:xfrm>
            <a:custGeom>
              <a:avLst/>
              <a:gdLst>
                <a:gd name="T0" fmla="*/ 21 w 58"/>
                <a:gd name="T1" fmla="*/ 1 h 42"/>
                <a:gd name="T2" fmla="*/ 36 w 58"/>
                <a:gd name="T3" fmla="*/ 9 h 42"/>
                <a:gd name="T4" fmla="*/ 51 w 58"/>
                <a:gd name="T5" fmla="*/ 3 h 42"/>
                <a:gd name="T6" fmla="*/ 57 w 58"/>
                <a:gd name="T7" fmla="*/ 25 h 42"/>
                <a:gd name="T8" fmla="*/ 42 w 58"/>
                <a:gd name="T9" fmla="*/ 28 h 42"/>
                <a:gd name="T10" fmla="*/ 19 w 58"/>
                <a:gd name="T11" fmla="*/ 42 h 42"/>
                <a:gd name="T12" fmla="*/ 19 w 58"/>
                <a:gd name="T13" fmla="*/ 27 h 42"/>
                <a:gd name="T14" fmla="*/ 0 w 58"/>
                <a:gd name="T15" fmla="*/ 12 h 42"/>
                <a:gd name="T16" fmla="*/ 21 w 58"/>
                <a:gd name="T17" fmla="*/ 1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42"/>
                <a:gd name="T29" fmla="*/ 58 w 58"/>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42">
                  <a:moveTo>
                    <a:pt x="21" y="1"/>
                  </a:moveTo>
                  <a:cubicBezTo>
                    <a:pt x="27" y="1"/>
                    <a:pt x="31" y="9"/>
                    <a:pt x="36" y="9"/>
                  </a:cubicBezTo>
                  <a:cubicBezTo>
                    <a:pt x="41" y="9"/>
                    <a:pt x="47" y="0"/>
                    <a:pt x="51" y="3"/>
                  </a:cubicBezTo>
                  <a:cubicBezTo>
                    <a:pt x="55" y="6"/>
                    <a:pt x="58" y="21"/>
                    <a:pt x="57" y="25"/>
                  </a:cubicBezTo>
                  <a:cubicBezTo>
                    <a:pt x="56" y="29"/>
                    <a:pt x="48" y="25"/>
                    <a:pt x="42" y="28"/>
                  </a:cubicBezTo>
                  <a:cubicBezTo>
                    <a:pt x="36" y="31"/>
                    <a:pt x="23" y="42"/>
                    <a:pt x="19" y="42"/>
                  </a:cubicBezTo>
                  <a:cubicBezTo>
                    <a:pt x="15" y="42"/>
                    <a:pt x="22" y="32"/>
                    <a:pt x="19" y="27"/>
                  </a:cubicBezTo>
                  <a:cubicBezTo>
                    <a:pt x="16" y="22"/>
                    <a:pt x="0" y="16"/>
                    <a:pt x="0" y="12"/>
                  </a:cubicBezTo>
                  <a:cubicBezTo>
                    <a:pt x="0" y="8"/>
                    <a:pt x="15" y="1"/>
                    <a:pt x="21" y="1"/>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5330" name="Freeform 49"/>
            <p:cNvSpPr>
              <a:spLocks/>
            </p:cNvSpPr>
            <p:nvPr/>
          </p:nvSpPr>
          <p:spPr bwMode="auto">
            <a:xfrm>
              <a:off x="4247" y="3646"/>
              <a:ext cx="20" cy="22"/>
            </a:xfrm>
            <a:custGeom>
              <a:avLst/>
              <a:gdLst>
                <a:gd name="T0" fmla="*/ 4 w 20"/>
                <a:gd name="T1" fmla="*/ 0 h 22"/>
                <a:gd name="T2" fmla="*/ 19 w 20"/>
                <a:gd name="T3" fmla="*/ 12 h 22"/>
                <a:gd name="T4" fmla="*/ 9 w 20"/>
                <a:gd name="T5" fmla="*/ 22 h 22"/>
                <a:gd name="T6" fmla="*/ 1 w 20"/>
                <a:gd name="T7" fmla="*/ 11 h 22"/>
                <a:gd name="T8" fmla="*/ 4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4" y="0"/>
                  </a:moveTo>
                  <a:cubicBezTo>
                    <a:pt x="9" y="0"/>
                    <a:pt x="18" y="8"/>
                    <a:pt x="19" y="12"/>
                  </a:cubicBezTo>
                  <a:cubicBezTo>
                    <a:pt x="20" y="16"/>
                    <a:pt x="12" y="22"/>
                    <a:pt x="9" y="22"/>
                  </a:cubicBezTo>
                  <a:cubicBezTo>
                    <a:pt x="6" y="22"/>
                    <a:pt x="2" y="15"/>
                    <a:pt x="1" y="11"/>
                  </a:cubicBezTo>
                  <a:cubicBezTo>
                    <a:pt x="0" y="7"/>
                    <a:pt x="3" y="2"/>
                    <a:pt x="4"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5331" name="Freeform 50"/>
            <p:cNvSpPr>
              <a:spLocks/>
            </p:cNvSpPr>
            <p:nvPr/>
          </p:nvSpPr>
          <p:spPr bwMode="auto">
            <a:xfrm>
              <a:off x="4279" y="3637"/>
              <a:ext cx="14" cy="23"/>
            </a:xfrm>
            <a:custGeom>
              <a:avLst/>
              <a:gdLst>
                <a:gd name="T0" fmla="*/ 8 w 14"/>
                <a:gd name="T1" fmla="*/ 0 h 23"/>
                <a:gd name="T2" fmla="*/ 14 w 14"/>
                <a:gd name="T3" fmla="*/ 13 h 23"/>
                <a:gd name="T4" fmla="*/ 6 w 14"/>
                <a:gd name="T5" fmla="*/ 23 h 23"/>
                <a:gd name="T6" fmla="*/ 0 w 14"/>
                <a:gd name="T7" fmla="*/ 10 h 23"/>
                <a:gd name="T8" fmla="*/ 8 w 14"/>
                <a:gd name="T9" fmla="*/ 0 h 23"/>
                <a:gd name="T10" fmla="*/ 0 60000 65536"/>
                <a:gd name="T11" fmla="*/ 0 60000 65536"/>
                <a:gd name="T12" fmla="*/ 0 60000 65536"/>
                <a:gd name="T13" fmla="*/ 0 60000 65536"/>
                <a:gd name="T14" fmla="*/ 0 60000 65536"/>
                <a:gd name="T15" fmla="*/ 0 w 14"/>
                <a:gd name="T16" fmla="*/ 0 h 23"/>
                <a:gd name="T17" fmla="*/ 14 w 14"/>
                <a:gd name="T18" fmla="*/ 23 h 23"/>
              </a:gdLst>
              <a:ahLst/>
              <a:cxnLst>
                <a:cxn ang="T10">
                  <a:pos x="T0" y="T1"/>
                </a:cxn>
                <a:cxn ang="T11">
                  <a:pos x="T2" y="T3"/>
                </a:cxn>
                <a:cxn ang="T12">
                  <a:pos x="T4" y="T5"/>
                </a:cxn>
                <a:cxn ang="T13">
                  <a:pos x="T6" y="T7"/>
                </a:cxn>
                <a:cxn ang="T14">
                  <a:pos x="T8" y="T9"/>
                </a:cxn>
              </a:cxnLst>
              <a:rect l="T15" t="T16" r="T17" b="T18"/>
              <a:pathLst>
                <a:path w="14" h="23">
                  <a:moveTo>
                    <a:pt x="8" y="0"/>
                  </a:moveTo>
                  <a:cubicBezTo>
                    <a:pt x="11" y="0"/>
                    <a:pt x="14" y="9"/>
                    <a:pt x="14" y="13"/>
                  </a:cubicBezTo>
                  <a:cubicBezTo>
                    <a:pt x="14" y="17"/>
                    <a:pt x="8" y="23"/>
                    <a:pt x="6" y="23"/>
                  </a:cubicBezTo>
                  <a:cubicBezTo>
                    <a:pt x="4" y="23"/>
                    <a:pt x="0" y="14"/>
                    <a:pt x="0" y="10"/>
                  </a:cubicBezTo>
                  <a:cubicBezTo>
                    <a:pt x="0" y="6"/>
                    <a:pt x="6" y="2"/>
                    <a:pt x="8"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21" name="Freeform 51"/>
            <p:cNvSpPr>
              <a:spLocks/>
            </p:cNvSpPr>
            <p:nvPr/>
          </p:nvSpPr>
          <p:spPr bwMode="auto">
            <a:xfrm>
              <a:off x="4476" y="3476"/>
              <a:ext cx="42" cy="28"/>
            </a:xfrm>
            <a:custGeom>
              <a:avLst/>
              <a:gdLst>
                <a:gd name="T0" fmla="*/ 34 w 42"/>
                <a:gd name="T1" fmla="*/ 0 h 28"/>
                <a:gd name="T2" fmla="*/ 38 w 42"/>
                <a:gd name="T3" fmla="*/ 13 h 28"/>
                <a:gd name="T4" fmla="*/ 12 w 42"/>
                <a:gd name="T5" fmla="*/ 22 h 28"/>
                <a:gd name="T6" fmla="*/ 12 w 42"/>
                <a:gd name="T7" fmla="*/ 27 h 28"/>
                <a:gd name="T8" fmla="*/ 4 w 42"/>
                <a:gd name="T9" fmla="*/ 13 h 28"/>
                <a:gd name="T10" fmla="*/ 34 w 42"/>
                <a:gd name="T11" fmla="*/ 0 h 28"/>
                <a:gd name="T12" fmla="*/ 0 60000 65536"/>
                <a:gd name="T13" fmla="*/ 0 60000 65536"/>
                <a:gd name="T14" fmla="*/ 0 60000 65536"/>
                <a:gd name="T15" fmla="*/ 0 60000 65536"/>
                <a:gd name="T16" fmla="*/ 0 60000 65536"/>
                <a:gd name="T17" fmla="*/ 0 60000 65536"/>
                <a:gd name="T18" fmla="*/ 0 w 42"/>
                <a:gd name="T19" fmla="*/ 0 h 28"/>
                <a:gd name="T20" fmla="*/ 42 w 42"/>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2" h="28">
                  <a:moveTo>
                    <a:pt x="34" y="0"/>
                  </a:moveTo>
                  <a:cubicBezTo>
                    <a:pt x="40" y="0"/>
                    <a:pt x="42" y="9"/>
                    <a:pt x="38" y="13"/>
                  </a:cubicBezTo>
                  <a:cubicBezTo>
                    <a:pt x="34" y="17"/>
                    <a:pt x="16" y="20"/>
                    <a:pt x="12" y="22"/>
                  </a:cubicBezTo>
                  <a:cubicBezTo>
                    <a:pt x="8" y="24"/>
                    <a:pt x="13" y="28"/>
                    <a:pt x="12" y="27"/>
                  </a:cubicBezTo>
                  <a:cubicBezTo>
                    <a:pt x="11" y="26"/>
                    <a:pt x="0" y="17"/>
                    <a:pt x="4" y="13"/>
                  </a:cubicBezTo>
                  <a:cubicBezTo>
                    <a:pt x="8" y="9"/>
                    <a:pt x="28" y="0"/>
                    <a:pt x="34"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5333" name="Freeform 52"/>
            <p:cNvSpPr>
              <a:spLocks/>
            </p:cNvSpPr>
            <p:nvPr/>
          </p:nvSpPr>
          <p:spPr bwMode="auto">
            <a:xfrm>
              <a:off x="4450" y="3426"/>
              <a:ext cx="40" cy="24"/>
            </a:xfrm>
            <a:custGeom>
              <a:avLst/>
              <a:gdLst>
                <a:gd name="T0" fmla="*/ 9 w 40"/>
                <a:gd name="T1" fmla="*/ 0 h 24"/>
                <a:gd name="T2" fmla="*/ 39 w 40"/>
                <a:gd name="T3" fmla="*/ 11 h 24"/>
                <a:gd name="T4" fmla="*/ 20 w 40"/>
                <a:gd name="T5" fmla="*/ 24 h 24"/>
                <a:gd name="T6" fmla="*/ 2 w 40"/>
                <a:gd name="T7" fmla="*/ 14 h 24"/>
                <a:gd name="T8" fmla="*/ 9 w 40"/>
                <a:gd name="T9" fmla="*/ 0 h 24"/>
                <a:gd name="T10" fmla="*/ 0 60000 65536"/>
                <a:gd name="T11" fmla="*/ 0 60000 65536"/>
                <a:gd name="T12" fmla="*/ 0 60000 65536"/>
                <a:gd name="T13" fmla="*/ 0 60000 65536"/>
                <a:gd name="T14" fmla="*/ 0 60000 65536"/>
                <a:gd name="T15" fmla="*/ 0 w 40"/>
                <a:gd name="T16" fmla="*/ 0 h 24"/>
                <a:gd name="T17" fmla="*/ 40 w 40"/>
                <a:gd name="T18" fmla="*/ 24 h 24"/>
              </a:gdLst>
              <a:ahLst/>
              <a:cxnLst>
                <a:cxn ang="T10">
                  <a:pos x="T0" y="T1"/>
                </a:cxn>
                <a:cxn ang="T11">
                  <a:pos x="T2" y="T3"/>
                </a:cxn>
                <a:cxn ang="T12">
                  <a:pos x="T4" y="T5"/>
                </a:cxn>
                <a:cxn ang="T13">
                  <a:pos x="T6" y="T7"/>
                </a:cxn>
                <a:cxn ang="T14">
                  <a:pos x="T8" y="T9"/>
                </a:cxn>
              </a:cxnLst>
              <a:rect l="T15" t="T16" r="T17" b="T18"/>
              <a:pathLst>
                <a:path w="40" h="24">
                  <a:moveTo>
                    <a:pt x="9" y="0"/>
                  </a:moveTo>
                  <a:cubicBezTo>
                    <a:pt x="15" y="0"/>
                    <a:pt x="37" y="7"/>
                    <a:pt x="39" y="11"/>
                  </a:cubicBezTo>
                  <a:cubicBezTo>
                    <a:pt x="40" y="15"/>
                    <a:pt x="26" y="24"/>
                    <a:pt x="20" y="24"/>
                  </a:cubicBezTo>
                  <a:cubicBezTo>
                    <a:pt x="14" y="24"/>
                    <a:pt x="4" y="18"/>
                    <a:pt x="2" y="14"/>
                  </a:cubicBezTo>
                  <a:cubicBezTo>
                    <a:pt x="0" y="10"/>
                    <a:pt x="3" y="0"/>
                    <a:pt x="9"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5334" name="Freeform 53"/>
            <p:cNvSpPr>
              <a:spLocks/>
            </p:cNvSpPr>
            <p:nvPr/>
          </p:nvSpPr>
          <p:spPr bwMode="auto">
            <a:xfrm>
              <a:off x="4336" y="3392"/>
              <a:ext cx="44" cy="44"/>
            </a:xfrm>
            <a:custGeom>
              <a:avLst/>
              <a:gdLst>
                <a:gd name="T0" fmla="*/ 27 w 44"/>
                <a:gd name="T1" fmla="*/ 3 h 44"/>
                <a:gd name="T2" fmla="*/ 44 w 44"/>
                <a:gd name="T3" fmla="*/ 25 h 44"/>
                <a:gd name="T4" fmla="*/ 27 w 44"/>
                <a:gd name="T5" fmla="*/ 35 h 44"/>
                <a:gd name="T6" fmla="*/ 3 w 44"/>
                <a:gd name="T7" fmla="*/ 42 h 44"/>
                <a:gd name="T8" fmla="*/ 8 w 44"/>
                <a:gd name="T9" fmla="*/ 24 h 44"/>
                <a:gd name="T10" fmla="*/ 5 w 44"/>
                <a:gd name="T11" fmla="*/ 7 h 44"/>
                <a:gd name="T12" fmla="*/ 27 w 44"/>
                <a:gd name="T13" fmla="*/ 3 h 44"/>
                <a:gd name="T14" fmla="*/ 0 60000 65536"/>
                <a:gd name="T15" fmla="*/ 0 60000 65536"/>
                <a:gd name="T16" fmla="*/ 0 60000 65536"/>
                <a:gd name="T17" fmla="*/ 0 60000 65536"/>
                <a:gd name="T18" fmla="*/ 0 60000 65536"/>
                <a:gd name="T19" fmla="*/ 0 60000 65536"/>
                <a:gd name="T20" fmla="*/ 0 60000 65536"/>
                <a:gd name="T21" fmla="*/ 0 w 44"/>
                <a:gd name="T22" fmla="*/ 0 h 44"/>
                <a:gd name="T23" fmla="*/ 44 w 44"/>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44">
                  <a:moveTo>
                    <a:pt x="27" y="3"/>
                  </a:moveTo>
                  <a:cubicBezTo>
                    <a:pt x="33" y="6"/>
                    <a:pt x="44" y="20"/>
                    <a:pt x="44" y="25"/>
                  </a:cubicBezTo>
                  <a:cubicBezTo>
                    <a:pt x="44" y="30"/>
                    <a:pt x="34" y="32"/>
                    <a:pt x="27" y="35"/>
                  </a:cubicBezTo>
                  <a:cubicBezTo>
                    <a:pt x="20" y="38"/>
                    <a:pt x="6" y="44"/>
                    <a:pt x="3" y="42"/>
                  </a:cubicBezTo>
                  <a:cubicBezTo>
                    <a:pt x="0" y="40"/>
                    <a:pt x="8" y="30"/>
                    <a:pt x="8" y="24"/>
                  </a:cubicBezTo>
                  <a:cubicBezTo>
                    <a:pt x="8" y="18"/>
                    <a:pt x="2" y="10"/>
                    <a:pt x="5" y="7"/>
                  </a:cubicBezTo>
                  <a:cubicBezTo>
                    <a:pt x="8" y="4"/>
                    <a:pt x="22" y="0"/>
                    <a:pt x="27" y="3"/>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5335" name="Freeform 54"/>
            <p:cNvSpPr>
              <a:spLocks/>
            </p:cNvSpPr>
            <p:nvPr/>
          </p:nvSpPr>
          <p:spPr bwMode="auto">
            <a:xfrm>
              <a:off x="4445" y="3952"/>
              <a:ext cx="30" cy="18"/>
            </a:xfrm>
            <a:custGeom>
              <a:avLst/>
              <a:gdLst>
                <a:gd name="T0" fmla="*/ 17 w 30"/>
                <a:gd name="T1" fmla="*/ 4 h 18"/>
                <a:gd name="T2" fmla="*/ 29 w 30"/>
                <a:gd name="T3" fmla="*/ 10 h 18"/>
                <a:gd name="T4" fmla="*/ 12 w 30"/>
                <a:gd name="T5" fmla="*/ 17 h 18"/>
                <a:gd name="T6" fmla="*/ 1 w 30"/>
                <a:gd name="T7" fmla="*/ 2 h 18"/>
                <a:gd name="T8" fmla="*/ 17 w 30"/>
                <a:gd name="T9" fmla="*/ 4 h 18"/>
                <a:gd name="T10" fmla="*/ 0 60000 65536"/>
                <a:gd name="T11" fmla="*/ 0 60000 65536"/>
                <a:gd name="T12" fmla="*/ 0 60000 65536"/>
                <a:gd name="T13" fmla="*/ 0 60000 65536"/>
                <a:gd name="T14" fmla="*/ 0 60000 65536"/>
                <a:gd name="T15" fmla="*/ 0 w 30"/>
                <a:gd name="T16" fmla="*/ 0 h 18"/>
                <a:gd name="T17" fmla="*/ 30 w 30"/>
                <a:gd name="T18" fmla="*/ 18 h 18"/>
              </a:gdLst>
              <a:ahLst/>
              <a:cxnLst>
                <a:cxn ang="T10">
                  <a:pos x="T0" y="T1"/>
                </a:cxn>
                <a:cxn ang="T11">
                  <a:pos x="T2" y="T3"/>
                </a:cxn>
                <a:cxn ang="T12">
                  <a:pos x="T4" y="T5"/>
                </a:cxn>
                <a:cxn ang="T13">
                  <a:pos x="T6" y="T7"/>
                </a:cxn>
                <a:cxn ang="T14">
                  <a:pos x="T8" y="T9"/>
                </a:cxn>
              </a:cxnLst>
              <a:rect l="T15" t="T16" r="T17" b="T18"/>
              <a:pathLst>
                <a:path w="30" h="18">
                  <a:moveTo>
                    <a:pt x="17" y="4"/>
                  </a:moveTo>
                  <a:cubicBezTo>
                    <a:pt x="22" y="5"/>
                    <a:pt x="30" y="8"/>
                    <a:pt x="29" y="10"/>
                  </a:cubicBezTo>
                  <a:cubicBezTo>
                    <a:pt x="30" y="14"/>
                    <a:pt x="17" y="18"/>
                    <a:pt x="12" y="17"/>
                  </a:cubicBezTo>
                  <a:cubicBezTo>
                    <a:pt x="7" y="16"/>
                    <a:pt x="0" y="4"/>
                    <a:pt x="1" y="2"/>
                  </a:cubicBezTo>
                  <a:cubicBezTo>
                    <a:pt x="2" y="0"/>
                    <a:pt x="12" y="3"/>
                    <a:pt x="17" y="4"/>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5336" name="Freeform 55"/>
            <p:cNvSpPr>
              <a:spLocks/>
            </p:cNvSpPr>
            <p:nvPr/>
          </p:nvSpPr>
          <p:spPr bwMode="auto">
            <a:xfrm>
              <a:off x="4392" y="3924"/>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5337" name="Freeform 56"/>
            <p:cNvSpPr>
              <a:spLocks/>
            </p:cNvSpPr>
            <p:nvPr/>
          </p:nvSpPr>
          <p:spPr bwMode="auto">
            <a:xfrm>
              <a:off x="4488" y="3996"/>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5338" name="Freeform 57"/>
            <p:cNvSpPr>
              <a:spLocks/>
            </p:cNvSpPr>
            <p:nvPr/>
          </p:nvSpPr>
          <p:spPr bwMode="auto">
            <a:xfrm>
              <a:off x="4486" y="4065"/>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5339" name="Freeform 58"/>
            <p:cNvSpPr>
              <a:spLocks/>
            </p:cNvSpPr>
            <p:nvPr/>
          </p:nvSpPr>
          <p:spPr bwMode="auto">
            <a:xfrm>
              <a:off x="4462" y="4016"/>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5340" name="Freeform 59"/>
            <p:cNvSpPr>
              <a:spLocks/>
            </p:cNvSpPr>
            <p:nvPr/>
          </p:nvSpPr>
          <p:spPr bwMode="auto">
            <a:xfrm>
              <a:off x="4300" y="4126"/>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5341" name="Freeform 60"/>
            <p:cNvSpPr>
              <a:spLocks/>
            </p:cNvSpPr>
            <p:nvPr/>
          </p:nvSpPr>
          <p:spPr bwMode="auto">
            <a:xfrm>
              <a:off x="4353" y="3953"/>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grpSp>
      <p:sp>
        <p:nvSpPr>
          <p:cNvPr id="22" name="Freeform 62"/>
          <p:cNvSpPr>
            <a:spLocks/>
          </p:cNvSpPr>
          <p:nvPr/>
        </p:nvSpPr>
        <p:spPr bwMode="auto">
          <a:xfrm>
            <a:off x="6199188" y="1150938"/>
            <a:ext cx="323850" cy="301625"/>
          </a:xfrm>
          <a:custGeom>
            <a:avLst/>
            <a:gdLst>
              <a:gd name="T0" fmla="*/ 201612 w 204"/>
              <a:gd name="T1" fmla="*/ 14288 h 190"/>
              <a:gd name="T2" fmla="*/ 106363 w 204"/>
              <a:gd name="T3" fmla="*/ 115888 h 190"/>
              <a:gd name="T4" fmla="*/ 42862 w 204"/>
              <a:gd name="T5" fmla="*/ 166687 h 190"/>
              <a:gd name="T6" fmla="*/ 44450 w 204"/>
              <a:gd name="T7" fmla="*/ 223838 h 190"/>
              <a:gd name="T8" fmla="*/ 14288 w 204"/>
              <a:gd name="T9" fmla="*/ 277813 h 190"/>
              <a:gd name="T10" fmla="*/ 0 w 204"/>
              <a:gd name="T11" fmla="*/ 301625 h 190"/>
              <a:gd name="T12" fmla="*/ 23812 w 204"/>
              <a:gd name="T13" fmla="*/ 300038 h 190"/>
              <a:gd name="T14" fmla="*/ 109538 w 204"/>
              <a:gd name="T15" fmla="*/ 292100 h 190"/>
              <a:gd name="T16" fmla="*/ 171450 w 204"/>
              <a:gd name="T17" fmla="*/ 254000 h 190"/>
              <a:gd name="T18" fmla="*/ 249238 w 204"/>
              <a:gd name="T19" fmla="*/ 258763 h 190"/>
              <a:gd name="T20" fmla="*/ 304800 w 204"/>
              <a:gd name="T21" fmla="*/ 230188 h 190"/>
              <a:gd name="T22" fmla="*/ 323850 w 204"/>
              <a:gd name="T23" fmla="*/ 219075 h 190"/>
              <a:gd name="T24" fmla="*/ 304800 w 204"/>
              <a:gd name="T25" fmla="*/ 206375 h 190"/>
              <a:gd name="T26" fmla="*/ 292100 w 204"/>
              <a:gd name="T27" fmla="*/ 157162 h 190"/>
              <a:gd name="T28" fmla="*/ 234950 w 204"/>
              <a:gd name="T29" fmla="*/ 85725 h 190"/>
              <a:gd name="T30" fmla="*/ 230188 w 204"/>
              <a:gd name="T31" fmla="*/ 28575 h 190"/>
              <a:gd name="T32" fmla="*/ 201612 w 204"/>
              <a:gd name="T33" fmla="*/ 14288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4"/>
              <a:gd name="T52" fmla="*/ 0 h 190"/>
              <a:gd name="T53" fmla="*/ 204 w 204"/>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4" h="190">
                <a:moveTo>
                  <a:pt x="127" y="9"/>
                </a:moveTo>
                <a:cubicBezTo>
                  <a:pt x="114" y="18"/>
                  <a:pt x="84" y="57"/>
                  <a:pt x="67" y="73"/>
                </a:cubicBezTo>
                <a:cubicBezTo>
                  <a:pt x="50" y="89"/>
                  <a:pt x="33" y="94"/>
                  <a:pt x="27" y="105"/>
                </a:cubicBezTo>
                <a:cubicBezTo>
                  <a:pt x="21" y="116"/>
                  <a:pt x="31" y="129"/>
                  <a:pt x="28" y="141"/>
                </a:cubicBezTo>
                <a:cubicBezTo>
                  <a:pt x="25" y="153"/>
                  <a:pt x="14" y="167"/>
                  <a:pt x="9" y="175"/>
                </a:cubicBezTo>
                <a:lnTo>
                  <a:pt x="0" y="190"/>
                </a:lnTo>
                <a:lnTo>
                  <a:pt x="15" y="189"/>
                </a:lnTo>
                <a:cubicBezTo>
                  <a:pt x="26" y="188"/>
                  <a:pt x="54" y="189"/>
                  <a:pt x="69" y="184"/>
                </a:cubicBezTo>
                <a:cubicBezTo>
                  <a:pt x="84" y="179"/>
                  <a:pt x="93" y="163"/>
                  <a:pt x="108" y="160"/>
                </a:cubicBezTo>
                <a:cubicBezTo>
                  <a:pt x="123" y="157"/>
                  <a:pt x="143" y="165"/>
                  <a:pt x="157" y="163"/>
                </a:cubicBezTo>
                <a:cubicBezTo>
                  <a:pt x="171" y="161"/>
                  <a:pt x="184" y="149"/>
                  <a:pt x="192" y="145"/>
                </a:cubicBezTo>
                <a:lnTo>
                  <a:pt x="204" y="138"/>
                </a:lnTo>
                <a:lnTo>
                  <a:pt x="192" y="130"/>
                </a:lnTo>
                <a:cubicBezTo>
                  <a:pt x="189" y="124"/>
                  <a:pt x="191" y="112"/>
                  <a:pt x="184" y="99"/>
                </a:cubicBezTo>
                <a:cubicBezTo>
                  <a:pt x="177" y="86"/>
                  <a:pt x="154" y="67"/>
                  <a:pt x="148" y="54"/>
                </a:cubicBezTo>
                <a:cubicBezTo>
                  <a:pt x="142" y="41"/>
                  <a:pt x="148" y="25"/>
                  <a:pt x="145" y="18"/>
                </a:cubicBezTo>
                <a:cubicBezTo>
                  <a:pt x="142" y="11"/>
                  <a:pt x="140" y="0"/>
                  <a:pt x="127" y="9"/>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5149" name="Freeform 63"/>
          <p:cNvSpPr>
            <a:spLocks/>
          </p:cNvSpPr>
          <p:nvPr/>
        </p:nvSpPr>
        <p:spPr bwMode="auto">
          <a:xfrm>
            <a:off x="5216525" y="1728788"/>
            <a:ext cx="1308100" cy="3063875"/>
          </a:xfrm>
          <a:custGeom>
            <a:avLst/>
            <a:gdLst>
              <a:gd name="T0" fmla="*/ 979488 w 824"/>
              <a:gd name="T1" fmla="*/ 22225 h 1930"/>
              <a:gd name="T2" fmla="*/ 858838 w 824"/>
              <a:gd name="T3" fmla="*/ 147638 h 1930"/>
              <a:gd name="T4" fmla="*/ 808037 w 824"/>
              <a:gd name="T5" fmla="*/ 233363 h 1930"/>
              <a:gd name="T6" fmla="*/ 703262 w 824"/>
              <a:gd name="T7" fmla="*/ 357188 h 1930"/>
              <a:gd name="T8" fmla="*/ 625475 w 824"/>
              <a:gd name="T9" fmla="*/ 290513 h 1930"/>
              <a:gd name="T10" fmla="*/ 611188 w 824"/>
              <a:gd name="T11" fmla="*/ 179388 h 1930"/>
              <a:gd name="T12" fmla="*/ 396875 w 824"/>
              <a:gd name="T13" fmla="*/ 204788 h 1930"/>
              <a:gd name="T14" fmla="*/ 127000 w 824"/>
              <a:gd name="T15" fmla="*/ 346075 h 1930"/>
              <a:gd name="T16" fmla="*/ 68263 w 824"/>
              <a:gd name="T17" fmla="*/ 450850 h 1930"/>
              <a:gd name="T18" fmla="*/ 82550 w 824"/>
              <a:gd name="T19" fmla="*/ 531813 h 1930"/>
              <a:gd name="T20" fmla="*/ 58738 w 824"/>
              <a:gd name="T21" fmla="*/ 755650 h 1930"/>
              <a:gd name="T22" fmla="*/ 63500 w 824"/>
              <a:gd name="T23" fmla="*/ 860425 h 1930"/>
              <a:gd name="T24" fmla="*/ 74613 w 824"/>
              <a:gd name="T25" fmla="*/ 1103313 h 1930"/>
              <a:gd name="T26" fmla="*/ 596900 w 824"/>
              <a:gd name="T27" fmla="*/ 1512888 h 1930"/>
              <a:gd name="T28" fmla="*/ 563563 w 824"/>
              <a:gd name="T29" fmla="*/ 1704975 h 1930"/>
              <a:gd name="T30" fmla="*/ 368300 w 824"/>
              <a:gd name="T31" fmla="*/ 1698625 h 1930"/>
              <a:gd name="T32" fmla="*/ 231775 w 824"/>
              <a:gd name="T33" fmla="*/ 1790700 h 1930"/>
              <a:gd name="T34" fmla="*/ 211138 w 824"/>
              <a:gd name="T35" fmla="*/ 2019300 h 1930"/>
              <a:gd name="T36" fmla="*/ 384175 w 824"/>
              <a:gd name="T37" fmla="*/ 2327275 h 1930"/>
              <a:gd name="T38" fmla="*/ 350837 w 824"/>
              <a:gd name="T39" fmla="*/ 2641600 h 1930"/>
              <a:gd name="T40" fmla="*/ 93662 w 824"/>
              <a:gd name="T41" fmla="*/ 2636838 h 1930"/>
              <a:gd name="T42" fmla="*/ 46037 w 824"/>
              <a:gd name="T43" fmla="*/ 2767013 h 1930"/>
              <a:gd name="T44" fmla="*/ 112713 w 824"/>
              <a:gd name="T45" fmla="*/ 2819400 h 1930"/>
              <a:gd name="T46" fmla="*/ 36513 w 824"/>
              <a:gd name="T47" fmla="*/ 2789238 h 1930"/>
              <a:gd name="T48" fmla="*/ 106363 w 824"/>
              <a:gd name="T49" fmla="*/ 2914650 h 1930"/>
              <a:gd name="T50" fmla="*/ 192087 w 824"/>
              <a:gd name="T51" fmla="*/ 2947988 h 1930"/>
              <a:gd name="T52" fmla="*/ 239713 w 824"/>
              <a:gd name="T53" fmla="*/ 3027363 h 1930"/>
              <a:gd name="T54" fmla="*/ 339725 w 824"/>
              <a:gd name="T55" fmla="*/ 3052763 h 1930"/>
              <a:gd name="T56" fmla="*/ 369887 w 824"/>
              <a:gd name="T57" fmla="*/ 3055938 h 1930"/>
              <a:gd name="T58" fmla="*/ 631825 w 824"/>
              <a:gd name="T59" fmla="*/ 3055938 h 1930"/>
              <a:gd name="T60" fmla="*/ 808037 w 824"/>
              <a:gd name="T61" fmla="*/ 2808288 h 1930"/>
              <a:gd name="T62" fmla="*/ 763587 w 824"/>
              <a:gd name="T63" fmla="*/ 2603500 h 1930"/>
              <a:gd name="T64" fmla="*/ 484188 w 824"/>
              <a:gd name="T65" fmla="*/ 2432050 h 1930"/>
              <a:gd name="T66" fmla="*/ 692150 w 824"/>
              <a:gd name="T67" fmla="*/ 2051050 h 1930"/>
              <a:gd name="T68" fmla="*/ 863600 w 824"/>
              <a:gd name="T69" fmla="*/ 1962150 h 1930"/>
              <a:gd name="T70" fmla="*/ 912813 w 824"/>
              <a:gd name="T71" fmla="*/ 1879600 h 1930"/>
              <a:gd name="T72" fmla="*/ 1017588 w 824"/>
              <a:gd name="T73" fmla="*/ 1879600 h 1930"/>
              <a:gd name="T74" fmla="*/ 1092200 w 824"/>
              <a:gd name="T75" fmla="*/ 1817688 h 1930"/>
              <a:gd name="T76" fmla="*/ 1039813 w 824"/>
              <a:gd name="T77" fmla="*/ 1293813 h 1930"/>
              <a:gd name="T78" fmla="*/ 1139825 w 824"/>
              <a:gd name="T79" fmla="*/ 1152525 h 1930"/>
              <a:gd name="T80" fmla="*/ 1150938 w 824"/>
              <a:gd name="T81" fmla="*/ 1065213 h 1930"/>
              <a:gd name="T82" fmla="*/ 1027113 w 824"/>
              <a:gd name="T83" fmla="*/ 822325 h 1930"/>
              <a:gd name="T84" fmla="*/ 1030288 w 824"/>
              <a:gd name="T85" fmla="*/ 765175 h 1930"/>
              <a:gd name="T86" fmla="*/ 1270000 w 824"/>
              <a:gd name="T87" fmla="*/ 442913 h 1930"/>
              <a:gd name="T88" fmla="*/ 1265238 w 824"/>
              <a:gd name="T89" fmla="*/ 169863 h 1930"/>
              <a:gd name="T90" fmla="*/ 1016000 w 824"/>
              <a:gd name="T91" fmla="*/ 0 h 19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4"/>
              <a:gd name="T139" fmla="*/ 0 h 1930"/>
              <a:gd name="T140" fmla="*/ 824 w 824"/>
              <a:gd name="T141" fmla="*/ 1930 h 19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4" h="1930">
                <a:moveTo>
                  <a:pt x="629" y="2"/>
                </a:moveTo>
                <a:lnTo>
                  <a:pt x="617" y="14"/>
                </a:lnTo>
                <a:cubicBezTo>
                  <a:pt x="605" y="30"/>
                  <a:pt x="572" y="86"/>
                  <a:pt x="559" y="99"/>
                </a:cubicBezTo>
                <a:cubicBezTo>
                  <a:pt x="546" y="112"/>
                  <a:pt x="549" y="93"/>
                  <a:pt x="541" y="93"/>
                </a:cubicBezTo>
                <a:cubicBezTo>
                  <a:pt x="533" y="93"/>
                  <a:pt x="517" y="93"/>
                  <a:pt x="512" y="102"/>
                </a:cubicBezTo>
                <a:cubicBezTo>
                  <a:pt x="507" y="111"/>
                  <a:pt x="517" y="132"/>
                  <a:pt x="509" y="147"/>
                </a:cubicBezTo>
                <a:cubicBezTo>
                  <a:pt x="501" y="162"/>
                  <a:pt x="472" y="178"/>
                  <a:pt x="461" y="191"/>
                </a:cubicBezTo>
                <a:cubicBezTo>
                  <a:pt x="450" y="204"/>
                  <a:pt x="449" y="222"/>
                  <a:pt x="443" y="225"/>
                </a:cubicBezTo>
                <a:cubicBezTo>
                  <a:pt x="437" y="228"/>
                  <a:pt x="430" y="219"/>
                  <a:pt x="422" y="212"/>
                </a:cubicBezTo>
                <a:cubicBezTo>
                  <a:pt x="414" y="205"/>
                  <a:pt x="393" y="191"/>
                  <a:pt x="394" y="183"/>
                </a:cubicBezTo>
                <a:cubicBezTo>
                  <a:pt x="395" y="175"/>
                  <a:pt x="428" y="176"/>
                  <a:pt x="427" y="164"/>
                </a:cubicBezTo>
                <a:cubicBezTo>
                  <a:pt x="426" y="152"/>
                  <a:pt x="401" y="123"/>
                  <a:pt x="385" y="113"/>
                </a:cubicBezTo>
                <a:cubicBezTo>
                  <a:pt x="369" y="103"/>
                  <a:pt x="351" y="101"/>
                  <a:pt x="329" y="104"/>
                </a:cubicBezTo>
                <a:cubicBezTo>
                  <a:pt x="307" y="107"/>
                  <a:pt x="273" y="115"/>
                  <a:pt x="250" y="129"/>
                </a:cubicBezTo>
                <a:cubicBezTo>
                  <a:pt x="227" y="143"/>
                  <a:pt x="221" y="176"/>
                  <a:pt x="193" y="191"/>
                </a:cubicBezTo>
                <a:cubicBezTo>
                  <a:pt x="165" y="206"/>
                  <a:pt x="103" y="205"/>
                  <a:pt x="80" y="218"/>
                </a:cubicBezTo>
                <a:cubicBezTo>
                  <a:pt x="57" y="231"/>
                  <a:pt x="58" y="261"/>
                  <a:pt x="52" y="272"/>
                </a:cubicBezTo>
                <a:lnTo>
                  <a:pt x="43" y="284"/>
                </a:lnTo>
                <a:lnTo>
                  <a:pt x="47" y="296"/>
                </a:lnTo>
                <a:cubicBezTo>
                  <a:pt x="48" y="305"/>
                  <a:pt x="59" y="314"/>
                  <a:pt x="52" y="335"/>
                </a:cubicBezTo>
                <a:cubicBezTo>
                  <a:pt x="45" y="356"/>
                  <a:pt x="10" y="397"/>
                  <a:pt x="7" y="420"/>
                </a:cubicBezTo>
                <a:cubicBezTo>
                  <a:pt x="4" y="443"/>
                  <a:pt x="34" y="460"/>
                  <a:pt x="37" y="476"/>
                </a:cubicBezTo>
                <a:cubicBezTo>
                  <a:pt x="40" y="492"/>
                  <a:pt x="26" y="504"/>
                  <a:pt x="26" y="515"/>
                </a:cubicBezTo>
                <a:cubicBezTo>
                  <a:pt x="26" y="526"/>
                  <a:pt x="38" y="523"/>
                  <a:pt x="40" y="542"/>
                </a:cubicBezTo>
                <a:cubicBezTo>
                  <a:pt x="42" y="561"/>
                  <a:pt x="40" y="605"/>
                  <a:pt x="41" y="630"/>
                </a:cubicBezTo>
                <a:cubicBezTo>
                  <a:pt x="42" y="655"/>
                  <a:pt x="8" y="666"/>
                  <a:pt x="47" y="695"/>
                </a:cubicBezTo>
                <a:cubicBezTo>
                  <a:pt x="86" y="724"/>
                  <a:pt x="220" y="763"/>
                  <a:pt x="275" y="806"/>
                </a:cubicBezTo>
                <a:cubicBezTo>
                  <a:pt x="330" y="849"/>
                  <a:pt x="351" y="909"/>
                  <a:pt x="376" y="953"/>
                </a:cubicBezTo>
                <a:cubicBezTo>
                  <a:pt x="401" y="997"/>
                  <a:pt x="428" y="1048"/>
                  <a:pt x="424" y="1068"/>
                </a:cubicBezTo>
                <a:cubicBezTo>
                  <a:pt x="420" y="1088"/>
                  <a:pt x="375" y="1073"/>
                  <a:pt x="355" y="1074"/>
                </a:cubicBezTo>
                <a:cubicBezTo>
                  <a:pt x="335" y="1075"/>
                  <a:pt x="325" y="1074"/>
                  <a:pt x="305" y="1073"/>
                </a:cubicBezTo>
                <a:cubicBezTo>
                  <a:pt x="285" y="1072"/>
                  <a:pt x="246" y="1064"/>
                  <a:pt x="232" y="1070"/>
                </a:cubicBezTo>
                <a:cubicBezTo>
                  <a:pt x="218" y="1076"/>
                  <a:pt x="234" y="1100"/>
                  <a:pt x="220" y="1110"/>
                </a:cubicBezTo>
                <a:cubicBezTo>
                  <a:pt x="206" y="1120"/>
                  <a:pt x="150" y="1113"/>
                  <a:pt x="146" y="1128"/>
                </a:cubicBezTo>
                <a:cubicBezTo>
                  <a:pt x="142" y="1143"/>
                  <a:pt x="199" y="1178"/>
                  <a:pt x="197" y="1202"/>
                </a:cubicBezTo>
                <a:cubicBezTo>
                  <a:pt x="195" y="1226"/>
                  <a:pt x="147" y="1250"/>
                  <a:pt x="133" y="1272"/>
                </a:cubicBezTo>
                <a:cubicBezTo>
                  <a:pt x="119" y="1294"/>
                  <a:pt x="95" y="1303"/>
                  <a:pt x="113" y="1335"/>
                </a:cubicBezTo>
                <a:cubicBezTo>
                  <a:pt x="131" y="1367"/>
                  <a:pt x="216" y="1414"/>
                  <a:pt x="242" y="1466"/>
                </a:cubicBezTo>
                <a:cubicBezTo>
                  <a:pt x="268" y="1518"/>
                  <a:pt x="269" y="1611"/>
                  <a:pt x="266" y="1644"/>
                </a:cubicBezTo>
                <a:cubicBezTo>
                  <a:pt x="263" y="1677"/>
                  <a:pt x="233" y="1655"/>
                  <a:pt x="221" y="1664"/>
                </a:cubicBezTo>
                <a:cubicBezTo>
                  <a:pt x="209" y="1673"/>
                  <a:pt x="221" y="1695"/>
                  <a:pt x="194" y="1695"/>
                </a:cubicBezTo>
                <a:cubicBezTo>
                  <a:pt x="167" y="1695"/>
                  <a:pt x="86" y="1655"/>
                  <a:pt x="59" y="1661"/>
                </a:cubicBezTo>
                <a:cubicBezTo>
                  <a:pt x="32" y="1667"/>
                  <a:pt x="40" y="1716"/>
                  <a:pt x="35" y="1730"/>
                </a:cubicBezTo>
                <a:lnTo>
                  <a:pt x="29" y="1743"/>
                </a:lnTo>
                <a:lnTo>
                  <a:pt x="34" y="1752"/>
                </a:lnTo>
                <a:cubicBezTo>
                  <a:pt x="41" y="1757"/>
                  <a:pt x="69" y="1771"/>
                  <a:pt x="71" y="1776"/>
                </a:cubicBezTo>
                <a:cubicBezTo>
                  <a:pt x="73" y="1781"/>
                  <a:pt x="55" y="1784"/>
                  <a:pt x="47" y="1781"/>
                </a:cubicBezTo>
                <a:cubicBezTo>
                  <a:pt x="39" y="1778"/>
                  <a:pt x="30" y="1758"/>
                  <a:pt x="23" y="1757"/>
                </a:cubicBezTo>
                <a:cubicBezTo>
                  <a:pt x="16" y="1756"/>
                  <a:pt x="0" y="1763"/>
                  <a:pt x="7" y="1776"/>
                </a:cubicBezTo>
                <a:cubicBezTo>
                  <a:pt x="14" y="1789"/>
                  <a:pt x="53" y="1827"/>
                  <a:pt x="67" y="1836"/>
                </a:cubicBezTo>
                <a:cubicBezTo>
                  <a:pt x="81" y="1845"/>
                  <a:pt x="83" y="1828"/>
                  <a:pt x="92" y="1832"/>
                </a:cubicBezTo>
                <a:cubicBezTo>
                  <a:pt x="101" y="1836"/>
                  <a:pt x="110" y="1849"/>
                  <a:pt x="121" y="1857"/>
                </a:cubicBezTo>
                <a:cubicBezTo>
                  <a:pt x="132" y="1865"/>
                  <a:pt x="156" y="1873"/>
                  <a:pt x="161" y="1881"/>
                </a:cubicBezTo>
                <a:cubicBezTo>
                  <a:pt x="166" y="1889"/>
                  <a:pt x="145" y="1901"/>
                  <a:pt x="151" y="1907"/>
                </a:cubicBezTo>
                <a:cubicBezTo>
                  <a:pt x="157" y="1913"/>
                  <a:pt x="189" y="1914"/>
                  <a:pt x="199" y="1917"/>
                </a:cubicBezTo>
                <a:cubicBezTo>
                  <a:pt x="209" y="1920"/>
                  <a:pt x="210" y="1922"/>
                  <a:pt x="214" y="1923"/>
                </a:cubicBezTo>
                <a:lnTo>
                  <a:pt x="223" y="1926"/>
                </a:lnTo>
                <a:lnTo>
                  <a:pt x="233" y="1925"/>
                </a:lnTo>
                <a:cubicBezTo>
                  <a:pt x="240" y="1924"/>
                  <a:pt x="238" y="1922"/>
                  <a:pt x="265" y="1922"/>
                </a:cubicBezTo>
                <a:cubicBezTo>
                  <a:pt x="292" y="1922"/>
                  <a:pt x="361" y="1930"/>
                  <a:pt x="398" y="1925"/>
                </a:cubicBezTo>
                <a:cubicBezTo>
                  <a:pt x="435" y="1920"/>
                  <a:pt x="467" y="1918"/>
                  <a:pt x="485" y="1892"/>
                </a:cubicBezTo>
                <a:cubicBezTo>
                  <a:pt x="503" y="1866"/>
                  <a:pt x="507" y="1804"/>
                  <a:pt x="509" y="1769"/>
                </a:cubicBezTo>
                <a:cubicBezTo>
                  <a:pt x="511" y="1734"/>
                  <a:pt x="505" y="1700"/>
                  <a:pt x="500" y="1679"/>
                </a:cubicBezTo>
                <a:cubicBezTo>
                  <a:pt x="495" y="1658"/>
                  <a:pt x="495" y="1656"/>
                  <a:pt x="481" y="1640"/>
                </a:cubicBezTo>
                <a:cubicBezTo>
                  <a:pt x="467" y="1624"/>
                  <a:pt x="442" y="1602"/>
                  <a:pt x="413" y="1584"/>
                </a:cubicBezTo>
                <a:cubicBezTo>
                  <a:pt x="384" y="1566"/>
                  <a:pt x="331" y="1560"/>
                  <a:pt x="305" y="1532"/>
                </a:cubicBezTo>
                <a:cubicBezTo>
                  <a:pt x="279" y="1504"/>
                  <a:pt x="232" y="1456"/>
                  <a:pt x="254" y="1416"/>
                </a:cubicBezTo>
                <a:cubicBezTo>
                  <a:pt x="276" y="1376"/>
                  <a:pt x="409" y="1321"/>
                  <a:pt x="436" y="1292"/>
                </a:cubicBezTo>
                <a:cubicBezTo>
                  <a:pt x="463" y="1263"/>
                  <a:pt x="397" y="1250"/>
                  <a:pt x="415" y="1241"/>
                </a:cubicBezTo>
                <a:cubicBezTo>
                  <a:pt x="433" y="1232"/>
                  <a:pt x="525" y="1245"/>
                  <a:pt x="544" y="1236"/>
                </a:cubicBezTo>
                <a:cubicBezTo>
                  <a:pt x="563" y="1227"/>
                  <a:pt x="525" y="1196"/>
                  <a:pt x="530" y="1187"/>
                </a:cubicBezTo>
                <a:cubicBezTo>
                  <a:pt x="535" y="1178"/>
                  <a:pt x="560" y="1184"/>
                  <a:pt x="575" y="1184"/>
                </a:cubicBezTo>
                <a:cubicBezTo>
                  <a:pt x="590" y="1184"/>
                  <a:pt x="609" y="1185"/>
                  <a:pt x="620" y="1185"/>
                </a:cubicBezTo>
                <a:cubicBezTo>
                  <a:pt x="631" y="1185"/>
                  <a:pt x="634" y="1186"/>
                  <a:pt x="641" y="1184"/>
                </a:cubicBezTo>
                <a:cubicBezTo>
                  <a:pt x="648" y="1182"/>
                  <a:pt x="654" y="1179"/>
                  <a:pt x="662" y="1172"/>
                </a:cubicBezTo>
                <a:cubicBezTo>
                  <a:pt x="670" y="1165"/>
                  <a:pt x="682" y="1163"/>
                  <a:pt x="688" y="1145"/>
                </a:cubicBezTo>
                <a:cubicBezTo>
                  <a:pt x="694" y="1127"/>
                  <a:pt x="702" y="1119"/>
                  <a:pt x="697" y="1064"/>
                </a:cubicBezTo>
                <a:cubicBezTo>
                  <a:pt x="692" y="1009"/>
                  <a:pt x="664" y="873"/>
                  <a:pt x="655" y="815"/>
                </a:cubicBezTo>
                <a:cubicBezTo>
                  <a:pt x="646" y="757"/>
                  <a:pt x="634" y="728"/>
                  <a:pt x="644" y="713"/>
                </a:cubicBezTo>
                <a:cubicBezTo>
                  <a:pt x="654" y="698"/>
                  <a:pt x="702" y="726"/>
                  <a:pt x="718" y="726"/>
                </a:cubicBezTo>
                <a:cubicBezTo>
                  <a:pt x="734" y="726"/>
                  <a:pt x="738" y="723"/>
                  <a:pt x="739" y="714"/>
                </a:cubicBezTo>
                <a:cubicBezTo>
                  <a:pt x="740" y="705"/>
                  <a:pt x="740" y="695"/>
                  <a:pt x="725" y="671"/>
                </a:cubicBezTo>
                <a:cubicBezTo>
                  <a:pt x="710" y="647"/>
                  <a:pt x="660" y="592"/>
                  <a:pt x="647" y="567"/>
                </a:cubicBezTo>
                <a:cubicBezTo>
                  <a:pt x="634" y="542"/>
                  <a:pt x="646" y="529"/>
                  <a:pt x="647" y="518"/>
                </a:cubicBezTo>
                <a:lnTo>
                  <a:pt x="655" y="501"/>
                </a:lnTo>
                <a:lnTo>
                  <a:pt x="649" y="482"/>
                </a:lnTo>
                <a:cubicBezTo>
                  <a:pt x="643" y="460"/>
                  <a:pt x="595" y="400"/>
                  <a:pt x="620" y="366"/>
                </a:cubicBezTo>
                <a:cubicBezTo>
                  <a:pt x="645" y="332"/>
                  <a:pt x="776" y="306"/>
                  <a:pt x="800" y="279"/>
                </a:cubicBezTo>
                <a:cubicBezTo>
                  <a:pt x="824" y="252"/>
                  <a:pt x="766" y="235"/>
                  <a:pt x="766" y="206"/>
                </a:cubicBezTo>
                <a:cubicBezTo>
                  <a:pt x="766" y="177"/>
                  <a:pt x="815" y="128"/>
                  <a:pt x="797" y="107"/>
                </a:cubicBezTo>
                <a:cubicBezTo>
                  <a:pt x="779" y="86"/>
                  <a:pt x="682" y="95"/>
                  <a:pt x="656" y="77"/>
                </a:cubicBezTo>
                <a:cubicBezTo>
                  <a:pt x="630" y="59"/>
                  <a:pt x="644" y="12"/>
                  <a:pt x="640" y="0"/>
                </a:cubicBezTo>
                <a:lnTo>
                  <a:pt x="629" y="2"/>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5150" name="Freeform 64"/>
          <p:cNvSpPr>
            <a:spLocks/>
          </p:cNvSpPr>
          <p:nvPr/>
        </p:nvSpPr>
        <p:spPr bwMode="auto">
          <a:xfrm>
            <a:off x="4397375" y="1785938"/>
            <a:ext cx="438150" cy="373062"/>
          </a:xfrm>
          <a:custGeom>
            <a:avLst/>
            <a:gdLst>
              <a:gd name="T0" fmla="*/ 101600 w 276"/>
              <a:gd name="T1" fmla="*/ 0 h 235"/>
              <a:gd name="T2" fmla="*/ 244475 w 276"/>
              <a:gd name="T3" fmla="*/ 79375 h 235"/>
              <a:gd name="T4" fmla="*/ 292100 w 276"/>
              <a:gd name="T5" fmla="*/ 142875 h 235"/>
              <a:gd name="T6" fmla="*/ 369887 w 276"/>
              <a:gd name="T7" fmla="*/ 147637 h 235"/>
              <a:gd name="T8" fmla="*/ 431800 w 276"/>
              <a:gd name="T9" fmla="*/ 179387 h 235"/>
              <a:gd name="T10" fmla="*/ 412750 w 276"/>
              <a:gd name="T11" fmla="*/ 228600 h 235"/>
              <a:gd name="T12" fmla="*/ 369887 w 276"/>
              <a:gd name="T13" fmla="*/ 242887 h 235"/>
              <a:gd name="T14" fmla="*/ 355600 w 276"/>
              <a:gd name="T15" fmla="*/ 261937 h 235"/>
              <a:gd name="T16" fmla="*/ 334962 w 276"/>
              <a:gd name="T17" fmla="*/ 241300 h 235"/>
              <a:gd name="T18" fmla="*/ 284162 w 276"/>
              <a:gd name="T19" fmla="*/ 204787 h 235"/>
              <a:gd name="T20" fmla="*/ 249237 w 276"/>
              <a:gd name="T21" fmla="*/ 242887 h 235"/>
              <a:gd name="T22" fmla="*/ 187325 w 276"/>
              <a:gd name="T23" fmla="*/ 252412 h 235"/>
              <a:gd name="T24" fmla="*/ 144462 w 276"/>
              <a:gd name="T25" fmla="*/ 250825 h 235"/>
              <a:gd name="T26" fmla="*/ 96837 w 276"/>
              <a:gd name="T27" fmla="*/ 293687 h 235"/>
              <a:gd name="T28" fmla="*/ 55562 w 276"/>
              <a:gd name="T29" fmla="*/ 295275 h 235"/>
              <a:gd name="T30" fmla="*/ 34925 w 276"/>
              <a:gd name="T31" fmla="*/ 371475 h 235"/>
              <a:gd name="T32" fmla="*/ 1588 w 276"/>
              <a:gd name="T33" fmla="*/ 280987 h 235"/>
              <a:gd name="T34" fmla="*/ 30162 w 276"/>
              <a:gd name="T35" fmla="*/ 247650 h 235"/>
              <a:gd name="T36" fmla="*/ 60325 w 276"/>
              <a:gd name="T37" fmla="*/ 250825 h 235"/>
              <a:gd name="T38" fmla="*/ 63500 w 276"/>
              <a:gd name="T39" fmla="*/ 188912 h 235"/>
              <a:gd name="T40" fmla="*/ 93662 w 276"/>
              <a:gd name="T41" fmla="*/ 90487 h 235"/>
              <a:gd name="T42" fmla="*/ 79375 w 276"/>
              <a:gd name="T43" fmla="*/ 69850 h 235"/>
              <a:gd name="T44" fmla="*/ 79375 w 276"/>
              <a:gd name="T45" fmla="*/ 14287 h 235"/>
              <a:gd name="T46" fmla="*/ 101600 w 276"/>
              <a:gd name="T47" fmla="*/ 0 h 2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6"/>
              <a:gd name="T73" fmla="*/ 0 h 235"/>
              <a:gd name="T74" fmla="*/ 276 w 276"/>
              <a:gd name="T75" fmla="*/ 235 h 2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6" h="235">
                <a:moveTo>
                  <a:pt x="64" y="0"/>
                </a:moveTo>
                <a:cubicBezTo>
                  <a:pt x="82" y="7"/>
                  <a:pt x="134" y="35"/>
                  <a:pt x="154" y="50"/>
                </a:cubicBezTo>
                <a:cubicBezTo>
                  <a:pt x="174" y="65"/>
                  <a:pt x="171" y="83"/>
                  <a:pt x="184" y="90"/>
                </a:cubicBezTo>
                <a:cubicBezTo>
                  <a:pt x="197" y="97"/>
                  <a:pt x="218" y="89"/>
                  <a:pt x="233" y="93"/>
                </a:cubicBezTo>
                <a:cubicBezTo>
                  <a:pt x="248" y="97"/>
                  <a:pt x="268" y="105"/>
                  <a:pt x="272" y="113"/>
                </a:cubicBezTo>
                <a:cubicBezTo>
                  <a:pt x="276" y="121"/>
                  <a:pt x="266" y="137"/>
                  <a:pt x="260" y="144"/>
                </a:cubicBezTo>
                <a:cubicBezTo>
                  <a:pt x="254" y="151"/>
                  <a:pt x="239" y="150"/>
                  <a:pt x="233" y="153"/>
                </a:cubicBezTo>
                <a:lnTo>
                  <a:pt x="224" y="165"/>
                </a:lnTo>
                <a:lnTo>
                  <a:pt x="211" y="152"/>
                </a:lnTo>
                <a:cubicBezTo>
                  <a:pt x="204" y="146"/>
                  <a:pt x="188" y="129"/>
                  <a:pt x="179" y="129"/>
                </a:cubicBezTo>
                <a:cubicBezTo>
                  <a:pt x="170" y="129"/>
                  <a:pt x="167" y="148"/>
                  <a:pt x="157" y="153"/>
                </a:cubicBezTo>
                <a:cubicBezTo>
                  <a:pt x="147" y="158"/>
                  <a:pt x="129" y="158"/>
                  <a:pt x="118" y="159"/>
                </a:cubicBezTo>
                <a:cubicBezTo>
                  <a:pt x="107" y="160"/>
                  <a:pt x="100" y="154"/>
                  <a:pt x="91" y="158"/>
                </a:cubicBezTo>
                <a:cubicBezTo>
                  <a:pt x="82" y="162"/>
                  <a:pt x="70" y="180"/>
                  <a:pt x="61" y="185"/>
                </a:cubicBezTo>
                <a:cubicBezTo>
                  <a:pt x="52" y="190"/>
                  <a:pt x="42" y="178"/>
                  <a:pt x="35" y="186"/>
                </a:cubicBezTo>
                <a:cubicBezTo>
                  <a:pt x="28" y="194"/>
                  <a:pt x="28" y="235"/>
                  <a:pt x="22" y="234"/>
                </a:cubicBezTo>
                <a:cubicBezTo>
                  <a:pt x="16" y="233"/>
                  <a:pt x="2" y="190"/>
                  <a:pt x="1" y="177"/>
                </a:cubicBezTo>
                <a:cubicBezTo>
                  <a:pt x="0" y="164"/>
                  <a:pt x="13" y="159"/>
                  <a:pt x="19" y="156"/>
                </a:cubicBezTo>
                <a:cubicBezTo>
                  <a:pt x="25" y="153"/>
                  <a:pt x="35" y="164"/>
                  <a:pt x="38" y="158"/>
                </a:cubicBezTo>
                <a:cubicBezTo>
                  <a:pt x="41" y="152"/>
                  <a:pt x="37" y="136"/>
                  <a:pt x="40" y="119"/>
                </a:cubicBezTo>
                <a:cubicBezTo>
                  <a:pt x="43" y="102"/>
                  <a:pt x="57" y="69"/>
                  <a:pt x="59" y="57"/>
                </a:cubicBezTo>
                <a:cubicBezTo>
                  <a:pt x="61" y="45"/>
                  <a:pt x="52" y="52"/>
                  <a:pt x="50" y="44"/>
                </a:cubicBezTo>
                <a:cubicBezTo>
                  <a:pt x="48" y="36"/>
                  <a:pt x="48" y="16"/>
                  <a:pt x="50" y="9"/>
                </a:cubicBezTo>
                <a:cubicBezTo>
                  <a:pt x="52" y="2"/>
                  <a:pt x="61" y="2"/>
                  <a:pt x="64" y="0"/>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5151" name="Freeform 65"/>
          <p:cNvSpPr>
            <a:spLocks/>
          </p:cNvSpPr>
          <p:nvPr/>
        </p:nvSpPr>
        <p:spPr bwMode="auto">
          <a:xfrm>
            <a:off x="3517900" y="2066925"/>
            <a:ext cx="635000" cy="450850"/>
          </a:xfrm>
          <a:custGeom>
            <a:avLst/>
            <a:gdLst>
              <a:gd name="T0" fmla="*/ 0 w 400"/>
              <a:gd name="T1" fmla="*/ 441325 h 284"/>
              <a:gd name="T2" fmla="*/ 15875 w 400"/>
              <a:gd name="T3" fmla="*/ 414338 h 284"/>
              <a:gd name="T4" fmla="*/ 161925 w 400"/>
              <a:gd name="T5" fmla="*/ 280987 h 284"/>
              <a:gd name="T6" fmla="*/ 204788 w 400"/>
              <a:gd name="T7" fmla="*/ 266700 h 284"/>
              <a:gd name="T8" fmla="*/ 261938 w 400"/>
              <a:gd name="T9" fmla="*/ 195262 h 284"/>
              <a:gd name="T10" fmla="*/ 268288 w 400"/>
              <a:gd name="T11" fmla="*/ 131762 h 284"/>
              <a:gd name="T12" fmla="*/ 363537 w 400"/>
              <a:gd name="T13" fmla="*/ 26988 h 284"/>
              <a:gd name="T14" fmla="*/ 452438 w 400"/>
              <a:gd name="T15" fmla="*/ 3175 h 284"/>
              <a:gd name="T16" fmla="*/ 630238 w 400"/>
              <a:gd name="T17" fmla="*/ 42862 h 284"/>
              <a:gd name="T18" fmla="*/ 482600 w 400"/>
              <a:gd name="T19" fmla="*/ 50800 h 284"/>
              <a:gd name="T20" fmla="*/ 385762 w 400"/>
              <a:gd name="T21" fmla="*/ 98425 h 284"/>
              <a:gd name="T22" fmla="*/ 415925 w 400"/>
              <a:gd name="T23" fmla="*/ 171450 h 284"/>
              <a:gd name="T24" fmla="*/ 461963 w 400"/>
              <a:gd name="T25" fmla="*/ 188912 h 284"/>
              <a:gd name="T26" fmla="*/ 434975 w 400"/>
              <a:gd name="T27" fmla="*/ 242887 h 284"/>
              <a:gd name="T28" fmla="*/ 420688 w 400"/>
              <a:gd name="T29" fmla="*/ 333375 h 284"/>
              <a:gd name="T30" fmla="*/ 485775 w 400"/>
              <a:gd name="T31" fmla="*/ 414338 h 284"/>
              <a:gd name="T32" fmla="*/ 358775 w 400"/>
              <a:gd name="T33" fmla="*/ 371475 h 284"/>
              <a:gd name="T34" fmla="*/ 306388 w 400"/>
              <a:gd name="T35" fmla="*/ 422275 h 284"/>
              <a:gd name="T36" fmla="*/ 182562 w 400"/>
              <a:gd name="T37" fmla="*/ 419100 h 284"/>
              <a:gd name="T38" fmla="*/ 73025 w 400"/>
              <a:gd name="T39" fmla="*/ 447675 h 284"/>
              <a:gd name="T40" fmla="*/ 28575 w 400"/>
              <a:gd name="T41" fmla="*/ 442913 h 284"/>
              <a:gd name="T42" fmla="*/ 0 w 400"/>
              <a:gd name="T43" fmla="*/ 441325 h 2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0"/>
              <a:gd name="T67" fmla="*/ 0 h 284"/>
              <a:gd name="T68" fmla="*/ 400 w 400"/>
              <a:gd name="T69" fmla="*/ 284 h 2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0" h="284">
                <a:moveTo>
                  <a:pt x="0" y="278"/>
                </a:moveTo>
                <a:lnTo>
                  <a:pt x="10" y="261"/>
                </a:lnTo>
                <a:cubicBezTo>
                  <a:pt x="27" y="244"/>
                  <a:pt x="82" y="192"/>
                  <a:pt x="102" y="177"/>
                </a:cubicBezTo>
                <a:cubicBezTo>
                  <a:pt x="122" y="162"/>
                  <a:pt x="119" y="177"/>
                  <a:pt x="129" y="168"/>
                </a:cubicBezTo>
                <a:cubicBezTo>
                  <a:pt x="139" y="159"/>
                  <a:pt x="158" y="137"/>
                  <a:pt x="165" y="123"/>
                </a:cubicBezTo>
                <a:cubicBezTo>
                  <a:pt x="172" y="109"/>
                  <a:pt x="158" y="101"/>
                  <a:pt x="169" y="83"/>
                </a:cubicBezTo>
                <a:cubicBezTo>
                  <a:pt x="180" y="65"/>
                  <a:pt x="210" y="30"/>
                  <a:pt x="229" y="17"/>
                </a:cubicBezTo>
                <a:cubicBezTo>
                  <a:pt x="248" y="4"/>
                  <a:pt x="257" y="0"/>
                  <a:pt x="285" y="2"/>
                </a:cubicBezTo>
                <a:cubicBezTo>
                  <a:pt x="313" y="4"/>
                  <a:pt x="394" y="22"/>
                  <a:pt x="397" y="27"/>
                </a:cubicBezTo>
                <a:cubicBezTo>
                  <a:pt x="400" y="32"/>
                  <a:pt x="330" y="26"/>
                  <a:pt x="304" y="32"/>
                </a:cubicBezTo>
                <a:cubicBezTo>
                  <a:pt x="278" y="38"/>
                  <a:pt x="250" y="49"/>
                  <a:pt x="243" y="62"/>
                </a:cubicBezTo>
                <a:cubicBezTo>
                  <a:pt x="236" y="75"/>
                  <a:pt x="254" y="99"/>
                  <a:pt x="262" y="108"/>
                </a:cubicBezTo>
                <a:cubicBezTo>
                  <a:pt x="270" y="117"/>
                  <a:pt x="289" y="112"/>
                  <a:pt x="291" y="119"/>
                </a:cubicBezTo>
                <a:cubicBezTo>
                  <a:pt x="293" y="126"/>
                  <a:pt x="278" y="138"/>
                  <a:pt x="274" y="153"/>
                </a:cubicBezTo>
                <a:cubicBezTo>
                  <a:pt x="270" y="168"/>
                  <a:pt x="260" y="192"/>
                  <a:pt x="265" y="210"/>
                </a:cubicBezTo>
                <a:cubicBezTo>
                  <a:pt x="270" y="228"/>
                  <a:pt x="312" y="257"/>
                  <a:pt x="306" y="261"/>
                </a:cubicBezTo>
                <a:cubicBezTo>
                  <a:pt x="300" y="265"/>
                  <a:pt x="245" y="233"/>
                  <a:pt x="226" y="234"/>
                </a:cubicBezTo>
                <a:cubicBezTo>
                  <a:pt x="207" y="235"/>
                  <a:pt x="211" y="261"/>
                  <a:pt x="193" y="266"/>
                </a:cubicBezTo>
                <a:cubicBezTo>
                  <a:pt x="175" y="271"/>
                  <a:pt x="140" y="261"/>
                  <a:pt x="115" y="264"/>
                </a:cubicBezTo>
                <a:cubicBezTo>
                  <a:pt x="90" y="267"/>
                  <a:pt x="62" y="280"/>
                  <a:pt x="46" y="282"/>
                </a:cubicBezTo>
                <a:cubicBezTo>
                  <a:pt x="30" y="284"/>
                  <a:pt x="26" y="280"/>
                  <a:pt x="18" y="279"/>
                </a:cubicBezTo>
                <a:lnTo>
                  <a:pt x="0" y="278"/>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5152" name="Freeform 66"/>
          <p:cNvSpPr>
            <a:spLocks/>
          </p:cNvSpPr>
          <p:nvPr/>
        </p:nvSpPr>
        <p:spPr bwMode="auto">
          <a:xfrm>
            <a:off x="4783138" y="1966913"/>
            <a:ext cx="528637" cy="889000"/>
          </a:xfrm>
          <a:custGeom>
            <a:avLst/>
            <a:gdLst>
              <a:gd name="T0" fmla="*/ 492125 w 333"/>
              <a:gd name="T1" fmla="*/ 219075 h 560"/>
              <a:gd name="T2" fmla="*/ 434975 w 333"/>
              <a:gd name="T3" fmla="*/ 93662 h 560"/>
              <a:gd name="T4" fmla="*/ 407987 w 333"/>
              <a:gd name="T5" fmla="*/ 103188 h 560"/>
              <a:gd name="T6" fmla="*/ 374650 w 333"/>
              <a:gd name="T7" fmla="*/ 74612 h 560"/>
              <a:gd name="T8" fmla="*/ 336550 w 333"/>
              <a:gd name="T9" fmla="*/ 74612 h 560"/>
              <a:gd name="T10" fmla="*/ 296862 w 333"/>
              <a:gd name="T11" fmla="*/ 33337 h 560"/>
              <a:gd name="T12" fmla="*/ 292100 w 333"/>
              <a:gd name="T13" fmla="*/ 4762 h 560"/>
              <a:gd name="T14" fmla="*/ 192087 w 333"/>
              <a:gd name="T15" fmla="*/ 7937 h 560"/>
              <a:gd name="T16" fmla="*/ 188912 w 333"/>
              <a:gd name="T17" fmla="*/ 55563 h 560"/>
              <a:gd name="T18" fmla="*/ 149225 w 333"/>
              <a:gd name="T19" fmla="*/ 60325 h 560"/>
              <a:gd name="T20" fmla="*/ 115887 w 333"/>
              <a:gd name="T21" fmla="*/ 46037 h 560"/>
              <a:gd name="T22" fmla="*/ 69850 w 333"/>
              <a:gd name="T23" fmla="*/ 85725 h 560"/>
              <a:gd name="T24" fmla="*/ 20637 w 333"/>
              <a:gd name="T25" fmla="*/ 80962 h 560"/>
              <a:gd name="T26" fmla="*/ 1587 w 333"/>
              <a:gd name="T27" fmla="*/ 104775 h 560"/>
              <a:gd name="T28" fmla="*/ 17462 w 333"/>
              <a:gd name="T29" fmla="*/ 341312 h 560"/>
              <a:gd name="T30" fmla="*/ 107950 w 333"/>
              <a:gd name="T31" fmla="*/ 409575 h 560"/>
              <a:gd name="T32" fmla="*/ 96837 w 333"/>
              <a:gd name="T33" fmla="*/ 503237 h 560"/>
              <a:gd name="T34" fmla="*/ 49212 w 333"/>
              <a:gd name="T35" fmla="*/ 573087 h 560"/>
              <a:gd name="T36" fmla="*/ 103187 w 333"/>
              <a:gd name="T37" fmla="*/ 693737 h 560"/>
              <a:gd name="T38" fmla="*/ 146050 w 333"/>
              <a:gd name="T39" fmla="*/ 685800 h 560"/>
              <a:gd name="T40" fmla="*/ 160337 w 333"/>
              <a:gd name="T41" fmla="*/ 704850 h 560"/>
              <a:gd name="T42" fmla="*/ 125412 w 333"/>
              <a:gd name="T43" fmla="*/ 750887 h 560"/>
              <a:gd name="T44" fmla="*/ 146050 w 333"/>
              <a:gd name="T45" fmla="*/ 833438 h 560"/>
              <a:gd name="T46" fmla="*/ 160337 w 333"/>
              <a:gd name="T47" fmla="*/ 852488 h 560"/>
              <a:gd name="T48" fmla="*/ 222250 w 333"/>
              <a:gd name="T49" fmla="*/ 889000 h 560"/>
              <a:gd name="T50" fmla="*/ 492125 w 333"/>
              <a:gd name="T51" fmla="*/ 855663 h 560"/>
              <a:gd name="T52" fmla="*/ 479425 w 333"/>
              <a:gd name="T53" fmla="*/ 828675 h 560"/>
              <a:gd name="T54" fmla="*/ 479425 w 333"/>
              <a:gd name="T55" fmla="*/ 808037 h 560"/>
              <a:gd name="T56" fmla="*/ 498475 w 333"/>
              <a:gd name="T57" fmla="*/ 769937 h 560"/>
              <a:gd name="T58" fmla="*/ 493712 w 333"/>
              <a:gd name="T59" fmla="*/ 614362 h 560"/>
              <a:gd name="T60" fmla="*/ 473075 w 333"/>
              <a:gd name="T61" fmla="*/ 581025 h 560"/>
              <a:gd name="T62" fmla="*/ 492125 w 333"/>
              <a:gd name="T63" fmla="*/ 512762 h 560"/>
              <a:gd name="T64" fmla="*/ 446087 w 333"/>
              <a:gd name="T65" fmla="*/ 428625 h 560"/>
              <a:gd name="T66" fmla="*/ 520700 w 333"/>
              <a:gd name="T67" fmla="*/ 276225 h 560"/>
              <a:gd name="T68" fmla="*/ 492125 w 333"/>
              <a:gd name="T69" fmla="*/ 219075 h 5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3"/>
              <a:gd name="T106" fmla="*/ 0 h 560"/>
              <a:gd name="T107" fmla="*/ 333 w 333"/>
              <a:gd name="T108" fmla="*/ 560 h 5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3" h="560">
                <a:moveTo>
                  <a:pt x="310" y="138"/>
                </a:moveTo>
                <a:cubicBezTo>
                  <a:pt x="304" y="117"/>
                  <a:pt x="283" y="71"/>
                  <a:pt x="274" y="59"/>
                </a:cubicBezTo>
                <a:cubicBezTo>
                  <a:pt x="265" y="47"/>
                  <a:pt x="263" y="67"/>
                  <a:pt x="257" y="65"/>
                </a:cubicBezTo>
                <a:cubicBezTo>
                  <a:pt x="251" y="63"/>
                  <a:pt x="243" y="50"/>
                  <a:pt x="236" y="47"/>
                </a:cubicBezTo>
                <a:cubicBezTo>
                  <a:pt x="229" y="44"/>
                  <a:pt x="220" y="51"/>
                  <a:pt x="212" y="47"/>
                </a:cubicBezTo>
                <a:cubicBezTo>
                  <a:pt x="204" y="43"/>
                  <a:pt x="192" y="28"/>
                  <a:pt x="187" y="21"/>
                </a:cubicBezTo>
                <a:cubicBezTo>
                  <a:pt x="182" y="14"/>
                  <a:pt x="195" y="6"/>
                  <a:pt x="184" y="3"/>
                </a:cubicBezTo>
                <a:cubicBezTo>
                  <a:pt x="173" y="0"/>
                  <a:pt x="132" y="0"/>
                  <a:pt x="121" y="5"/>
                </a:cubicBezTo>
                <a:cubicBezTo>
                  <a:pt x="110" y="10"/>
                  <a:pt x="123" y="30"/>
                  <a:pt x="119" y="35"/>
                </a:cubicBezTo>
                <a:cubicBezTo>
                  <a:pt x="115" y="40"/>
                  <a:pt x="102" y="39"/>
                  <a:pt x="94" y="38"/>
                </a:cubicBezTo>
                <a:cubicBezTo>
                  <a:pt x="86" y="37"/>
                  <a:pt x="81" y="26"/>
                  <a:pt x="73" y="29"/>
                </a:cubicBezTo>
                <a:cubicBezTo>
                  <a:pt x="65" y="32"/>
                  <a:pt x="54" y="50"/>
                  <a:pt x="44" y="54"/>
                </a:cubicBezTo>
                <a:cubicBezTo>
                  <a:pt x="34" y="58"/>
                  <a:pt x="20" y="49"/>
                  <a:pt x="13" y="51"/>
                </a:cubicBezTo>
                <a:lnTo>
                  <a:pt x="1" y="66"/>
                </a:lnTo>
                <a:cubicBezTo>
                  <a:pt x="1" y="93"/>
                  <a:pt x="0" y="183"/>
                  <a:pt x="11" y="215"/>
                </a:cubicBezTo>
                <a:cubicBezTo>
                  <a:pt x="22" y="247"/>
                  <a:pt x="60" y="241"/>
                  <a:pt x="68" y="258"/>
                </a:cubicBezTo>
                <a:cubicBezTo>
                  <a:pt x="76" y="275"/>
                  <a:pt x="67" y="300"/>
                  <a:pt x="61" y="317"/>
                </a:cubicBezTo>
                <a:cubicBezTo>
                  <a:pt x="55" y="334"/>
                  <a:pt x="30" y="341"/>
                  <a:pt x="31" y="361"/>
                </a:cubicBezTo>
                <a:cubicBezTo>
                  <a:pt x="32" y="381"/>
                  <a:pt x="55" y="425"/>
                  <a:pt x="65" y="437"/>
                </a:cubicBezTo>
                <a:cubicBezTo>
                  <a:pt x="75" y="449"/>
                  <a:pt x="86" y="431"/>
                  <a:pt x="92" y="432"/>
                </a:cubicBezTo>
                <a:cubicBezTo>
                  <a:pt x="98" y="433"/>
                  <a:pt x="103" y="437"/>
                  <a:pt x="101" y="444"/>
                </a:cubicBezTo>
                <a:cubicBezTo>
                  <a:pt x="99" y="451"/>
                  <a:pt x="80" y="460"/>
                  <a:pt x="79" y="473"/>
                </a:cubicBezTo>
                <a:cubicBezTo>
                  <a:pt x="78" y="486"/>
                  <a:pt x="88" y="514"/>
                  <a:pt x="92" y="525"/>
                </a:cubicBezTo>
                <a:lnTo>
                  <a:pt x="101" y="537"/>
                </a:lnTo>
                <a:cubicBezTo>
                  <a:pt x="109" y="543"/>
                  <a:pt x="105" y="560"/>
                  <a:pt x="140" y="560"/>
                </a:cubicBezTo>
                <a:cubicBezTo>
                  <a:pt x="175" y="560"/>
                  <a:pt x="283" y="545"/>
                  <a:pt x="310" y="539"/>
                </a:cubicBezTo>
                <a:lnTo>
                  <a:pt x="302" y="522"/>
                </a:lnTo>
                <a:cubicBezTo>
                  <a:pt x="301" y="517"/>
                  <a:pt x="300" y="515"/>
                  <a:pt x="302" y="509"/>
                </a:cubicBezTo>
                <a:cubicBezTo>
                  <a:pt x="304" y="503"/>
                  <a:pt x="313" y="505"/>
                  <a:pt x="314" y="485"/>
                </a:cubicBezTo>
                <a:cubicBezTo>
                  <a:pt x="315" y="465"/>
                  <a:pt x="314" y="407"/>
                  <a:pt x="311" y="387"/>
                </a:cubicBezTo>
                <a:cubicBezTo>
                  <a:pt x="308" y="367"/>
                  <a:pt x="298" y="377"/>
                  <a:pt x="298" y="366"/>
                </a:cubicBezTo>
                <a:cubicBezTo>
                  <a:pt x="298" y="355"/>
                  <a:pt x="313" y="339"/>
                  <a:pt x="310" y="323"/>
                </a:cubicBezTo>
                <a:cubicBezTo>
                  <a:pt x="307" y="307"/>
                  <a:pt x="278" y="295"/>
                  <a:pt x="281" y="270"/>
                </a:cubicBezTo>
                <a:cubicBezTo>
                  <a:pt x="284" y="245"/>
                  <a:pt x="323" y="196"/>
                  <a:pt x="328" y="174"/>
                </a:cubicBezTo>
                <a:cubicBezTo>
                  <a:pt x="333" y="152"/>
                  <a:pt x="314" y="145"/>
                  <a:pt x="310" y="138"/>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5153" name="Freeform 67"/>
          <p:cNvSpPr>
            <a:spLocks/>
          </p:cNvSpPr>
          <p:nvPr/>
        </p:nvSpPr>
        <p:spPr bwMode="auto">
          <a:xfrm>
            <a:off x="5102225" y="3895725"/>
            <a:ext cx="542925" cy="593725"/>
          </a:xfrm>
          <a:custGeom>
            <a:avLst/>
            <a:gdLst>
              <a:gd name="T0" fmla="*/ 63500 w 342"/>
              <a:gd name="T1" fmla="*/ 342900 h 374"/>
              <a:gd name="T2" fmla="*/ 212725 w 342"/>
              <a:gd name="T3" fmla="*/ 461963 h 374"/>
              <a:gd name="T4" fmla="*/ 320675 w 342"/>
              <a:gd name="T5" fmla="*/ 76200 h 374"/>
              <a:gd name="T6" fmla="*/ 344487 w 342"/>
              <a:gd name="T7" fmla="*/ 7938 h 374"/>
              <a:gd name="T8" fmla="*/ 374650 w 342"/>
              <a:gd name="T9" fmla="*/ 28575 h 374"/>
              <a:gd name="T10" fmla="*/ 454025 w 342"/>
              <a:gd name="T11" fmla="*/ 103188 h 374"/>
              <a:gd name="T12" fmla="*/ 515938 w 342"/>
              <a:gd name="T13" fmla="*/ 193675 h 374"/>
              <a:gd name="T14" fmla="*/ 534988 w 342"/>
              <a:gd name="T15" fmla="*/ 450850 h 374"/>
              <a:gd name="T16" fmla="*/ 463550 w 342"/>
              <a:gd name="T17" fmla="*/ 476250 h 374"/>
              <a:gd name="T18" fmla="*/ 420688 w 342"/>
              <a:gd name="T19" fmla="*/ 522288 h 374"/>
              <a:gd name="T20" fmla="*/ 215900 w 342"/>
              <a:gd name="T21" fmla="*/ 471488 h 374"/>
              <a:gd name="T22" fmla="*/ 169862 w 342"/>
              <a:gd name="T23" fmla="*/ 566738 h 374"/>
              <a:gd name="T24" fmla="*/ 149225 w 342"/>
              <a:gd name="T25" fmla="*/ 593725 h 374"/>
              <a:gd name="T26" fmla="*/ 106363 w 342"/>
              <a:gd name="T27" fmla="*/ 522288 h 374"/>
              <a:gd name="T28" fmla="*/ 12700 w 342"/>
              <a:gd name="T29" fmla="*/ 400050 h 374"/>
              <a:gd name="T30" fmla="*/ 0 w 342"/>
              <a:gd name="T31" fmla="*/ 355600 h 374"/>
              <a:gd name="T32" fmla="*/ 63500 w 342"/>
              <a:gd name="T33" fmla="*/ 342900 h 3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2"/>
              <a:gd name="T52" fmla="*/ 0 h 374"/>
              <a:gd name="T53" fmla="*/ 342 w 342"/>
              <a:gd name="T54" fmla="*/ 374 h 3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2" h="374">
                <a:moveTo>
                  <a:pt x="40" y="216"/>
                </a:moveTo>
                <a:cubicBezTo>
                  <a:pt x="62" y="224"/>
                  <a:pt x="107" y="319"/>
                  <a:pt x="134" y="291"/>
                </a:cubicBezTo>
                <a:cubicBezTo>
                  <a:pt x="161" y="263"/>
                  <a:pt x="188" y="96"/>
                  <a:pt x="202" y="48"/>
                </a:cubicBezTo>
                <a:cubicBezTo>
                  <a:pt x="216" y="0"/>
                  <a:pt x="211" y="10"/>
                  <a:pt x="217" y="5"/>
                </a:cubicBezTo>
                <a:lnTo>
                  <a:pt x="236" y="18"/>
                </a:lnTo>
                <a:cubicBezTo>
                  <a:pt x="247" y="28"/>
                  <a:pt x="271" y="48"/>
                  <a:pt x="286" y="65"/>
                </a:cubicBezTo>
                <a:cubicBezTo>
                  <a:pt x="301" y="82"/>
                  <a:pt x="317" y="86"/>
                  <a:pt x="325" y="122"/>
                </a:cubicBezTo>
                <a:cubicBezTo>
                  <a:pt x="333" y="158"/>
                  <a:pt x="342" y="254"/>
                  <a:pt x="337" y="284"/>
                </a:cubicBezTo>
                <a:cubicBezTo>
                  <a:pt x="332" y="314"/>
                  <a:pt x="304" y="292"/>
                  <a:pt x="292" y="300"/>
                </a:cubicBezTo>
                <a:cubicBezTo>
                  <a:pt x="280" y="308"/>
                  <a:pt x="291" y="330"/>
                  <a:pt x="265" y="329"/>
                </a:cubicBezTo>
                <a:cubicBezTo>
                  <a:pt x="239" y="328"/>
                  <a:pt x="162" y="292"/>
                  <a:pt x="136" y="297"/>
                </a:cubicBezTo>
                <a:cubicBezTo>
                  <a:pt x="110" y="302"/>
                  <a:pt x="114" y="344"/>
                  <a:pt x="107" y="357"/>
                </a:cubicBezTo>
                <a:lnTo>
                  <a:pt x="94" y="374"/>
                </a:lnTo>
                <a:cubicBezTo>
                  <a:pt x="87" y="369"/>
                  <a:pt x="81" y="349"/>
                  <a:pt x="67" y="329"/>
                </a:cubicBezTo>
                <a:cubicBezTo>
                  <a:pt x="53" y="309"/>
                  <a:pt x="19" y="270"/>
                  <a:pt x="8" y="252"/>
                </a:cubicBezTo>
                <a:lnTo>
                  <a:pt x="0" y="224"/>
                </a:lnTo>
                <a:cubicBezTo>
                  <a:pt x="5" y="218"/>
                  <a:pt x="32" y="218"/>
                  <a:pt x="40" y="216"/>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5154" name="Freeform 68"/>
          <p:cNvSpPr>
            <a:spLocks/>
          </p:cNvSpPr>
          <p:nvPr/>
        </p:nvSpPr>
        <p:spPr bwMode="auto">
          <a:xfrm>
            <a:off x="3978275" y="3773488"/>
            <a:ext cx="1141413" cy="741362"/>
          </a:xfrm>
          <a:custGeom>
            <a:avLst/>
            <a:gdLst>
              <a:gd name="T0" fmla="*/ 596900 w 719"/>
              <a:gd name="T1" fmla="*/ 646112 h 467"/>
              <a:gd name="T2" fmla="*/ 457200 w 719"/>
              <a:gd name="T3" fmla="*/ 665162 h 467"/>
              <a:gd name="T4" fmla="*/ 344488 w 719"/>
              <a:gd name="T5" fmla="*/ 731837 h 467"/>
              <a:gd name="T6" fmla="*/ 254000 w 719"/>
              <a:gd name="T7" fmla="*/ 679450 h 467"/>
              <a:gd name="T8" fmla="*/ 173038 w 719"/>
              <a:gd name="T9" fmla="*/ 631825 h 467"/>
              <a:gd name="T10" fmla="*/ 84138 w 719"/>
              <a:gd name="T11" fmla="*/ 628650 h 467"/>
              <a:gd name="T12" fmla="*/ 171450 w 719"/>
              <a:gd name="T13" fmla="*/ 538162 h 467"/>
              <a:gd name="T14" fmla="*/ 57150 w 719"/>
              <a:gd name="T15" fmla="*/ 379412 h 467"/>
              <a:gd name="T16" fmla="*/ 44450 w 719"/>
              <a:gd name="T17" fmla="*/ 290512 h 467"/>
              <a:gd name="T18" fmla="*/ 222250 w 719"/>
              <a:gd name="T19" fmla="*/ 250825 h 467"/>
              <a:gd name="T20" fmla="*/ 403225 w 719"/>
              <a:gd name="T21" fmla="*/ 306387 h 467"/>
              <a:gd name="T22" fmla="*/ 517525 w 719"/>
              <a:gd name="T23" fmla="*/ 382587 h 467"/>
              <a:gd name="T24" fmla="*/ 644525 w 719"/>
              <a:gd name="T25" fmla="*/ 287337 h 467"/>
              <a:gd name="T26" fmla="*/ 574675 w 719"/>
              <a:gd name="T27" fmla="*/ 131762 h 467"/>
              <a:gd name="T28" fmla="*/ 711200 w 719"/>
              <a:gd name="T29" fmla="*/ 123825 h 467"/>
              <a:gd name="T30" fmla="*/ 787400 w 719"/>
              <a:gd name="T31" fmla="*/ 217487 h 467"/>
              <a:gd name="T32" fmla="*/ 892175 w 719"/>
              <a:gd name="T33" fmla="*/ 177800 h 467"/>
              <a:gd name="T34" fmla="*/ 1047750 w 719"/>
              <a:gd name="T35" fmla="*/ 246062 h 467"/>
              <a:gd name="T36" fmla="*/ 1117600 w 719"/>
              <a:gd name="T37" fmla="*/ 354012 h 467"/>
              <a:gd name="T38" fmla="*/ 1089025 w 719"/>
              <a:gd name="T39" fmla="*/ 517525 h 467"/>
              <a:gd name="T40" fmla="*/ 1050925 w 719"/>
              <a:gd name="T41" fmla="*/ 603250 h 467"/>
              <a:gd name="T42" fmla="*/ 1001713 w 719"/>
              <a:gd name="T43" fmla="*/ 552450 h 467"/>
              <a:gd name="T44" fmla="*/ 974725 w 719"/>
              <a:gd name="T45" fmla="*/ 457200 h 467"/>
              <a:gd name="T46" fmla="*/ 1020763 w 719"/>
              <a:gd name="T47" fmla="*/ 400050 h 467"/>
              <a:gd name="T48" fmla="*/ 973138 w 719"/>
              <a:gd name="T49" fmla="*/ 352425 h 467"/>
              <a:gd name="T50" fmla="*/ 893763 w 719"/>
              <a:gd name="T51" fmla="*/ 360362 h 467"/>
              <a:gd name="T52" fmla="*/ 849313 w 719"/>
              <a:gd name="T53" fmla="*/ 388937 h 467"/>
              <a:gd name="T54" fmla="*/ 796925 w 719"/>
              <a:gd name="T55" fmla="*/ 419100 h 467"/>
              <a:gd name="T56" fmla="*/ 792163 w 719"/>
              <a:gd name="T57" fmla="*/ 376237 h 467"/>
              <a:gd name="T58" fmla="*/ 750888 w 719"/>
              <a:gd name="T59" fmla="*/ 385762 h 467"/>
              <a:gd name="T60" fmla="*/ 746125 w 719"/>
              <a:gd name="T61" fmla="*/ 441325 h 467"/>
              <a:gd name="T62" fmla="*/ 765175 w 719"/>
              <a:gd name="T63" fmla="*/ 508000 h 467"/>
              <a:gd name="T64" fmla="*/ 755650 w 719"/>
              <a:gd name="T65" fmla="*/ 566737 h 467"/>
              <a:gd name="T66" fmla="*/ 711200 w 719"/>
              <a:gd name="T67" fmla="*/ 557212 h 467"/>
              <a:gd name="T68" fmla="*/ 684213 w 719"/>
              <a:gd name="T69" fmla="*/ 608012 h 4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9"/>
              <a:gd name="T106" fmla="*/ 0 h 467"/>
              <a:gd name="T107" fmla="*/ 719 w 719"/>
              <a:gd name="T108" fmla="*/ 467 h 4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9" h="467">
                <a:moveTo>
                  <a:pt x="432" y="383"/>
                </a:moveTo>
                <a:cubicBezTo>
                  <a:pt x="423" y="387"/>
                  <a:pt x="391" y="402"/>
                  <a:pt x="376" y="407"/>
                </a:cubicBezTo>
                <a:cubicBezTo>
                  <a:pt x="361" y="412"/>
                  <a:pt x="355" y="411"/>
                  <a:pt x="340" y="413"/>
                </a:cubicBezTo>
                <a:cubicBezTo>
                  <a:pt x="325" y="415"/>
                  <a:pt x="307" y="411"/>
                  <a:pt x="288" y="419"/>
                </a:cubicBezTo>
                <a:cubicBezTo>
                  <a:pt x="269" y="427"/>
                  <a:pt x="239" y="453"/>
                  <a:pt x="227" y="460"/>
                </a:cubicBezTo>
                <a:cubicBezTo>
                  <a:pt x="215" y="467"/>
                  <a:pt x="221" y="463"/>
                  <a:pt x="217" y="461"/>
                </a:cubicBezTo>
                <a:lnTo>
                  <a:pt x="202" y="447"/>
                </a:lnTo>
                <a:cubicBezTo>
                  <a:pt x="193" y="442"/>
                  <a:pt x="171" y="435"/>
                  <a:pt x="160" y="428"/>
                </a:cubicBezTo>
                <a:cubicBezTo>
                  <a:pt x="149" y="421"/>
                  <a:pt x="143" y="408"/>
                  <a:pt x="135" y="403"/>
                </a:cubicBezTo>
                <a:cubicBezTo>
                  <a:pt x="127" y="398"/>
                  <a:pt x="118" y="402"/>
                  <a:pt x="109" y="398"/>
                </a:cubicBezTo>
                <a:cubicBezTo>
                  <a:pt x="100" y="394"/>
                  <a:pt x="90" y="377"/>
                  <a:pt x="81" y="377"/>
                </a:cubicBezTo>
                <a:cubicBezTo>
                  <a:pt x="72" y="377"/>
                  <a:pt x="58" y="398"/>
                  <a:pt x="53" y="396"/>
                </a:cubicBezTo>
                <a:cubicBezTo>
                  <a:pt x="48" y="394"/>
                  <a:pt x="43" y="377"/>
                  <a:pt x="52" y="367"/>
                </a:cubicBezTo>
                <a:cubicBezTo>
                  <a:pt x="61" y="357"/>
                  <a:pt x="115" y="352"/>
                  <a:pt x="108" y="339"/>
                </a:cubicBezTo>
                <a:cubicBezTo>
                  <a:pt x="101" y="326"/>
                  <a:pt x="24" y="304"/>
                  <a:pt x="12" y="287"/>
                </a:cubicBezTo>
                <a:cubicBezTo>
                  <a:pt x="0" y="270"/>
                  <a:pt x="37" y="255"/>
                  <a:pt x="36" y="239"/>
                </a:cubicBezTo>
                <a:cubicBezTo>
                  <a:pt x="35" y="223"/>
                  <a:pt x="9" y="202"/>
                  <a:pt x="8" y="193"/>
                </a:cubicBezTo>
                <a:cubicBezTo>
                  <a:pt x="7" y="184"/>
                  <a:pt x="19" y="181"/>
                  <a:pt x="28" y="183"/>
                </a:cubicBezTo>
                <a:cubicBezTo>
                  <a:pt x="37" y="185"/>
                  <a:pt x="43" y="209"/>
                  <a:pt x="62" y="205"/>
                </a:cubicBezTo>
                <a:cubicBezTo>
                  <a:pt x="81" y="201"/>
                  <a:pt x="117" y="164"/>
                  <a:pt x="140" y="158"/>
                </a:cubicBezTo>
                <a:cubicBezTo>
                  <a:pt x="163" y="152"/>
                  <a:pt x="180" y="163"/>
                  <a:pt x="199" y="169"/>
                </a:cubicBezTo>
                <a:cubicBezTo>
                  <a:pt x="218" y="175"/>
                  <a:pt x="239" y="185"/>
                  <a:pt x="254" y="193"/>
                </a:cubicBezTo>
                <a:cubicBezTo>
                  <a:pt x="269" y="201"/>
                  <a:pt x="278" y="207"/>
                  <a:pt x="290" y="215"/>
                </a:cubicBezTo>
                <a:cubicBezTo>
                  <a:pt x="302" y="223"/>
                  <a:pt x="309" y="234"/>
                  <a:pt x="326" y="241"/>
                </a:cubicBezTo>
                <a:cubicBezTo>
                  <a:pt x="343" y="248"/>
                  <a:pt x="381" y="269"/>
                  <a:pt x="394" y="259"/>
                </a:cubicBezTo>
                <a:cubicBezTo>
                  <a:pt x="407" y="249"/>
                  <a:pt x="421" y="213"/>
                  <a:pt x="406" y="181"/>
                </a:cubicBezTo>
                <a:cubicBezTo>
                  <a:pt x="391" y="149"/>
                  <a:pt x="309" y="85"/>
                  <a:pt x="302" y="69"/>
                </a:cubicBezTo>
                <a:cubicBezTo>
                  <a:pt x="295" y="53"/>
                  <a:pt x="347" y="94"/>
                  <a:pt x="362" y="83"/>
                </a:cubicBezTo>
                <a:cubicBezTo>
                  <a:pt x="377" y="72"/>
                  <a:pt x="375" y="2"/>
                  <a:pt x="389" y="1"/>
                </a:cubicBezTo>
                <a:cubicBezTo>
                  <a:pt x="403" y="0"/>
                  <a:pt x="437" y="58"/>
                  <a:pt x="448" y="78"/>
                </a:cubicBezTo>
                <a:cubicBezTo>
                  <a:pt x="459" y="98"/>
                  <a:pt x="446" y="114"/>
                  <a:pt x="454" y="124"/>
                </a:cubicBezTo>
                <a:cubicBezTo>
                  <a:pt x="462" y="134"/>
                  <a:pt x="484" y="137"/>
                  <a:pt x="496" y="137"/>
                </a:cubicBezTo>
                <a:cubicBezTo>
                  <a:pt x="508" y="137"/>
                  <a:pt x="518" y="126"/>
                  <a:pt x="529" y="122"/>
                </a:cubicBezTo>
                <a:cubicBezTo>
                  <a:pt x="540" y="118"/>
                  <a:pt x="550" y="115"/>
                  <a:pt x="562" y="112"/>
                </a:cubicBezTo>
                <a:cubicBezTo>
                  <a:pt x="574" y="109"/>
                  <a:pt x="586" y="98"/>
                  <a:pt x="602" y="105"/>
                </a:cubicBezTo>
                <a:cubicBezTo>
                  <a:pt x="618" y="112"/>
                  <a:pt x="646" y="140"/>
                  <a:pt x="660" y="155"/>
                </a:cubicBezTo>
                <a:cubicBezTo>
                  <a:pt x="674" y="170"/>
                  <a:pt x="683" y="188"/>
                  <a:pt x="690" y="199"/>
                </a:cubicBezTo>
                <a:cubicBezTo>
                  <a:pt x="697" y="210"/>
                  <a:pt x="700" y="211"/>
                  <a:pt x="704" y="223"/>
                </a:cubicBezTo>
                <a:cubicBezTo>
                  <a:pt x="708" y="235"/>
                  <a:pt x="719" y="254"/>
                  <a:pt x="716" y="271"/>
                </a:cubicBezTo>
                <a:cubicBezTo>
                  <a:pt x="713" y="288"/>
                  <a:pt x="694" y="312"/>
                  <a:pt x="686" y="326"/>
                </a:cubicBezTo>
                <a:cubicBezTo>
                  <a:pt x="678" y="340"/>
                  <a:pt x="674" y="344"/>
                  <a:pt x="670" y="353"/>
                </a:cubicBezTo>
                <a:cubicBezTo>
                  <a:pt x="666" y="362"/>
                  <a:pt x="666" y="376"/>
                  <a:pt x="662" y="380"/>
                </a:cubicBezTo>
                <a:cubicBezTo>
                  <a:pt x="658" y="384"/>
                  <a:pt x="651" y="383"/>
                  <a:pt x="646" y="378"/>
                </a:cubicBezTo>
                <a:cubicBezTo>
                  <a:pt x="641" y="373"/>
                  <a:pt x="633" y="356"/>
                  <a:pt x="631" y="348"/>
                </a:cubicBezTo>
                <a:cubicBezTo>
                  <a:pt x="629" y="340"/>
                  <a:pt x="637" y="337"/>
                  <a:pt x="634" y="327"/>
                </a:cubicBezTo>
                <a:cubicBezTo>
                  <a:pt x="631" y="317"/>
                  <a:pt x="614" y="298"/>
                  <a:pt x="614" y="288"/>
                </a:cubicBezTo>
                <a:cubicBezTo>
                  <a:pt x="614" y="278"/>
                  <a:pt x="627" y="275"/>
                  <a:pt x="632" y="269"/>
                </a:cubicBezTo>
                <a:cubicBezTo>
                  <a:pt x="637" y="263"/>
                  <a:pt x="644" y="257"/>
                  <a:pt x="643" y="252"/>
                </a:cubicBezTo>
                <a:cubicBezTo>
                  <a:pt x="642" y="247"/>
                  <a:pt x="631" y="245"/>
                  <a:pt x="626" y="240"/>
                </a:cubicBezTo>
                <a:cubicBezTo>
                  <a:pt x="621" y="235"/>
                  <a:pt x="620" y="223"/>
                  <a:pt x="613" y="222"/>
                </a:cubicBezTo>
                <a:cubicBezTo>
                  <a:pt x="606" y="221"/>
                  <a:pt x="594" y="233"/>
                  <a:pt x="586" y="234"/>
                </a:cubicBezTo>
                <a:cubicBezTo>
                  <a:pt x="578" y="235"/>
                  <a:pt x="569" y="226"/>
                  <a:pt x="563" y="227"/>
                </a:cubicBezTo>
                <a:cubicBezTo>
                  <a:pt x="557" y="228"/>
                  <a:pt x="555" y="237"/>
                  <a:pt x="550" y="240"/>
                </a:cubicBezTo>
                <a:cubicBezTo>
                  <a:pt x="545" y="243"/>
                  <a:pt x="540" y="242"/>
                  <a:pt x="535" y="245"/>
                </a:cubicBezTo>
                <a:cubicBezTo>
                  <a:pt x="530" y="248"/>
                  <a:pt x="523" y="257"/>
                  <a:pt x="518" y="260"/>
                </a:cubicBezTo>
                <a:cubicBezTo>
                  <a:pt x="513" y="263"/>
                  <a:pt x="503" y="267"/>
                  <a:pt x="502" y="264"/>
                </a:cubicBezTo>
                <a:cubicBezTo>
                  <a:pt x="501" y="261"/>
                  <a:pt x="511" y="247"/>
                  <a:pt x="511" y="243"/>
                </a:cubicBezTo>
                <a:cubicBezTo>
                  <a:pt x="511" y="239"/>
                  <a:pt x="503" y="237"/>
                  <a:pt x="499" y="237"/>
                </a:cubicBezTo>
                <a:cubicBezTo>
                  <a:pt x="495" y="237"/>
                  <a:pt x="491" y="244"/>
                  <a:pt x="487" y="245"/>
                </a:cubicBezTo>
                <a:cubicBezTo>
                  <a:pt x="483" y="246"/>
                  <a:pt x="477" y="242"/>
                  <a:pt x="473" y="243"/>
                </a:cubicBezTo>
                <a:cubicBezTo>
                  <a:pt x="469" y="244"/>
                  <a:pt x="460" y="248"/>
                  <a:pt x="460" y="254"/>
                </a:cubicBezTo>
                <a:cubicBezTo>
                  <a:pt x="460" y="260"/>
                  <a:pt x="469" y="272"/>
                  <a:pt x="470" y="278"/>
                </a:cubicBezTo>
                <a:cubicBezTo>
                  <a:pt x="471" y="284"/>
                  <a:pt x="465" y="286"/>
                  <a:pt x="467" y="293"/>
                </a:cubicBezTo>
                <a:cubicBezTo>
                  <a:pt x="469" y="300"/>
                  <a:pt x="477" y="312"/>
                  <a:pt x="482" y="320"/>
                </a:cubicBezTo>
                <a:cubicBezTo>
                  <a:pt x="487" y="328"/>
                  <a:pt x="495" y="333"/>
                  <a:pt x="494" y="339"/>
                </a:cubicBezTo>
                <a:cubicBezTo>
                  <a:pt x="493" y="345"/>
                  <a:pt x="484" y="358"/>
                  <a:pt x="476" y="357"/>
                </a:cubicBezTo>
                <a:cubicBezTo>
                  <a:pt x="468" y="356"/>
                  <a:pt x="453" y="333"/>
                  <a:pt x="448" y="332"/>
                </a:cubicBezTo>
                <a:cubicBezTo>
                  <a:pt x="443" y="331"/>
                  <a:pt x="446" y="345"/>
                  <a:pt x="448" y="351"/>
                </a:cubicBezTo>
                <a:cubicBezTo>
                  <a:pt x="450" y="357"/>
                  <a:pt x="464" y="361"/>
                  <a:pt x="461" y="366"/>
                </a:cubicBezTo>
                <a:cubicBezTo>
                  <a:pt x="458" y="371"/>
                  <a:pt x="436" y="380"/>
                  <a:pt x="431" y="383"/>
                </a:cubicBezTo>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5155" name="Freeform 69"/>
          <p:cNvSpPr>
            <a:spLocks/>
          </p:cNvSpPr>
          <p:nvPr/>
        </p:nvSpPr>
        <p:spPr bwMode="auto">
          <a:xfrm>
            <a:off x="3756025" y="2814638"/>
            <a:ext cx="2135188" cy="1695450"/>
          </a:xfrm>
          <a:custGeom>
            <a:avLst/>
            <a:gdLst>
              <a:gd name="T0" fmla="*/ 125413 w 1345"/>
              <a:gd name="T1" fmla="*/ 1685925 h 1068"/>
              <a:gd name="T2" fmla="*/ 190500 w 1345"/>
              <a:gd name="T3" fmla="*/ 1681163 h 1068"/>
              <a:gd name="T4" fmla="*/ 238125 w 1345"/>
              <a:gd name="T5" fmla="*/ 1655763 h 1068"/>
              <a:gd name="T6" fmla="*/ 273050 w 1345"/>
              <a:gd name="T7" fmla="*/ 1600200 h 1068"/>
              <a:gd name="T8" fmla="*/ 296863 w 1345"/>
              <a:gd name="T9" fmla="*/ 1557337 h 1068"/>
              <a:gd name="T10" fmla="*/ 392113 w 1345"/>
              <a:gd name="T11" fmla="*/ 1493837 h 1068"/>
              <a:gd name="T12" fmla="*/ 277813 w 1345"/>
              <a:gd name="T13" fmla="*/ 1338262 h 1068"/>
              <a:gd name="T14" fmla="*/ 271463 w 1345"/>
              <a:gd name="T15" fmla="*/ 1250950 h 1068"/>
              <a:gd name="T16" fmla="*/ 458788 w 1345"/>
              <a:gd name="T17" fmla="*/ 1208087 h 1068"/>
              <a:gd name="T18" fmla="*/ 757238 w 1345"/>
              <a:gd name="T19" fmla="*/ 1352550 h 1068"/>
              <a:gd name="T20" fmla="*/ 866775 w 1345"/>
              <a:gd name="T21" fmla="*/ 1243012 h 1068"/>
              <a:gd name="T22" fmla="*/ 800100 w 1345"/>
              <a:gd name="T23" fmla="*/ 1089025 h 1068"/>
              <a:gd name="T24" fmla="*/ 935038 w 1345"/>
              <a:gd name="T25" fmla="*/ 1084262 h 1068"/>
              <a:gd name="T26" fmla="*/ 1004888 w 1345"/>
              <a:gd name="T27" fmla="*/ 1176337 h 1068"/>
              <a:gd name="T28" fmla="*/ 1325563 w 1345"/>
              <a:gd name="T29" fmla="*/ 1285875 h 1068"/>
              <a:gd name="T30" fmla="*/ 1349375 w 1345"/>
              <a:gd name="T31" fmla="*/ 1431925 h 1068"/>
              <a:gd name="T32" fmla="*/ 1558925 w 1345"/>
              <a:gd name="T33" fmla="*/ 1547812 h 1068"/>
              <a:gd name="T34" fmla="*/ 1690688 w 1345"/>
              <a:gd name="T35" fmla="*/ 1085850 h 1068"/>
              <a:gd name="T36" fmla="*/ 1643063 w 1345"/>
              <a:gd name="T37" fmla="*/ 1033462 h 1068"/>
              <a:gd name="T38" fmla="*/ 1658938 w 1345"/>
              <a:gd name="T39" fmla="*/ 947737 h 1068"/>
              <a:gd name="T40" fmla="*/ 1690688 w 1345"/>
              <a:gd name="T41" fmla="*/ 704850 h 1068"/>
              <a:gd name="T42" fmla="*/ 1825626 w 1345"/>
              <a:gd name="T43" fmla="*/ 609600 h 1068"/>
              <a:gd name="T44" fmla="*/ 1985963 w 1345"/>
              <a:gd name="T45" fmla="*/ 617537 h 1068"/>
              <a:gd name="T46" fmla="*/ 1995488 w 1345"/>
              <a:gd name="T47" fmla="*/ 312737 h 1068"/>
              <a:gd name="T48" fmla="*/ 1682751 w 1345"/>
              <a:gd name="T49" fmla="*/ 80962 h 1068"/>
              <a:gd name="T50" fmla="*/ 1519238 w 1345"/>
              <a:gd name="T51" fmla="*/ 12700 h 1068"/>
              <a:gd name="T52" fmla="*/ 1228725 w 1345"/>
              <a:gd name="T53" fmla="*/ 38100 h 1068"/>
              <a:gd name="T54" fmla="*/ 1166813 w 1345"/>
              <a:gd name="T55" fmla="*/ 42862 h 1068"/>
              <a:gd name="T56" fmla="*/ 1157288 w 1345"/>
              <a:gd name="T57" fmla="*/ 222250 h 1068"/>
              <a:gd name="T58" fmla="*/ 1290638 w 1345"/>
              <a:gd name="T59" fmla="*/ 328612 h 1068"/>
              <a:gd name="T60" fmla="*/ 1382713 w 1345"/>
              <a:gd name="T61" fmla="*/ 385762 h 1068"/>
              <a:gd name="T62" fmla="*/ 1377950 w 1345"/>
              <a:gd name="T63" fmla="*/ 655637 h 1068"/>
              <a:gd name="T64" fmla="*/ 1392238 w 1345"/>
              <a:gd name="T65" fmla="*/ 893762 h 1068"/>
              <a:gd name="T66" fmla="*/ 1143000 w 1345"/>
              <a:gd name="T67" fmla="*/ 884237 h 1068"/>
              <a:gd name="T68" fmla="*/ 1000125 w 1345"/>
              <a:gd name="T69" fmla="*/ 889000 h 1068"/>
              <a:gd name="T70" fmla="*/ 842963 w 1345"/>
              <a:gd name="T71" fmla="*/ 950912 h 1068"/>
              <a:gd name="T72" fmla="*/ 792163 w 1345"/>
              <a:gd name="T73" fmla="*/ 908050 h 1068"/>
              <a:gd name="T74" fmla="*/ 709613 w 1345"/>
              <a:gd name="T75" fmla="*/ 884237 h 1068"/>
              <a:gd name="T76" fmla="*/ 658813 w 1345"/>
              <a:gd name="T77" fmla="*/ 909637 h 1068"/>
              <a:gd name="T78" fmla="*/ 654050 w 1345"/>
              <a:gd name="T79" fmla="*/ 965200 h 1068"/>
              <a:gd name="T80" fmla="*/ 728663 w 1345"/>
              <a:gd name="T81" fmla="*/ 995362 h 1068"/>
              <a:gd name="T82" fmla="*/ 666750 w 1345"/>
              <a:gd name="T83" fmla="*/ 1079500 h 1068"/>
              <a:gd name="T84" fmla="*/ 509588 w 1345"/>
              <a:gd name="T85" fmla="*/ 1103312 h 1068"/>
              <a:gd name="T86" fmla="*/ 449263 w 1345"/>
              <a:gd name="T87" fmla="*/ 1203325 h 1068"/>
              <a:gd name="T88" fmla="*/ 371475 w 1345"/>
              <a:gd name="T89" fmla="*/ 1193800 h 1068"/>
              <a:gd name="T90" fmla="*/ 363538 w 1345"/>
              <a:gd name="T91" fmla="*/ 1057275 h 1068"/>
              <a:gd name="T92" fmla="*/ 220663 w 1345"/>
              <a:gd name="T93" fmla="*/ 1143000 h 1068"/>
              <a:gd name="T94" fmla="*/ 133350 w 1345"/>
              <a:gd name="T95" fmla="*/ 1152525 h 1068"/>
              <a:gd name="T96" fmla="*/ 114300 w 1345"/>
              <a:gd name="T97" fmla="*/ 1209675 h 1068"/>
              <a:gd name="T98" fmla="*/ 20638 w 1345"/>
              <a:gd name="T99" fmla="*/ 1314450 h 1068"/>
              <a:gd name="T100" fmla="*/ 19050 w 1345"/>
              <a:gd name="T101" fmla="*/ 1366837 h 1068"/>
              <a:gd name="T102" fmla="*/ 30163 w 1345"/>
              <a:gd name="T103" fmla="*/ 1493837 h 1068"/>
              <a:gd name="T104" fmla="*/ 123825 w 1345"/>
              <a:gd name="T105" fmla="*/ 1603375 h 1068"/>
              <a:gd name="T106" fmla="*/ 95250 w 1345"/>
              <a:gd name="T107" fmla="*/ 1695450 h 10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45"/>
              <a:gd name="T163" fmla="*/ 0 h 1068"/>
              <a:gd name="T164" fmla="*/ 1345 w 1345"/>
              <a:gd name="T165" fmla="*/ 1068 h 106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45" h="1068">
                <a:moveTo>
                  <a:pt x="60" y="1068"/>
                </a:moveTo>
                <a:lnTo>
                  <a:pt x="79" y="1062"/>
                </a:lnTo>
                <a:cubicBezTo>
                  <a:pt x="86" y="1060"/>
                  <a:pt x="93" y="1055"/>
                  <a:pt x="100" y="1055"/>
                </a:cubicBezTo>
                <a:cubicBezTo>
                  <a:pt x="107" y="1055"/>
                  <a:pt x="114" y="1060"/>
                  <a:pt x="120" y="1059"/>
                </a:cubicBezTo>
                <a:cubicBezTo>
                  <a:pt x="126" y="1058"/>
                  <a:pt x="130" y="1050"/>
                  <a:pt x="135" y="1047"/>
                </a:cubicBezTo>
                <a:cubicBezTo>
                  <a:pt x="140" y="1044"/>
                  <a:pt x="146" y="1048"/>
                  <a:pt x="150" y="1043"/>
                </a:cubicBezTo>
                <a:cubicBezTo>
                  <a:pt x="154" y="1038"/>
                  <a:pt x="153" y="1022"/>
                  <a:pt x="157" y="1016"/>
                </a:cubicBezTo>
                <a:cubicBezTo>
                  <a:pt x="161" y="1010"/>
                  <a:pt x="166" y="1010"/>
                  <a:pt x="172" y="1008"/>
                </a:cubicBezTo>
                <a:lnTo>
                  <a:pt x="193" y="1002"/>
                </a:lnTo>
                <a:lnTo>
                  <a:pt x="187" y="981"/>
                </a:lnTo>
                <a:cubicBezTo>
                  <a:pt x="188" y="975"/>
                  <a:pt x="186" y="975"/>
                  <a:pt x="196" y="968"/>
                </a:cubicBezTo>
                <a:cubicBezTo>
                  <a:pt x="206" y="961"/>
                  <a:pt x="254" y="954"/>
                  <a:pt x="247" y="941"/>
                </a:cubicBezTo>
                <a:cubicBezTo>
                  <a:pt x="240" y="928"/>
                  <a:pt x="163" y="906"/>
                  <a:pt x="151" y="890"/>
                </a:cubicBezTo>
                <a:cubicBezTo>
                  <a:pt x="139" y="874"/>
                  <a:pt x="176" y="859"/>
                  <a:pt x="175" y="843"/>
                </a:cubicBezTo>
                <a:cubicBezTo>
                  <a:pt x="174" y="827"/>
                  <a:pt x="148" y="804"/>
                  <a:pt x="147" y="795"/>
                </a:cubicBezTo>
                <a:cubicBezTo>
                  <a:pt x="146" y="786"/>
                  <a:pt x="162" y="786"/>
                  <a:pt x="171" y="788"/>
                </a:cubicBezTo>
                <a:cubicBezTo>
                  <a:pt x="180" y="790"/>
                  <a:pt x="182" y="814"/>
                  <a:pt x="202" y="810"/>
                </a:cubicBezTo>
                <a:cubicBezTo>
                  <a:pt x="222" y="806"/>
                  <a:pt x="257" y="763"/>
                  <a:pt x="289" y="761"/>
                </a:cubicBezTo>
                <a:cubicBezTo>
                  <a:pt x="321" y="759"/>
                  <a:pt x="362" y="782"/>
                  <a:pt x="393" y="797"/>
                </a:cubicBezTo>
                <a:cubicBezTo>
                  <a:pt x="424" y="812"/>
                  <a:pt x="453" y="841"/>
                  <a:pt x="477" y="852"/>
                </a:cubicBezTo>
                <a:cubicBezTo>
                  <a:pt x="501" y="863"/>
                  <a:pt x="527" y="874"/>
                  <a:pt x="538" y="863"/>
                </a:cubicBezTo>
                <a:cubicBezTo>
                  <a:pt x="549" y="852"/>
                  <a:pt x="562" y="815"/>
                  <a:pt x="546" y="783"/>
                </a:cubicBezTo>
                <a:cubicBezTo>
                  <a:pt x="530" y="751"/>
                  <a:pt x="451" y="688"/>
                  <a:pt x="444" y="672"/>
                </a:cubicBezTo>
                <a:cubicBezTo>
                  <a:pt x="437" y="656"/>
                  <a:pt x="490" y="697"/>
                  <a:pt x="504" y="686"/>
                </a:cubicBezTo>
                <a:cubicBezTo>
                  <a:pt x="518" y="675"/>
                  <a:pt x="515" y="603"/>
                  <a:pt x="529" y="603"/>
                </a:cubicBezTo>
                <a:cubicBezTo>
                  <a:pt x="543" y="603"/>
                  <a:pt x="578" y="662"/>
                  <a:pt x="589" y="683"/>
                </a:cubicBezTo>
                <a:cubicBezTo>
                  <a:pt x="600" y="704"/>
                  <a:pt x="587" y="718"/>
                  <a:pt x="594" y="728"/>
                </a:cubicBezTo>
                <a:cubicBezTo>
                  <a:pt x="601" y="738"/>
                  <a:pt x="607" y="744"/>
                  <a:pt x="633" y="741"/>
                </a:cubicBezTo>
                <a:cubicBezTo>
                  <a:pt x="659" y="738"/>
                  <a:pt x="714" y="699"/>
                  <a:pt x="748" y="711"/>
                </a:cubicBezTo>
                <a:cubicBezTo>
                  <a:pt x="782" y="723"/>
                  <a:pt x="817" y="785"/>
                  <a:pt x="835" y="810"/>
                </a:cubicBezTo>
                <a:cubicBezTo>
                  <a:pt x="853" y="835"/>
                  <a:pt x="853" y="845"/>
                  <a:pt x="855" y="860"/>
                </a:cubicBezTo>
                <a:cubicBezTo>
                  <a:pt x="857" y="875"/>
                  <a:pt x="844" y="895"/>
                  <a:pt x="850" y="902"/>
                </a:cubicBezTo>
                <a:cubicBezTo>
                  <a:pt x="856" y="909"/>
                  <a:pt x="867" y="887"/>
                  <a:pt x="889" y="899"/>
                </a:cubicBezTo>
                <a:cubicBezTo>
                  <a:pt x="911" y="911"/>
                  <a:pt x="954" y="1007"/>
                  <a:pt x="982" y="975"/>
                </a:cubicBezTo>
                <a:cubicBezTo>
                  <a:pt x="1010" y="943"/>
                  <a:pt x="1043" y="752"/>
                  <a:pt x="1057" y="704"/>
                </a:cubicBezTo>
                <a:lnTo>
                  <a:pt x="1065" y="684"/>
                </a:lnTo>
                <a:lnTo>
                  <a:pt x="1050" y="672"/>
                </a:lnTo>
                <a:cubicBezTo>
                  <a:pt x="1045" y="667"/>
                  <a:pt x="1039" y="658"/>
                  <a:pt x="1035" y="651"/>
                </a:cubicBezTo>
                <a:cubicBezTo>
                  <a:pt x="1031" y="644"/>
                  <a:pt x="1024" y="639"/>
                  <a:pt x="1026" y="630"/>
                </a:cubicBezTo>
                <a:cubicBezTo>
                  <a:pt x="1028" y="621"/>
                  <a:pt x="1030" y="615"/>
                  <a:pt x="1045" y="597"/>
                </a:cubicBezTo>
                <a:cubicBezTo>
                  <a:pt x="1060" y="579"/>
                  <a:pt x="1113" y="544"/>
                  <a:pt x="1116" y="519"/>
                </a:cubicBezTo>
                <a:cubicBezTo>
                  <a:pt x="1119" y="494"/>
                  <a:pt x="1061" y="459"/>
                  <a:pt x="1065" y="444"/>
                </a:cubicBezTo>
                <a:cubicBezTo>
                  <a:pt x="1069" y="429"/>
                  <a:pt x="1126" y="438"/>
                  <a:pt x="1140" y="428"/>
                </a:cubicBezTo>
                <a:cubicBezTo>
                  <a:pt x="1154" y="418"/>
                  <a:pt x="1139" y="390"/>
                  <a:pt x="1150" y="384"/>
                </a:cubicBezTo>
                <a:cubicBezTo>
                  <a:pt x="1161" y="378"/>
                  <a:pt x="1189" y="389"/>
                  <a:pt x="1206" y="390"/>
                </a:cubicBezTo>
                <a:cubicBezTo>
                  <a:pt x="1223" y="391"/>
                  <a:pt x="1228" y="391"/>
                  <a:pt x="1251" y="389"/>
                </a:cubicBezTo>
                <a:cubicBezTo>
                  <a:pt x="1274" y="387"/>
                  <a:pt x="1343" y="409"/>
                  <a:pt x="1344" y="377"/>
                </a:cubicBezTo>
                <a:cubicBezTo>
                  <a:pt x="1345" y="345"/>
                  <a:pt x="1285" y="242"/>
                  <a:pt x="1257" y="197"/>
                </a:cubicBezTo>
                <a:cubicBezTo>
                  <a:pt x="1229" y="152"/>
                  <a:pt x="1206" y="128"/>
                  <a:pt x="1173" y="104"/>
                </a:cubicBezTo>
                <a:cubicBezTo>
                  <a:pt x="1140" y="80"/>
                  <a:pt x="1089" y="63"/>
                  <a:pt x="1060" y="51"/>
                </a:cubicBezTo>
                <a:cubicBezTo>
                  <a:pt x="1031" y="39"/>
                  <a:pt x="1017" y="37"/>
                  <a:pt x="1000" y="30"/>
                </a:cubicBezTo>
                <a:cubicBezTo>
                  <a:pt x="983" y="23"/>
                  <a:pt x="976" y="10"/>
                  <a:pt x="957" y="8"/>
                </a:cubicBezTo>
                <a:cubicBezTo>
                  <a:pt x="938" y="6"/>
                  <a:pt x="918" y="14"/>
                  <a:pt x="888" y="17"/>
                </a:cubicBezTo>
                <a:cubicBezTo>
                  <a:pt x="858" y="20"/>
                  <a:pt x="798" y="27"/>
                  <a:pt x="774" y="24"/>
                </a:cubicBezTo>
                <a:cubicBezTo>
                  <a:pt x="750" y="21"/>
                  <a:pt x="750" y="0"/>
                  <a:pt x="744" y="0"/>
                </a:cubicBezTo>
                <a:cubicBezTo>
                  <a:pt x="738" y="0"/>
                  <a:pt x="740" y="16"/>
                  <a:pt x="735" y="27"/>
                </a:cubicBezTo>
                <a:cubicBezTo>
                  <a:pt x="730" y="38"/>
                  <a:pt x="713" y="47"/>
                  <a:pt x="712" y="66"/>
                </a:cubicBezTo>
                <a:cubicBezTo>
                  <a:pt x="711" y="85"/>
                  <a:pt x="722" y="124"/>
                  <a:pt x="729" y="140"/>
                </a:cubicBezTo>
                <a:cubicBezTo>
                  <a:pt x="736" y="156"/>
                  <a:pt x="743" y="150"/>
                  <a:pt x="757" y="161"/>
                </a:cubicBezTo>
                <a:cubicBezTo>
                  <a:pt x="771" y="172"/>
                  <a:pt x="803" y="192"/>
                  <a:pt x="813" y="207"/>
                </a:cubicBezTo>
                <a:cubicBezTo>
                  <a:pt x="823" y="222"/>
                  <a:pt x="811" y="245"/>
                  <a:pt x="820" y="251"/>
                </a:cubicBezTo>
                <a:cubicBezTo>
                  <a:pt x="829" y="257"/>
                  <a:pt x="863" y="232"/>
                  <a:pt x="871" y="243"/>
                </a:cubicBezTo>
                <a:cubicBezTo>
                  <a:pt x="879" y="254"/>
                  <a:pt x="870" y="290"/>
                  <a:pt x="870" y="318"/>
                </a:cubicBezTo>
                <a:cubicBezTo>
                  <a:pt x="870" y="346"/>
                  <a:pt x="866" y="390"/>
                  <a:pt x="868" y="413"/>
                </a:cubicBezTo>
                <a:cubicBezTo>
                  <a:pt x="870" y="436"/>
                  <a:pt x="882" y="434"/>
                  <a:pt x="883" y="459"/>
                </a:cubicBezTo>
                <a:cubicBezTo>
                  <a:pt x="884" y="484"/>
                  <a:pt x="900" y="548"/>
                  <a:pt x="877" y="563"/>
                </a:cubicBezTo>
                <a:cubicBezTo>
                  <a:pt x="854" y="578"/>
                  <a:pt x="773" y="552"/>
                  <a:pt x="747" y="551"/>
                </a:cubicBezTo>
                <a:cubicBezTo>
                  <a:pt x="721" y="550"/>
                  <a:pt x="733" y="563"/>
                  <a:pt x="720" y="557"/>
                </a:cubicBezTo>
                <a:cubicBezTo>
                  <a:pt x="707" y="551"/>
                  <a:pt x="685" y="515"/>
                  <a:pt x="670" y="515"/>
                </a:cubicBezTo>
                <a:cubicBezTo>
                  <a:pt x="655" y="515"/>
                  <a:pt x="641" y="559"/>
                  <a:pt x="630" y="560"/>
                </a:cubicBezTo>
                <a:cubicBezTo>
                  <a:pt x="619" y="561"/>
                  <a:pt x="617" y="513"/>
                  <a:pt x="601" y="519"/>
                </a:cubicBezTo>
                <a:cubicBezTo>
                  <a:pt x="585" y="525"/>
                  <a:pt x="544" y="589"/>
                  <a:pt x="531" y="599"/>
                </a:cubicBezTo>
                <a:cubicBezTo>
                  <a:pt x="518" y="609"/>
                  <a:pt x="525" y="582"/>
                  <a:pt x="520" y="578"/>
                </a:cubicBezTo>
                <a:cubicBezTo>
                  <a:pt x="515" y="574"/>
                  <a:pt x="505" y="578"/>
                  <a:pt x="499" y="572"/>
                </a:cubicBezTo>
                <a:cubicBezTo>
                  <a:pt x="493" y="566"/>
                  <a:pt x="492" y="541"/>
                  <a:pt x="483" y="539"/>
                </a:cubicBezTo>
                <a:cubicBezTo>
                  <a:pt x="474" y="537"/>
                  <a:pt x="455" y="555"/>
                  <a:pt x="447" y="557"/>
                </a:cubicBezTo>
                <a:cubicBezTo>
                  <a:pt x="439" y="559"/>
                  <a:pt x="440" y="551"/>
                  <a:pt x="435" y="554"/>
                </a:cubicBezTo>
                <a:cubicBezTo>
                  <a:pt x="430" y="557"/>
                  <a:pt x="421" y="568"/>
                  <a:pt x="415" y="573"/>
                </a:cubicBezTo>
                <a:cubicBezTo>
                  <a:pt x="409" y="578"/>
                  <a:pt x="396" y="579"/>
                  <a:pt x="396" y="585"/>
                </a:cubicBezTo>
                <a:cubicBezTo>
                  <a:pt x="396" y="591"/>
                  <a:pt x="408" y="600"/>
                  <a:pt x="412" y="608"/>
                </a:cubicBezTo>
                <a:cubicBezTo>
                  <a:pt x="416" y="616"/>
                  <a:pt x="413" y="629"/>
                  <a:pt x="421" y="632"/>
                </a:cubicBezTo>
                <a:cubicBezTo>
                  <a:pt x="429" y="635"/>
                  <a:pt x="456" y="621"/>
                  <a:pt x="459" y="627"/>
                </a:cubicBezTo>
                <a:cubicBezTo>
                  <a:pt x="462" y="633"/>
                  <a:pt x="445" y="660"/>
                  <a:pt x="439" y="669"/>
                </a:cubicBezTo>
                <a:cubicBezTo>
                  <a:pt x="433" y="678"/>
                  <a:pt x="425" y="672"/>
                  <a:pt x="420" y="680"/>
                </a:cubicBezTo>
                <a:cubicBezTo>
                  <a:pt x="415" y="688"/>
                  <a:pt x="422" y="715"/>
                  <a:pt x="406" y="717"/>
                </a:cubicBezTo>
                <a:cubicBezTo>
                  <a:pt x="390" y="719"/>
                  <a:pt x="339" y="698"/>
                  <a:pt x="321" y="695"/>
                </a:cubicBezTo>
                <a:cubicBezTo>
                  <a:pt x="303" y="692"/>
                  <a:pt x="301" y="691"/>
                  <a:pt x="295" y="701"/>
                </a:cubicBezTo>
                <a:cubicBezTo>
                  <a:pt x="289" y="711"/>
                  <a:pt x="288" y="751"/>
                  <a:pt x="283" y="758"/>
                </a:cubicBezTo>
                <a:cubicBezTo>
                  <a:pt x="278" y="765"/>
                  <a:pt x="272" y="745"/>
                  <a:pt x="264" y="744"/>
                </a:cubicBezTo>
                <a:cubicBezTo>
                  <a:pt x="256" y="743"/>
                  <a:pt x="237" y="759"/>
                  <a:pt x="234" y="752"/>
                </a:cubicBezTo>
                <a:cubicBezTo>
                  <a:pt x="231" y="745"/>
                  <a:pt x="244" y="715"/>
                  <a:pt x="243" y="701"/>
                </a:cubicBezTo>
                <a:cubicBezTo>
                  <a:pt x="242" y="687"/>
                  <a:pt x="241" y="662"/>
                  <a:pt x="229" y="666"/>
                </a:cubicBezTo>
                <a:cubicBezTo>
                  <a:pt x="217" y="670"/>
                  <a:pt x="184" y="714"/>
                  <a:pt x="169" y="723"/>
                </a:cubicBezTo>
                <a:cubicBezTo>
                  <a:pt x="154" y="732"/>
                  <a:pt x="149" y="720"/>
                  <a:pt x="139" y="720"/>
                </a:cubicBezTo>
                <a:cubicBezTo>
                  <a:pt x="129" y="720"/>
                  <a:pt x="120" y="724"/>
                  <a:pt x="111" y="725"/>
                </a:cubicBezTo>
                <a:cubicBezTo>
                  <a:pt x="102" y="726"/>
                  <a:pt x="89" y="723"/>
                  <a:pt x="84" y="726"/>
                </a:cubicBezTo>
                <a:cubicBezTo>
                  <a:pt x="79" y="729"/>
                  <a:pt x="84" y="735"/>
                  <a:pt x="82" y="741"/>
                </a:cubicBezTo>
                <a:cubicBezTo>
                  <a:pt x="80" y="747"/>
                  <a:pt x="73" y="754"/>
                  <a:pt x="72" y="762"/>
                </a:cubicBezTo>
                <a:cubicBezTo>
                  <a:pt x="71" y="770"/>
                  <a:pt x="88" y="780"/>
                  <a:pt x="78" y="791"/>
                </a:cubicBezTo>
                <a:cubicBezTo>
                  <a:pt x="68" y="802"/>
                  <a:pt x="25" y="819"/>
                  <a:pt x="13" y="828"/>
                </a:cubicBezTo>
                <a:cubicBezTo>
                  <a:pt x="1" y="837"/>
                  <a:pt x="6" y="838"/>
                  <a:pt x="6" y="843"/>
                </a:cubicBezTo>
                <a:cubicBezTo>
                  <a:pt x="6" y="848"/>
                  <a:pt x="7" y="855"/>
                  <a:pt x="12" y="861"/>
                </a:cubicBezTo>
                <a:cubicBezTo>
                  <a:pt x="17" y="867"/>
                  <a:pt x="36" y="866"/>
                  <a:pt x="37" y="879"/>
                </a:cubicBezTo>
                <a:cubicBezTo>
                  <a:pt x="38" y="892"/>
                  <a:pt x="24" y="925"/>
                  <a:pt x="19" y="941"/>
                </a:cubicBezTo>
                <a:cubicBezTo>
                  <a:pt x="14" y="957"/>
                  <a:pt x="0" y="963"/>
                  <a:pt x="10" y="974"/>
                </a:cubicBezTo>
                <a:cubicBezTo>
                  <a:pt x="20" y="985"/>
                  <a:pt x="70" y="998"/>
                  <a:pt x="78" y="1010"/>
                </a:cubicBezTo>
                <a:cubicBezTo>
                  <a:pt x="86" y="1022"/>
                  <a:pt x="64" y="1036"/>
                  <a:pt x="61" y="1046"/>
                </a:cubicBezTo>
                <a:lnTo>
                  <a:pt x="60" y="1068"/>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5156" name="Freeform 70"/>
          <p:cNvSpPr>
            <a:spLocks/>
          </p:cNvSpPr>
          <p:nvPr/>
        </p:nvSpPr>
        <p:spPr bwMode="auto">
          <a:xfrm>
            <a:off x="5111750" y="1914525"/>
            <a:ext cx="87313" cy="115888"/>
          </a:xfrm>
          <a:custGeom>
            <a:avLst/>
            <a:gdLst>
              <a:gd name="T0" fmla="*/ 12700 w 55"/>
              <a:gd name="T1" fmla="*/ 17463 h 73"/>
              <a:gd name="T2" fmla="*/ 36513 w 55"/>
              <a:gd name="T3" fmla="*/ 4763 h 73"/>
              <a:gd name="T4" fmla="*/ 73025 w 55"/>
              <a:gd name="T5" fmla="*/ 42863 h 73"/>
              <a:gd name="T6" fmla="*/ 73025 w 55"/>
              <a:gd name="T7" fmla="*/ 69850 h 73"/>
              <a:gd name="T8" fmla="*/ 87313 w 55"/>
              <a:gd name="T9" fmla="*/ 95250 h 73"/>
              <a:gd name="T10" fmla="*/ 73025 w 55"/>
              <a:gd name="T11" fmla="*/ 112713 h 73"/>
              <a:gd name="T12" fmla="*/ 53975 w 55"/>
              <a:gd name="T13" fmla="*/ 103188 h 73"/>
              <a:gd name="T14" fmla="*/ 30163 w 55"/>
              <a:gd name="T15" fmla="*/ 112713 h 73"/>
              <a:gd name="T16" fmla="*/ 3175 w 55"/>
              <a:gd name="T17" fmla="*/ 80963 h 73"/>
              <a:gd name="T18" fmla="*/ 12700 w 55"/>
              <a:gd name="T19" fmla="*/ 60325 h 73"/>
              <a:gd name="T20" fmla="*/ 36513 w 55"/>
              <a:gd name="T21" fmla="*/ 47625 h 73"/>
              <a:gd name="T22" fmla="*/ 12700 w 55"/>
              <a:gd name="T23" fmla="*/ 17463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73"/>
              <a:gd name="T38" fmla="*/ 55 w 55"/>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73">
                <a:moveTo>
                  <a:pt x="8" y="11"/>
                </a:moveTo>
                <a:cubicBezTo>
                  <a:pt x="9" y="7"/>
                  <a:pt x="17" y="0"/>
                  <a:pt x="23" y="3"/>
                </a:cubicBezTo>
                <a:cubicBezTo>
                  <a:pt x="29" y="6"/>
                  <a:pt x="42" y="20"/>
                  <a:pt x="46" y="27"/>
                </a:cubicBezTo>
                <a:cubicBezTo>
                  <a:pt x="50" y="34"/>
                  <a:pt x="45" y="39"/>
                  <a:pt x="46" y="44"/>
                </a:cubicBezTo>
                <a:cubicBezTo>
                  <a:pt x="47" y="49"/>
                  <a:pt x="55" y="56"/>
                  <a:pt x="55" y="60"/>
                </a:cubicBezTo>
                <a:cubicBezTo>
                  <a:pt x="55" y="64"/>
                  <a:pt x="49" y="70"/>
                  <a:pt x="46" y="71"/>
                </a:cubicBezTo>
                <a:cubicBezTo>
                  <a:pt x="43" y="72"/>
                  <a:pt x="38" y="65"/>
                  <a:pt x="34" y="65"/>
                </a:cubicBezTo>
                <a:cubicBezTo>
                  <a:pt x="30" y="65"/>
                  <a:pt x="24" y="73"/>
                  <a:pt x="19" y="71"/>
                </a:cubicBezTo>
                <a:cubicBezTo>
                  <a:pt x="14" y="69"/>
                  <a:pt x="4" y="56"/>
                  <a:pt x="2" y="51"/>
                </a:cubicBezTo>
                <a:cubicBezTo>
                  <a:pt x="0" y="46"/>
                  <a:pt x="5" y="41"/>
                  <a:pt x="8" y="38"/>
                </a:cubicBezTo>
                <a:cubicBezTo>
                  <a:pt x="11" y="35"/>
                  <a:pt x="23" y="34"/>
                  <a:pt x="23" y="30"/>
                </a:cubicBezTo>
                <a:cubicBezTo>
                  <a:pt x="23" y="26"/>
                  <a:pt x="11" y="15"/>
                  <a:pt x="8" y="11"/>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pic>
        <p:nvPicPr>
          <p:cNvPr id="5157" name="Picture 71" descr="uss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91538" y="1528763"/>
            <a:ext cx="455612"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2" name="Picture 72" descr="uss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42213" y="7254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93" name="Picture 73" descr="uss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37463" y="9286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94" name="Picture 74" descr="uss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20013" y="11572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95" name="Picture 75" descr="uss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21613" y="245903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96" name="Picture 76" descr="uss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61313" y="27320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97" name="Picture 77" descr="uss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04213" y="29987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98" name="Picture 78" descr="uss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72513" y="33797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65" name="Picture 79" descr="uss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64463" y="15255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66" name="Picture 80" descr="uss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47013" y="17160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67" name="Picture 81" descr="uss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27963" y="19700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202" name="Picture 82"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51688" y="1049338"/>
            <a:ext cx="220662"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205" name="Picture 85"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05738" y="3341688"/>
            <a:ext cx="220662"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70" name="Picture 86"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3125" y="2006600"/>
            <a:ext cx="220663" cy="1317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207" name="Picture 87"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4088" y="2814638"/>
            <a:ext cx="220662"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4" name="Group 88"/>
          <p:cNvGrpSpPr>
            <a:grpSpLocks/>
          </p:cNvGrpSpPr>
          <p:nvPr/>
        </p:nvGrpSpPr>
        <p:grpSpPr bwMode="auto">
          <a:xfrm>
            <a:off x="4948238" y="5070475"/>
            <a:ext cx="207962" cy="219075"/>
            <a:chOff x="3117" y="3194"/>
            <a:chExt cx="131" cy="138"/>
          </a:xfrm>
        </p:grpSpPr>
        <p:sp>
          <p:nvSpPr>
            <p:cNvPr id="5301" name="Freeform 89"/>
            <p:cNvSpPr>
              <a:spLocks/>
            </p:cNvSpPr>
            <p:nvPr/>
          </p:nvSpPr>
          <p:spPr bwMode="auto">
            <a:xfrm>
              <a:off x="3117" y="3194"/>
              <a:ext cx="122" cy="126"/>
            </a:xfrm>
            <a:custGeom>
              <a:avLst/>
              <a:gdLst>
                <a:gd name="T0" fmla="*/ 122 w 122"/>
                <a:gd name="T1" fmla="*/ 0 h 126"/>
                <a:gd name="T2" fmla="*/ 59 w 122"/>
                <a:gd name="T3" fmla="*/ 55 h 126"/>
                <a:gd name="T4" fmla="*/ 0 w 122"/>
                <a:gd name="T5" fmla="*/ 126 h 126"/>
                <a:gd name="T6" fmla="*/ 0 60000 65536"/>
                <a:gd name="T7" fmla="*/ 0 60000 65536"/>
                <a:gd name="T8" fmla="*/ 0 60000 65536"/>
                <a:gd name="T9" fmla="*/ 0 w 122"/>
                <a:gd name="T10" fmla="*/ 0 h 126"/>
                <a:gd name="T11" fmla="*/ 122 w 122"/>
                <a:gd name="T12" fmla="*/ 126 h 126"/>
              </a:gdLst>
              <a:ahLst/>
              <a:cxnLst>
                <a:cxn ang="T6">
                  <a:pos x="T0" y="T1"/>
                </a:cxn>
                <a:cxn ang="T7">
                  <a:pos x="T2" y="T3"/>
                </a:cxn>
                <a:cxn ang="T8">
                  <a:pos x="T4" y="T5"/>
                </a:cxn>
              </a:cxnLst>
              <a:rect l="T9" t="T10" r="T11" b="T12"/>
              <a:pathLst>
                <a:path w="122" h="126">
                  <a:moveTo>
                    <a:pt x="122" y="0"/>
                  </a:moveTo>
                  <a:lnTo>
                    <a:pt x="59" y="55"/>
                  </a:lnTo>
                  <a:lnTo>
                    <a:pt x="0" y="126"/>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23" name="Freeform 90"/>
            <p:cNvSpPr>
              <a:spLocks/>
            </p:cNvSpPr>
            <p:nvPr/>
          </p:nvSpPr>
          <p:spPr bwMode="auto">
            <a:xfrm>
              <a:off x="3177" y="3246"/>
              <a:ext cx="15" cy="15"/>
            </a:xfrm>
            <a:custGeom>
              <a:avLst/>
              <a:gdLst>
                <a:gd name="T0" fmla="*/ 0 w 15"/>
                <a:gd name="T1" fmla="*/ 0 h 15"/>
                <a:gd name="T2" fmla="*/ 15 w 15"/>
                <a:gd name="T3" fmla="*/ 15 h 15"/>
                <a:gd name="T4" fmla="*/ 0 60000 65536"/>
                <a:gd name="T5" fmla="*/ 0 60000 65536"/>
                <a:gd name="T6" fmla="*/ 0 w 15"/>
                <a:gd name="T7" fmla="*/ 0 h 15"/>
                <a:gd name="T8" fmla="*/ 15 w 15"/>
                <a:gd name="T9" fmla="*/ 15 h 15"/>
              </a:gdLst>
              <a:ahLst/>
              <a:cxnLst>
                <a:cxn ang="T4">
                  <a:pos x="T0" y="T1"/>
                </a:cxn>
                <a:cxn ang="T5">
                  <a:pos x="T2" y="T3"/>
                </a:cxn>
              </a:cxnLst>
              <a:rect l="T6" t="T7" r="T8" b="T9"/>
              <a:pathLst>
                <a:path w="15" h="15">
                  <a:moveTo>
                    <a:pt x="0" y="0"/>
                  </a:moveTo>
                  <a:lnTo>
                    <a:pt x="15" y="15"/>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24" name="Line 91"/>
            <p:cNvSpPr>
              <a:spLocks noChangeShapeType="1"/>
            </p:cNvSpPr>
            <p:nvPr/>
          </p:nvSpPr>
          <p:spPr bwMode="auto">
            <a:xfrm>
              <a:off x="3165" y="3262"/>
              <a:ext cx="19" cy="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 name="Line 92"/>
            <p:cNvSpPr>
              <a:spLocks noChangeShapeType="1"/>
            </p:cNvSpPr>
            <p:nvPr/>
          </p:nvSpPr>
          <p:spPr bwMode="auto">
            <a:xfrm>
              <a:off x="3152" y="3277"/>
              <a:ext cx="19" cy="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05" name="Line 93"/>
            <p:cNvSpPr>
              <a:spLocks noChangeShapeType="1"/>
            </p:cNvSpPr>
            <p:nvPr/>
          </p:nvSpPr>
          <p:spPr bwMode="auto">
            <a:xfrm>
              <a:off x="3140" y="3289"/>
              <a:ext cx="19" cy="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06" name="Freeform 94"/>
            <p:cNvSpPr>
              <a:spLocks/>
            </p:cNvSpPr>
            <p:nvPr/>
          </p:nvSpPr>
          <p:spPr bwMode="auto">
            <a:xfrm>
              <a:off x="3129" y="3301"/>
              <a:ext cx="20" cy="16"/>
            </a:xfrm>
            <a:custGeom>
              <a:avLst/>
              <a:gdLst>
                <a:gd name="T0" fmla="*/ 0 w 20"/>
                <a:gd name="T1" fmla="*/ 0 h 16"/>
                <a:gd name="T2" fmla="*/ 20 w 20"/>
                <a:gd name="T3" fmla="*/ 16 h 16"/>
                <a:gd name="T4" fmla="*/ 0 60000 65536"/>
                <a:gd name="T5" fmla="*/ 0 60000 65536"/>
                <a:gd name="T6" fmla="*/ 0 w 20"/>
                <a:gd name="T7" fmla="*/ 0 h 16"/>
                <a:gd name="T8" fmla="*/ 20 w 20"/>
                <a:gd name="T9" fmla="*/ 16 h 16"/>
              </a:gdLst>
              <a:ahLst/>
              <a:cxnLst>
                <a:cxn ang="T4">
                  <a:pos x="T0" y="T1"/>
                </a:cxn>
                <a:cxn ang="T5">
                  <a:pos x="T2" y="T3"/>
                </a:cxn>
              </a:cxnLst>
              <a:rect l="T6" t="T7" r="T8" b="T9"/>
              <a:pathLst>
                <a:path w="20" h="16">
                  <a:moveTo>
                    <a:pt x="0" y="0"/>
                  </a:moveTo>
                  <a:lnTo>
                    <a:pt x="20" y="16"/>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5307" name="Freeform 95"/>
            <p:cNvSpPr>
              <a:spLocks/>
            </p:cNvSpPr>
            <p:nvPr/>
          </p:nvSpPr>
          <p:spPr bwMode="auto">
            <a:xfrm>
              <a:off x="3118" y="3316"/>
              <a:ext cx="20" cy="16"/>
            </a:xfrm>
            <a:custGeom>
              <a:avLst/>
              <a:gdLst>
                <a:gd name="T0" fmla="*/ 0 w 20"/>
                <a:gd name="T1" fmla="*/ 0 h 16"/>
                <a:gd name="T2" fmla="*/ 20 w 20"/>
                <a:gd name="T3" fmla="*/ 16 h 16"/>
                <a:gd name="T4" fmla="*/ 0 60000 65536"/>
                <a:gd name="T5" fmla="*/ 0 60000 65536"/>
                <a:gd name="T6" fmla="*/ 0 w 20"/>
                <a:gd name="T7" fmla="*/ 0 h 16"/>
                <a:gd name="T8" fmla="*/ 20 w 20"/>
                <a:gd name="T9" fmla="*/ 16 h 16"/>
              </a:gdLst>
              <a:ahLst/>
              <a:cxnLst>
                <a:cxn ang="T4">
                  <a:pos x="T0" y="T1"/>
                </a:cxn>
                <a:cxn ang="T5">
                  <a:pos x="T2" y="T3"/>
                </a:cxn>
              </a:cxnLst>
              <a:rect l="T6" t="T7" r="T8" b="T9"/>
              <a:pathLst>
                <a:path w="20" h="16">
                  <a:moveTo>
                    <a:pt x="0" y="0"/>
                  </a:moveTo>
                  <a:lnTo>
                    <a:pt x="20" y="16"/>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5308" name="Freeform 96"/>
            <p:cNvSpPr>
              <a:spLocks/>
            </p:cNvSpPr>
            <p:nvPr/>
          </p:nvSpPr>
          <p:spPr bwMode="auto">
            <a:xfrm>
              <a:off x="3191" y="3231"/>
              <a:ext cx="17" cy="16"/>
            </a:xfrm>
            <a:custGeom>
              <a:avLst/>
              <a:gdLst>
                <a:gd name="T0" fmla="*/ 0 w 17"/>
                <a:gd name="T1" fmla="*/ 0 h 16"/>
                <a:gd name="T2" fmla="*/ 17 w 17"/>
                <a:gd name="T3" fmla="*/ 16 h 16"/>
                <a:gd name="T4" fmla="*/ 0 60000 65536"/>
                <a:gd name="T5" fmla="*/ 0 60000 65536"/>
                <a:gd name="T6" fmla="*/ 0 w 17"/>
                <a:gd name="T7" fmla="*/ 0 h 16"/>
                <a:gd name="T8" fmla="*/ 17 w 17"/>
                <a:gd name="T9" fmla="*/ 16 h 16"/>
              </a:gdLst>
              <a:ahLst/>
              <a:cxnLst>
                <a:cxn ang="T4">
                  <a:pos x="T0" y="T1"/>
                </a:cxn>
                <a:cxn ang="T5">
                  <a:pos x="T2" y="T3"/>
                </a:cxn>
              </a:cxnLst>
              <a:rect l="T6" t="T7" r="T8" b="T9"/>
              <a:pathLst>
                <a:path w="17" h="16">
                  <a:moveTo>
                    <a:pt x="0" y="0"/>
                  </a:moveTo>
                  <a:lnTo>
                    <a:pt x="17" y="16"/>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5309" name="Freeform 97"/>
            <p:cNvSpPr>
              <a:spLocks/>
            </p:cNvSpPr>
            <p:nvPr/>
          </p:nvSpPr>
          <p:spPr bwMode="auto">
            <a:xfrm>
              <a:off x="3206" y="3224"/>
              <a:ext cx="15" cy="16"/>
            </a:xfrm>
            <a:custGeom>
              <a:avLst/>
              <a:gdLst>
                <a:gd name="T0" fmla="*/ 0 w 15"/>
                <a:gd name="T1" fmla="*/ 0 h 16"/>
                <a:gd name="T2" fmla="*/ 15 w 15"/>
                <a:gd name="T3" fmla="*/ 16 h 16"/>
                <a:gd name="T4" fmla="*/ 0 60000 65536"/>
                <a:gd name="T5" fmla="*/ 0 60000 65536"/>
                <a:gd name="T6" fmla="*/ 0 w 15"/>
                <a:gd name="T7" fmla="*/ 0 h 16"/>
                <a:gd name="T8" fmla="*/ 15 w 15"/>
                <a:gd name="T9" fmla="*/ 16 h 16"/>
              </a:gdLst>
              <a:ahLst/>
              <a:cxnLst>
                <a:cxn ang="T4">
                  <a:pos x="T0" y="T1"/>
                </a:cxn>
                <a:cxn ang="T5">
                  <a:pos x="T2" y="T3"/>
                </a:cxn>
              </a:cxnLst>
              <a:rect l="T6" t="T7" r="T8" b="T9"/>
              <a:pathLst>
                <a:path w="15" h="16">
                  <a:moveTo>
                    <a:pt x="0" y="0"/>
                  </a:moveTo>
                  <a:lnTo>
                    <a:pt x="15" y="16"/>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5310" name="Freeform 98"/>
            <p:cNvSpPr>
              <a:spLocks/>
            </p:cNvSpPr>
            <p:nvPr/>
          </p:nvSpPr>
          <p:spPr bwMode="auto">
            <a:xfrm>
              <a:off x="3217" y="3209"/>
              <a:ext cx="15" cy="19"/>
            </a:xfrm>
            <a:custGeom>
              <a:avLst/>
              <a:gdLst>
                <a:gd name="T0" fmla="*/ 0 w 15"/>
                <a:gd name="T1" fmla="*/ 0 h 19"/>
                <a:gd name="T2" fmla="*/ 15 w 15"/>
                <a:gd name="T3" fmla="*/ 19 h 19"/>
                <a:gd name="T4" fmla="*/ 0 60000 65536"/>
                <a:gd name="T5" fmla="*/ 0 60000 65536"/>
                <a:gd name="T6" fmla="*/ 0 w 15"/>
                <a:gd name="T7" fmla="*/ 0 h 19"/>
                <a:gd name="T8" fmla="*/ 15 w 15"/>
                <a:gd name="T9" fmla="*/ 19 h 19"/>
              </a:gdLst>
              <a:ahLst/>
              <a:cxnLst>
                <a:cxn ang="T4">
                  <a:pos x="T0" y="T1"/>
                </a:cxn>
                <a:cxn ang="T5">
                  <a:pos x="T2" y="T3"/>
                </a:cxn>
              </a:cxnLst>
              <a:rect l="T6" t="T7" r="T8" b="T9"/>
              <a:pathLst>
                <a:path w="15" h="19">
                  <a:moveTo>
                    <a:pt x="0" y="0"/>
                  </a:moveTo>
                  <a:lnTo>
                    <a:pt x="15" y="19"/>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5311" name="Freeform 99"/>
            <p:cNvSpPr>
              <a:spLocks/>
            </p:cNvSpPr>
            <p:nvPr/>
          </p:nvSpPr>
          <p:spPr bwMode="auto">
            <a:xfrm>
              <a:off x="3230" y="3196"/>
              <a:ext cx="18" cy="17"/>
            </a:xfrm>
            <a:custGeom>
              <a:avLst/>
              <a:gdLst>
                <a:gd name="T0" fmla="*/ 0 w 18"/>
                <a:gd name="T1" fmla="*/ 0 h 17"/>
                <a:gd name="T2" fmla="*/ 18 w 18"/>
                <a:gd name="T3" fmla="*/ 17 h 17"/>
                <a:gd name="T4" fmla="*/ 0 60000 65536"/>
                <a:gd name="T5" fmla="*/ 0 60000 65536"/>
                <a:gd name="T6" fmla="*/ 0 w 18"/>
                <a:gd name="T7" fmla="*/ 0 h 17"/>
                <a:gd name="T8" fmla="*/ 18 w 18"/>
                <a:gd name="T9" fmla="*/ 17 h 17"/>
              </a:gdLst>
              <a:ahLst/>
              <a:cxnLst>
                <a:cxn ang="T4">
                  <a:pos x="T0" y="T1"/>
                </a:cxn>
                <a:cxn ang="T5">
                  <a:pos x="T2" y="T3"/>
                </a:cxn>
              </a:cxnLst>
              <a:rect l="T6" t="T7" r="T8" b="T9"/>
              <a:pathLst>
                <a:path w="18" h="17">
                  <a:moveTo>
                    <a:pt x="0" y="0"/>
                  </a:moveTo>
                  <a:lnTo>
                    <a:pt x="18" y="17"/>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grpSp>
      <p:grpSp>
        <p:nvGrpSpPr>
          <p:cNvPr id="5" name="Group 106"/>
          <p:cNvGrpSpPr>
            <a:grpSpLocks/>
          </p:cNvGrpSpPr>
          <p:nvPr/>
        </p:nvGrpSpPr>
        <p:grpSpPr bwMode="auto">
          <a:xfrm>
            <a:off x="5072063" y="5168900"/>
            <a:ext cx="249237" cy="119063"/>
            <a:chOff x="1602" y="1680"/>
            <a:chExt cx="157" cy="75"/>
          </a:xfrm>
        </p:grpSpPr>
        <p:pic>
          <p:nvPicPr>
            <p:cNvPr id="5299" name="Picture 107" descr="union-jac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02" y="1682"/>
              <a:ext cx="153" cy="7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300" name="Rectangle 108"/>
            <p:cNvSpPr>
              <a:spLocks noChangeArrowheads="1"/>
            </p:cNvSpPr>
            <p:nvPr/>
          </p:nvSpPr>
          <p:spPr bwMode="auto">
            <a:xfrm>
              <a:off x="1703" y="1680"/>
              <a:ext cx="56" cy="75"/>
            </a:xfrm>
            <a:prstGeom prst="rect">
              <a:avLst/>
            </a:prstGeom>
            <a:solidFill>
              <a:schemeClr val="bg1"/>
            </a:solidFill>
            <a:ln w="9525">
              <a:solidFill>
                <a:schemeClr val="tx1"/>
              </a:solidFill>
              <a:miter lim="800000"/>
              <a:headEnd/>
              <a:tailEnd/>
            </a:ln>
          </p:spPr>
          <p:txBody>
            <a:bodyPr wrap="none" anchor="ctr"/>
            <a:lstStyle/>
            <a:p>
              <a:pPr algn="ctr"/>
              <a:r>
                <a:rPr lang="en-US" sz="1000" b="1">
                  <a:solidFill>
                    <a:srgbClr val="FF0000"/>
                  </a:solidFill>
                </a:rPr>
                <a:t>8</a:t>
              </a:r>
            </a:p>
          </p:txBody>
        </p:sp>
      </p:grpSp>
      <p:grpSp>
        <p:nvGrpSpPr>
          <p:cNvPr id="6" name="Group 109"/>
          <p:cNvGrpSpPr>
            <a:grpSpLocks/>
          </p:cNvGrpSpPr>
          <p:nvPr/>
        </p:nvGrpSpPr>
        <p:grpSpPr bwMode="auto">
          <a:xfrm>
            <a:off x="4916488" y="5267325"/>
            <a:ext cx="230187" cy="134938"/>
            <a:chOff x="2684" y="3747"/>
            <a:chExt cx="145" cy="85"/>
          </a:xfrm>
        </p:grpSpPr>
        <p:pic>
          <p:nvPicPr>
            <p:cNvPr id="5297" name="Picture 110" descr="us-flag-stars-top-r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4" y="3747"/>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298" name="Rectangle 111"/>
            <p:cNvSpPr>
              <a:spLocks noChangeArrowheads="1"/>
            </p:cNvSpPr>
            <p:nvPr/>
          </p:nvSpPr>
          <p:spPr bwMode="auto">
            <a:xfrm>
              <a:off x="2773" y="3757"/>
              <a:ext cx="56" cy="75"/>
            </a:xfrm>
            <a:prstGeom prst="rect">
              <a:avLst/>
            </a:prstGeom>
            <a:solidFill>
              <a:schemeClr val="bg1"/>
            </a:solidFill>
            <a:ln w="9525">
              <a:solidFill>
                <a:schemeClr val="tx1"/>
              </a:solidFill>
              <a:miter lim="800000"/>
              <a:headEnd/>
              <a:tailEnd/>
            </a:ln>
          </p:spPr>
          <p:txBody>
            <a:bodyPr wrap="none" anchor="ctr"/>
            <a:lstStyle/>
            <a:p>
              <a:pPr algn="ctr"/>
              <a:r>
                <a:rPr lang="en-US" sz="1000" b="1">
                  <a:solidFill>
                    <a:srgbClr val="FF0000"/>
                  </a:solidFill>
                </a:rPr>
                <a:t>5</a:t>
              </a:r>
            </a:p>
          </p:txBody>
        </p:sp>
      </p:grpSp>
      <p:sp>
        <p:nvSpPr>
          <p:cNvPr id="5232" name="AutoShape 112"/>
          <p:cNvSpPr>
            <a:spLocks noChangeArrowheads="1"/>
          </p:cNvSpPr>
          <p:nvPr/>
        </p:nvSpPr>
        <p:spPr bwMode="auto">
          <a:xfrm>
            <a:off x="4651375" y="5414963"/>
            <a:ext cx="311150" cy="155575"/>
          </a:xfrm>
          <a:prstGeom prst="roundRect">
            <a:avLst>
              <a:gd name="adj" fmla="val 16667"/>
            </a:avLst>
          </a:prstGeom>
          <a:solidFill>
            <a:srgbClr val="000080"/>
          </a:solidFill>
          <a:ln w="9525">
            <a:solidFill>
              <a:srgbClr val="FF0000"/>
            </a:solidFill>
            <a:round/>
            <a:headEnd/>
            <a:tailEnd/>
          </a:ln>
        </p:spPr>
        <p:txBody>
          <a:bodyPr wrap="none" anchor="ctr"/>
          <a:lstStyle/>
          <a:p>
            <a:pPr algn="ctr"/>
            <a:r>
              <a:rPr lang="en-US" sz="800" b="1">
                <a:solidFill>
                  <a:schemeClr val="bg1"/>
                </a:solidFill>
              </a:rPr>
              <a:t>Clark</a:t>
            </a:r>
          </a:p>
        </p:txBody>
      </p:sp>
      <p:sp>
        <p:nvSpPr>
          <p:cNvPr id="5233" name="AutoShape 113"/>
          <p:cNvSpPr>
            <a:spLocks noChangeArrowheads="1"/>
          </p:cNvSpPr>
          <p:nvPr/>
        </p:nvSpPr>
        <p:spPr bwMode="auto">
          <a:xfrm>
            <a:off x="5157788" y="5421313"/>
            <a:ext cx="765175" cy="207962"/>
          </a:xfrm>
          <a:prstGeom prst="roundRect">
            <a:avLst>
              <a:gd name="adj" fmla="val 16667"/>
            </a:avLst>
          </a:prstGeom>
          <a:solidFill>
            <a:schemeClr val="bg1"/>
          </a:solidFill>
          <a:ln w="12700">
            <a:solidFill>
              <a:srgbClr val="000080"/>
            </a:solidFill>
            <a:round/>
            <a:headEnd/>
            <a:tailEnd/>
          </a:ln>
        </p:spPr>
        <p:txBody>
          <a:bodyPr wrap="none" anchor="ctr"/>
          <a:lstStyle/>
          <a:p>
            <a:pPr algn="ctr"/>
            <a:r>
              <a:rPr lang="en-US" sz="800" b="1">
                <a:solidFill>
                  <a:srgbClr val="FF0000"/>
                </a:solidFill>
              </a:rPr>
              <a:t>15</a:t>
            </a:r>
            <a:r>
              <a:rPr lang="en-US" sz="800" b="1" baseline="30000">
                <a:solidFill>
                  <a:srgbClr val="FF0000"/>
                </a:solidFill>
              </a:rPr>
              <a:t>th</a:t>
            </a:r>
            <a:r>
              <a:rPr lang="en-US" sz="800" b="1">
                <a:solidFill>
                  <a:srgbClr val="FF0000"/>
                </a:solidFill>
              </a:rPr>
              <a:t> Army Grp</a:t>
            </a:r>
          </a:p>
          <a:p>
            <a:pPr algn="ctr"/>
            <a:r>
              <a:rPr lang="en-US" sz="600" b="1">
                <a:solidFill>
                  <a:srgbClr val="FF0000"/>
                </a:solidFill>
              </a:rPr>
              <a:t>Alexander</a:t>
            </a:r>
          </a:p>
        </p:txBody>
      </p:sp>
      <p:pic>
        <p:nvPicPr>
          <p:cNvPr id="5235" name="Picture 115" descr="us-flag-stars-top-r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51375" y="5016500"/>
            <a:ext cx="80963" cy="4921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239" name="Freeform 119"/>
          <p:cNvSpPr>
            <a:spLocks/>
          </p:cNvSpPr>
          <p:nvPr/>
        </p:nvSpPr>
        <p:spPr bwMode="auto">
          <a:xfrm>
            <a:off x="4645025" y="5186363"/>
            <a:ext cx="260350" cy="227012"/>
          </a:xfrm>
          <a:custGeom>
            <a:avLst/>
            <a:gdLst>
              <a:gd name="T0" fmla="*/ 260350 w 164"/>
              <a:gd name="T1" fmla="*/ 227012 h 143"/>
              <a:gd name="T2" fmla="*/ 77787 w 164"/>
              <a:gd name="T3" fmla="*/ 200025 h 143"/>
              <a:gd name="T4" fmla="*/ 3175 w 164"/>
              <a:gd name="T5" fmla="*/ 107950 h 143"/>
              <a:gd name="T6" fmla="*/ 60325 w 164"/>
              <a:gd name="T7" fmla="*/ 0 h 143"/>
              <a:gd name="T8" fmla="*/ 0 60000 65536"/>
              <a:gd name="T9" fmla="*/ 0 60000 65536"/>
              <a:gd name="T10" fmla="*/ 0 60000 65536"/>
              <a:gd name="T11" fmla="*/ 0 60000 65536"/>
              <a:gd name="T12" fmla="*/ 0 w 164"/>
              <a:gd name="T13" fmla="*/ 0 h 143"/>
              <a:gd name="T14" fmla="*/ 164 w 164"/>
              <a:gd name="T15" fmla="*/ 143 h 143"/>
            </a:gdLst>
            <a:ahLst/>
            <a:cxnLst>
              <a:cxn ang="T8">
                <a:pos x="T0" y="T1"/>
              </a:cxn>
              <a:cxn ang="T9">
                <a:pos x="T2" y="T3"/>
              </a:cxn>
              <a:cxn ang="T10">
                <a:pos x="T4" y="T5"/>
              </a:cxn>
              <a:cxn ang="T11">
                <a:pos x="T6" y="T7"/>
              </a:cxn>
            </a:cxnLst>
            <a:rect l="T12" t="T13" r="T14" b="T15"/>
            <a:pathLst>
              <a:path w="164" h="143">
                <a:moveTo>
                  <a:pt x="164" y="143"/>
                </a:moveTo>
                <a:cubicBezTo>
                  <a:pt x="145" y="140"/>
                  <a:pt x="76" y="138"/>
                  <a:pt x="49" y="126"/>
                </a:cubicBezTo>
                <a:cubicBezTo>
                  <a:pt x="22" y="114"/>
                  <a:pt x="4" y="89"/>
                  <a:pt x="2" y="68"/>
                </a:cubicBezTo>
                <a:cubicBezTo>
                  <a:pt x="0" y="47"/>
                  <a:pt x="31" y="14"/>
                  <a:pt x="38" y="0"/>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pic>
        <p:nvPicPr>
          <p:cNvPr id="5240" name="Picture 120" descr="us-flag-stars-top-r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65663" y="5145088"/>
            <a:ext cx="80962" cy="492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243" name="Picture 123"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62525" y="5018088"/>
            <a:ext cx="146050" cy="873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7" name="Group 133"/>
          <p:cNvGrpSpPr>
            <a:grpSpLocks/>
          </p:cNvGrpSpPr>
          <p:nvPr/>
        </p:nvGrpSpPr>
        <p:grpSpPr bwMode="auto">
          <a:xfrm>
            <a:off x="2586038" y="2495550"/>
            <a:ext cx="230187" cy="144463"/>
            <a:chOff x="1097" y="1904"/>
            <a:chExt cx="145" cy="91"/>
          </a:xfrm>
        </p:grpSpPr>
        <p:pic>
          <p:nvPicPr>
            <p:cNvPr id="5295" name="Picture 134" descr="us-flag-stars-top-r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97" y="1904"/>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296" name="Rectangle 135"/>
            <p:cNvSpPr>
              <a:spLocks noChangeArrowheads="1"/>
            </p:cNvSpPr>
            <p:nvPr/>
          </p:nvSpPr>
          <p:spPr bwMode="auto">
            <a:xfrm>
              <a:off x="1186" y="1920"/>
              <a:ext cx="56" cy="75"/>
            </a:xfrm>
            <a:prstGeom prst="rect">
              <a:avLst/>
            </a:prstGeom>
            <a:solidFill>
              <a:srgbClr val="FF0000"/>
            </a:solidFill>
            <a:ln w="9525">
              <a:solidFill>
                <a:schemeClr val="tx1"/>
              </a:solidFill>
              <a:miter lim="800000"/>
              <a:headEnd/>
              <a:tailEnd/>
            </a:ln>
          </p:spPr>
          <p:txBody>
            <a:bodyPr wrap="none" anchor="ctr"/>
            <a:lstStyle/>
            <a:p>
              <a:pPr algn="ctr"/>
              <a:r>
                <a:rPr lang="en-US" sz="1000" b="1">
                  <a:solidFill>
                    <a:schemeClr val="bg1"/>
                  </a:solidFill>
                </a:rPr>
                <a:t>1</a:t>
              </a:r>
            </a:p>
          </p:txBody>
        </p:sp>
      </p:grpSp>
      <p:grpSp>
        <p:nvGrpSpPr>
          <p:cNvPr id="8" name="Group 136"/>
          <p:cNvGrpSpPr>
            <a:grpSpLocks/>
          </p:cNvGrpSpPr>
          <p:nvPr/>
        </p:nvGrpSpPr>
        <p:grpSpPr bwMode="auto">
          <a:xfrm>
            <a:off x="2908300" y="2505075"/>
            <a:ext cx="249238" cy="119063"/>
            <a:chOff x="2272" y="1678"/>
            <a:chExt cx="157" cy="75"/>
          </a:xfrm>
        </p:grpSpPr>
        <p:pic>
          <p:nvPicPr>
            <p:cNvPr id="5293" name="Picture 137" descr="union-jac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72" y="1680"/>
              <a:ext cx="153" cy="7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294" name="Rectangle 138"/>
            <p:cNvSpPr>
              <a:spLocks noChangeArrowheads="1"/>
            </p:cNvSpPr>
            <p:nvPr/>
          </p:nvSpPr>
          <p:spPr bwMode="auto">
            <a:xfrm>
              <a:off x="2373" y="1678"/>
              <a:ext cx="56" cy="75"/>
            </a:xfrm>
            <a:prstGeom prst="rect">
              <a:avLst/>
            </a:prstGeom>
            <a:solidFill>
              <a:srgbClr val="FF0000"/>
            </a:solidFill>
            <a:ln w="9525">
              <a:solidFill>
                <a:schemeClr val="tx1"/>
              </a:solidFill>
              <a:miter lim="800000"/>
              <a:headEnd/>
              <a:tailEnd/>
            </a:ln>
          </p:spPr>
          <p:txBody>
            <a:bodyPr wrap="none" anchor="ctr"/>
            <a:lstStyle/>
            <a:p>
              <a:pPr algn="ctr"/>
              <a:r>
                <a:rPr lang="en-US" sz="1000" b="1">
                  <a:solidFill>
                    <a:schemeClr val="bg1"/>
                  </a:solidFill>
                </a:rPr>
                <a:t>2</a:t>
              </a:r>
            </a:p>
          </p:txBody>
        </p:sp>
      </p:grpSp>
      <p:sp>
        <p:nvSpPr>
          <p:cNvPr id="5259" name="AutoShape 139"/>
          <p:cNvSpPr>
            <a:spLocks noChangeArrowheads="1"/>
          </p:cNvSpPr>
          <p:nvPr/>
        </p:nvSpPr>
        <p:spPr bwMode="auto">
          <a:xfrm>
            <a:off x="2465388" y="2259013"/>
            <a:ext cx="765175" cy="207962"/>
          </a:xfrm>
          <a:prstGeom prst="roundRect">
            <a:avLst>
              <a:gd name="adj" fmla="val 16667"/>
            </a:avLst>
          </a:prstGeom>
          <a:solidFill>
            <a:srgbClr val="FF0000"/>
          </a:solidFill>
          <a:ln w="12700">
            <a:solidFill>
              <a:srgbClr val="000080"/>
            </a:solidFill>
            <a:round/>
            <a:headEnd/>
            <a:tailEnd/>
          </a:ln>
        </p:spPr>
        <p:txBody>
          <a:bodyPr wrap="none" anchor="ctr"/>
          <a:lstStyle/>
          <a:p>
            <a:pPr algn="ctr"/>
            <a:r>
              <a:rPr lang="en-US" sz="800" b="1">
                <a:solidFill>
                  <a:schemeClr val="bg1"/>
                </a:solidFill>
              </a:rPr>
              <a:t>21</a:t>
            </a:r>
            <a:r>
              <a:rPr lang="en-US" sz="800" b="1" baseline="30000">
                <a:solidFill>
                  <a:schemeClr val="bg1"/>
                </a:solidFill>
              </a:rPr>
              <a:t>th</a:t>
            </a:r>
            <a:r>
              <a:rPr lang="en-US" sz="800" b="1">
                <a:solidFill>
                  <a:schemeClr val="bg1"/>
                </a:solidFill>
              </a:rPr>
              <a:t> Army Grp</a:t>
            </a:r>
          </a:p>
          <a:p>
            <a:pPr algn="ctr"/>
            <a:r>
              <a:rPr lang="en-US" sz="600" b="1">
                <a:solidFill>
                  <a:schemeClr val="bg1"/>
                </a:solidFill>
              </a:rPr>
              <a:t>Montgomery</a:t>
            </a:r>
          </a:p>
        </p:txBody>
      </p:sp>
      <p:grpSp>
        <p:nvGrpSpPr>
          <p:cNvPr id="9" name="Group 176"/>
          <p:cNvGrpSpPr>
            <a:grpSpLocks/>
          </p:cNvGrpSpPr>
          <p:nvPr/>
        </p:nvGrpSpPr>
        <p:grpSpPr bwMode="auto">
          <a:xfrm>
            <a:off x="2619375" y="2752725"/>
            <a:ext cx="106363" cy="127000"/>
            <a:chOff x="1103" y="3509"/>
            <a:chExt cx="343" cy="410"/>
          </a:xfrm>
        </p:grpSpPr>
        <p:sp>
          <p:nvSpPr>
            <p:cNvPr id="5288" name="Freeform 177"/>
            <p:cNvSpPr>
              <a:spLocks/>
            </p:cNvSpPr>
            <p:nvPr/>
          </p:nvSpPr>
          <p:spPr bwMode="auto">
            <a:xfrm>
              <a:off x="1103" y="3509"/>
              <a:ext cx="343" cy="218"/>
            </a:xfrm>
            <a:custGeom>
              <a:avLst/>
              <a:gdLst>
                <a:gd name="T0" fmla="*/ 23 w 343"/>
                <a:gd name="T1" fmla="*/ 214 h 218"/>
                <a:gd name="T2" fmla="*/ 25 w 343"/>
                <a:gd name="T3" fmla="*/ 86 h 218"/>
                <a:gd name="T4" fmla="*/ 171 w 343"/>
                <a:gd name="T5" fmla="*/ 1 h 218"/>
                <a:gd name="T6" fmla="*/ 319 w 343"/>
                <a:gd name="T7" fmla="*/ 78 h 218"/>
                <a:gd name="T8" fmla="*/ 315 w 343"/>
                <a:gd name="T9" fmla="*/ 216 h 218"/>
                <a:gd name="T10" fmla="*/ 299 w 343"/>
                <a:gd name="T11" fmla="*/ 148 h 218"/>
                <a:gd name="T12" fmla="*/ 269 w 343"/>
                <a:gd name="T13" fmla="*/ 122 h 218"/>
                <a:gd name="T14" fmla="*/ 239 w 343"/>
                <a:gd name="T15" fmla="*/ 148 h 218"/>
                <a:gd name="T16" fmla="*/ 219 w 343"/>
                <a:gd name="T17" fmla="*/ 214 h 218"/>
                <a:gd name="T18" fmla="*/ 203 w 343"/>
                <a:gd name="T19" fmla="*/ 154 h 218"/>
                <a:gd name="T20" fmla="*/ 173 w 343"/>
                <a:gd name="T21" fmla="*/ 124 h 218"/>
                <a:gd name="T22" fmla="*/ 141 w 343"/>
                <a:gd name="T23" fmla="*/ 154 h 218"/>
                <a:gd name="T24" fmla="*/ 123 w 343"/>
                <a:gd name="T25" fmla="*/ 218 h 218"/>
                <a:gd name="T26" fmla="*/ 113 w 343"/>
                <a:gd name="T27" fmla="*/ 154 h 218"/>
                <a:gd name="T28" fmla="*/ 87 w 343"/>
                <a:gd name="T29" fmla="*/ 126 h 218"/>
                <a:gd name="T30" fmla="*/ 47 w 343"/>
                <a:gd name="T31" fmla="*/ 152 h 218"/>
                <a:gd name="T32" fmla="*/ 23 w 343"/>
                <a:gd name="T33" fmla="*/ 214 h 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3"/>
                <a:gd name="T52" fmla="*/ 0 h 218"/>
                <a:gd name="T53" fmla="*/ 343 w 343"/>
                <a:gd name="T54" fmla="*/ 218 h 2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3" h="218">
                  <a:moveTo>
                    <a:pt x="23" y="214"/>
                  </a:moveTo>
                  <a:cubicBezTo>
                    <a:pt x="19" y="203"/>
                    <a:pt x="0" y="121"/>
                    <a:pt x="25" y="86"/>
                  </a:cubicBezTo>
                  <a:cubicBezTo>
                    <a:pt x="50" y="51"/>
                    <a:pt x="122" y="2"/>
                    <a:pt x="171" y="1"/>
                  </a:cubicBezTo>
                  <a:cubicBezTo>
                    <a:pt x="220" y="0"/>
                    <a:pt x="295" y="42"/>
                    <a:pt x="319" y="78"/>
                  </a:cubicBezTo>
                  <a:cubicBezTo>
                    <a:pt x="343" y="114"/>
                    <a:pt x="318" y="204"/>
                    <a:pt x="315" y="216"/>
                  </a:cubicBezTo>
                  <a:lnTo>
                    <a:pt x="299" y="148"/>
                  </a:lnTo>
                  <a:cubicBezTo>
                    <a:pt x="291" y="132"/>
                    <a:pt x="279" y="122"/>
                    <a:pt x="269" y="122"/>
                  </a:cubicBezTo>
                  <a:cubicBezTo>
                    <a:pt x="259" y="122"/>
                    <a:pt x="247" y="133"/>
                    <a:pt x="239" y="148"/>
                  </a:cubicBezTo>
                  <a:lnTo>
                    <a:pt x="219" y="214"/>
                  </a:lnTo>
                  <a:lnTo>
                    <a:pt x="203" y="154"/>
                  </a:lnTo>
                  <a:cubicBezTo>
                    <a:pt x="195" y="139"/>
                    <a:pt x="183" y="124"/>
                    <a:pt x="173" y="124"/>
                  </a:cubicBezTo>
                  <a:cubicBezTo>
                    <a:pt x="163" y="124"/>
                    <a:pt x="149" y="138"/>
                    <a:pt x="141" y="154"/>
                  </a:cubicBezTo>
                  <a:lnTo>
                    <a:pt x="123" y="218"/>
                  </a:lnTo>
                  <a:lnTo>
                    <a:pt x="113" y="154"/>
                  </a:lnTo>
                  <a:cubicBezTo>
                    <a:pt x="107" y="139"/>
                    <a:pt x="98" y="126"/>
                    <a:pt x="87" y="126"/>
                  </a:cubicBezTo>
                  <a:cubicBezTo>
                    <a:pt x="76" y="126"/>
                    <a:pt x="58" y="137"/>
                    <a:pt x="47" y="152"/>
                  </a:cubicBezTo>
                  <a:cubicBezTo>
                    <a:pt x="36" y="167"/>
                    <a:pt x="28" y="201"/>
                    <a:pt x="23" y="214"/>
                  </a:cubicBezTo>
                  <a:close/>
                </a:path>
              </a:pathLst>
            </a:custGeom>
            <a:solidFill>
              <a:srgbClr val="0000FF"/>
            </a:solidFill>
            <a:ln w="9525">
              <a:solidFill>
                <a:schemeClr val="tx1"/>
              </a:solidFill>
              <a:round/>
              <a:headEnd/>
              <a:tailEnd/>
            </a:ln>
          </p:spPr>
          <p:txBody>
            <a:bodyPr/>
            <a:lstStyle/>
            <a:p>
              <a:endParaRPr lang="pt-PT"/>
            </a:p>
          </p:txBody>
        </p:sp>
        <p:sp>
          <p:nvSpPr>
            <p:cNvPr id="5289" name="Line 178"/>
            <p:cNvSpPr>
              <a:spLocks noChangeShapeType="1"/>
            </p:cNvSpPr>
            <p:nvPr/>
          </p:nvSpPr>
          <p:spPr bwMode="auto">
            <a:xfrm>
              <a:off x="1130" y="3727"/>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90" name="Line 179"/>
            <p:cNvSpPr>
              <a:spLocks noChangeShapeType="1"/>
            </p:cNvSpPr>
            <p:nvPr/>
          </p:nvSpPr>
          <p:spPr bwMode="auto">
            <a:xfrm>
              <a:off x="1226" y="3727"/>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91" name="Line 180"/>
            <p:cNvSpPr>
              <a:spLocks noChangeShapeType="1"/>
            </p:cNvSpPr>
            <p:nvPr/>
          </p:nvSpPr>
          <p:spPr bwMode="auto">
            <a:xfrm flipH="1">
              <a:off x="1274" y="3727"/>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92" name="Line 181"/>
            <p:cNvSpPr>
              <a:spLocks noChangeShapeType="1"/>
            </p:cNvSpPr>
            <p:nvPr/>
          </p:nvSpPr>
          <p:spPr bwMode="auto">
            <a:xfrm flipH="1">
              <a:off x="1274" y="3727"/>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5303" name="Freeform 183"/>
          <p:cNvSpPr>
            <a:spLocks/>
          </p:cNvSpPr>
          <p:nvPr/>
        </p:nvSpPr>
        <p:spPr bwMode="auto">
          <a:xfrm rot="5400000">
            <a:off x="2583656" y="2239169"/>
            <a:ext cx="212725" cy="319088"/>
          </a:xfrm>
          <a:custGeom>
            <a:avLst/>
            <a:gdLst>
              <a:gd name="T0" fmla="*/ 18156 w 703"/>
              <a:gd name="T1" fmla="*/ 117130 h 1057"/>
              <a:gd name="T2" fmla="*/ 35706 w 703"/>
              <a:gd name="T3" fmla="*/ 150940 h 1057"/>
              <a:gd name="T4" fmla="*/ 85332 w 703"/>
              <a:gd name="T5" fmla="*/ 147318 h 1057"/>
              <a:gd name="T6" fmla="*/ 104093 w 703"/>
              <a:gd name="T7" fmla="*/ 145507 h 1057"/>
              <a:gd name="T8" fmla="*/ 113776 w 703"/>
              <a:gd name="T9" fmla="*/ 127997 h 1057"/>
              <a:gd name="T10" fmla="*/ 113171 w 703"/>
              <a:gd name="T11" fmla="*/ 29584 h 1057"/>
              <a:gd name="T12" fmla="*/ 113776 w 703"/>
              <a:gd name="T13" fmla="*/ 10868 h 1057"/>
              <a:gd name="T14" fmla="*/ 123459 w 703"/>
              <a:gd name="T15" fmla="*/ 1811 h 1057"/>
              <a:gd name="T16" fmla="*/ 135563 w 703"/>
              <a:gd name="T17" fmla="*/ 22339 h 1057"/>
              <a:gd name="T18" fmla="*/ 157955 w 703"/>
              <a:gd name="T19" fmla="*/ 119545 h 1057"/>
              <a:gd name="T20" fmla="*/ 180952 w 703"/>
              <a:gd name="T21" fmla="*/ 121356 h 1057"/>
              <a:gd name="T22" fmla="*/ 179742 w 703"/>
              <a:gd name="T23" fmla="*/ 136450 h 1057"/>
              <a:gd name="T24" fmla="*/ 159771 w 703"/>
              <a:gd name="T25" fmla="*/ 136450 h 1057"/>
              <a:gd name="T26" fmla="*/ 160376 w 703"/>
              <a:gd name="T27" fmla="*/ 147318 h 1057"/>
              <a:gd name="T28" fmla="*/ 187610 w 703"/>
              <a:gd name="T29" fmla="*/ 147922 h 1057"/>
              <a:gd name="T30" fmla="*/ 212422 w 703"/>
              <a:gd name="T31" fmla="*/ 159997 h 1057"/>
              <a:gd name="T32" fmla="*/ 189425 w 703"/>
              <a:gd name="T33" fmla="*/ 172072 h 1057"/>
              <a:gd name="T34" fmla="*/ 160376 w 703"/>
              <a:gd name="T35" fmla="*/ 173883 h 1057"/>
              <a:gd name="T36" fmla="*/ 159771 w 703"/>
              <a:gd name="T37" fmla="*/ 183544 h 1057"/>
              <a:gd name="T38" fmla="*/ 179137 w 703"/>
              <a:gd name="T39" fmla="*/ 184147 h 1057"/>
              <a:gd name="T40" fmla="*/ 178532 w 703"/>
              <a:gd name="T41" fmla="*/ 199241 h 1057"/>
              <a:gd name="T42" fmla="*/ 159771 w 703"/>
              <a:gd name="T43" fmla="*/ 199241 h 1057"/>
              <a:gd name="T44" fmla="*/ 134353 w 703"/>
              <a:gd name="T45" fmla="*/ 298258 h 1057"/>
              <a:gd name="T46" fmla="*/ 122249 w 703"/>
              <a:gd name="T47" fmla="*/ 317579 h 1057"/>
              <a:gd name="T48" fmla="*/ 113171 w 703"/>
              <a:gd name="T49" fmla="*/ 298258 h 1057"/>
              <a:gd name="T50" fmla="*/ 113171 w 703"/>
              <a:gd name="T51" fmla="*/ 193204 h 1057"/>
              <a:gd name="T52" fmla="*/ 104093 w 703"/>
              <a:gd name="T53" fmla="*/ 174487 h 1057"/>
              <a:gd name="T54" fmla="*/ 85332 w 703"/>
              <a:gd name="T55" fmla="*/ 173883 h 1057"/>
              <a:gd name="T56" fmla="*/ 34496 w 703"/>
              <a:gd name="T57" fmla="*/ 168449 h 1057"/>
              <a:gd name="T58" fmla="*/ 19971 w 703"/>
              <a:gd name="T59" fmla="*/ 199845 h 1057"/>
              <a:gd name="T60" fmla="*/ 7262 w 703"/>
              <a:gd name="T61" fmla="*/ 205279 h 1057"/>
              <a:gd name="T62" fmla="*/ 1816 w 703"/>
              <a:gd name="T63" fmla="*/ 196826 h 1057"/>
              <a:gd name="T64" fmla="*/ 1816 w 703"/>
              <a:gd name="T65" fmla="*/ 170865 h 1057"/>
              <a:gd name="T66" fmla="*/ 4842 w 703"/>
              <a:gd name="T67" fmla="*/ 165431 h 1057"/>
              <a:gd name="T68" fmla="*/ 605 w 703"/>
              <a:gd name="T69" fmla="*/ 159393 h 1057"/>
              <a:gd name="T70" fmla="*/ 5447 w 703"/>
              <a:gd name="T71" fmla="*/ 154563 h 1057"/>
              <a:gd name="T72" fmla="*/ 0 w 703"/>
              <a:gd name="T73" fmla="*/ 149129 h 1057"/>
              <a:gd name="T74" fmla="*/ 1210 w 703"/>
              <a:gd name="T75" fmla="*/ 121356 h 1057"/>
              <a:gd name="T76" fmla="*/ 7262 w 703"/>
              <a:gd name="T77" fmla="*/ 112903 h 1057"/>
              <a:gd name="T78" fmla="*/ 18156 w 703"/>
              <a:gd name="T79" fmla="*/ 117130 h 10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3"/>
              <a:gd name="T121" fmla="*/ 0 h 1057"/>
              <a:gd name="T122" fmla="*/ 703 w 703"/>
              <a:gd name="T123" fmla="*/ 1057 h 10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3" h="1057">
                <a:moveTo>
                  <a:pt x="60" y="388"/>
                </a:moveTo>
                <a:lnTo>
                  <a:pt x="118" y="500"/>
                </a:lnTo>
                <a:lnTo>
                  <a:pt x="282" y="488"/>
                </a:lnTo>
                <a:lnTo>
                  <a:pt x="344" y="482"/>
                </a:lnTo>
                <a:cubicBezTo>
                  <a:pt x="360" y="471"/>
                  <a:pt x="371" y="488"/>
                  <a:pt x="376" y="424"/>
                </a:cubicBezTo>
                <a:lnTo>
                  <a:pt x="374" y="98"/>
                </a:lnTo>
                <a:lnTo>
                  <a:pt x="376" y="36"/>
                </a:lnTo>
                <a:cubicBezTo>
                  <a:pt x="382" y="21"/>
                  <a:pt x="396" y="0"/>
                  <a:pt x="408" y="6"/>
                </a:cubicBezTo>
                <a:cubicBezTo>
                  <a:pt x="420" y="12"/>
                  <a:pt x="429" y="9"/>
                  <a:pt x="448" y="74"/>
                </a:cubicBezTo>
                <a:lnTo>
                  <a:pt x="522" y="396"/>
                </a:lnTo>
                <a:lnTo>
                  <a:pt x="598" y="402"/>
                </a:lnTo>
                <a:lnTo>
                  <a:pt x="594" y="452"/>
                </a:lnTo>
                <a:lnTo>
                  <a:pt x="528" y="452"/>
                </a:lnTo>
                <a:lnTo>
                  <a:pt x="530" y="488"/>
                </a:lnTo>
                <a:lnTo>
                  <a:pt x="620" y="490"/>
                </a:lnTo>
                <a:cubicBezTo>
                  <a:pt x="649" y="497"/>
                  <a:pt x="701" y="517"/>
                  <a:pt x="702" y="530"/>
                </a:cubicBezTo>
                <a:cubicBezTo>
                  <a:pt x="703" y="543"/>
                  <a:pt x="655" y="562"/>
                  <a:pt x="626" y="570"/>
                </a:cubicBezTo>
                <a:lnTo>
                  <a:pt x="530" y="576"/>
                </a:lnTo>
                <a:lnTo>
                  <a:pt x="528" y="608"/>
                </a:lnTo>
                <a:lnTo>
                  <a:pt x="592" y="610"/>
                </a:lnTo>
                <a:lnTo>
                  <a:pt x="590" y="660"/>
                </a:lnTo>
                <a:lnTo>
                  <a:pt x="528" y="660"/>
                </a:lnTo>
                <a:lnTo>
                  <a:pt x="444" y="988"/>
                </a:lnTo>
                <a:cubicBezTo>
                  <a:pt x="423" y="1053"/>
                  <a:pt x="416" y="1052"/>
                  <a:pt x="404" y="1052"/>
                </a:cubicBezTo>
                <a:cubicBezTo>
                  <a:pt x="392" y="1052"/>
                  <a:pt x="379" y="1057"/>
                  <a:pt x="374" y="988"/>
                </a:cubicBezTo>
                <a:lnTo>
                  <a:pt x="374" y="640"/>
                </a:lnTo>
                <a:cubicBezTo>
                  <a:pt x="369" y="572"/>
                  <a:pt x="359" y="589"/>
                  <a:pt x="344" y="578"/>
                </a:cubicBezTo>
                <a:lnTo>
                  <a:pt x="282" y="576"/>
                </a:lnTo>
                <a:lnTo>
                  <a:pt x="114" y="558"/>
                </a:lnTo>
                <a:lnTo>
                  <a:pt x="66" y="662"/>
                </a:lnTo>
                <a:cubicBezTo>
                  <a:pt x="51" y="682"/>
                  <a:pt x="34" y="682"/>
                  <a:pt x="24" y="680"/>
                </a:cubicBezTo>
                <a:cubicBezTo>
                  <a:pt x="14" y="678"/>
                  <a:pt x="9" y="671"/>
                  <a:pt x="6" y="652"/>
                </a:cubicBezTo>
                <a:lnTo>
                  <a:pt x="6" y="566"/>
                </a:lnTo>
                <a:lnTo>
                  <a:pt x="16" y="548"/>
                </a:lnTo>
                <a:lnTo>
                  <a:pt x="2" y="528"/>
                </a:lnTo>
                <a:lnTo>
                  <a:pt x="18" y="512"/>
                </a:lnTo>
                <a:lnTo>
                  <a:pt x="0" y="494"/>
                </a:lnTo>
                <a:lnTo>
                  <a:pt x="4" y="402"/>
                </a:lnTo>
                <a:cubicBezTo>
                  <a:pt x="8" y="382"/>
                  <a:pt x="15" y="376"/>
                  <a:pt x="24" y="374"/>
                </a:cubicBezTo>
                <a:cubicBezTo>
                  <a:pt x="33" y="372"/>
                  <a:pt x="60" y="388"/>
                  <a:pt x="60" y="388"/>
                </a:cubicBezTo>
                <a:close/>
              </a:path>
            </a:pathLst>
          </a:custGeom>
          <a:solidFill>
            <a:srgbClr val="0000FF"/>
          </a:solidFill>
          <a:ln w="9525">
            <a:solidFill>
              <a:schemeClr val="tx1"/>
            </a:solidFill>
            <a:round/>
            <a:headEnd/>
            <a:tailEnd/>
          </a:ln>
        </p:spPr>
        <p:txBody>
          <a:bodyPr/>
          <a:lstStyle/>
          <a:p>
            <a:endParaRPr lang="pt-PT"/>
          </a:p>
        </p:txBody>
      </p:sp>
      <p:sp>
        <p:nvSpPr>
          <p:cNvPr id="5304" name="Freeform 184"/>
          <p:cNvSpPr>
            <a:spLocks/>
          </p:cNvSpPr>
          <p:nvPr/>
        </p:nvSpPr>
        <p:spPr bwMode="auto">
          <a:xfrm rot="6839730">
            <a:off x="2955131" y="2267744"/>
            <a:ext cx="212725" cy="319088"/>
          </a:xfrm>
          <a:custGeom>
            <a:avLst/>
            <a:gdLst>
              <a:gd name="T0" fmla="*/ 18156 w 703"/>
              <a:gd name="T1" fmla="*/ 117130 h 1057"/>
              <a:gd name="T2" fmla="*/ 35706 w 703"/>
              <a:gd name="T3" fmla="*/ 150940 h 1057"/>
              <a:gd name="T4" fmla="*/ 85332 w 703"/>
              <a:gd name="T5" fmla="*/ 147318 h 1057"/>
              <a:gd name="T6" fmla="*/ 104093 w 703"/>
              <a:gd name="T7" fmla="*/ 145507 h 1057"/>
              <a:gd name="T8" fmla="*/ 113776 w 703"/>
              <a:gd name="T9" fmla="*/ 127997 h 1057"/>
              <a:gd name="T10" fmla="*/ 113171 w 703"/>
              <a:gd name="T11" fmla="*/ 29584 h 1057"/>
              <a:gd name="T12" fmla="*/ 113776 w 703"/>
              <a:gd name="T13" fmla="*/ 10868 h 1057"/>
              <a:gd name="T14" fmla="*/ 123459 w 703"/>
              <a:gd name="T15" fmla="*/ 1811 h 1057"/>
              <a:gd name="T16" fmla="*/ 135563 w 703"/>
              <a:gd name="T17" fmla="*/ 22339 h 1057"/>
              <a:gd name="T18" fmla="*/ 157955 w 703"/>
              <a:gd name="T19" fmla="*/ 119545 h 1057"/>
              <a:gd name="T20" fmla="*/ 180952 w 703"/>
              <a:gd name="T21" fmla="*/ 121356 h 1057"/>
              <a:gd name="T22" fmla="*/ 179742 w 703"/>
              <a:gd name="T23" fmla="*/ 136450 h 1057"/>
              <a:gd name="T24" fmla="*/ 159771 w 703"/>
              <a:gd name="T25" fmla="*/ 136450 h 1057"/>
              <a:gd name="T26" fmla="*/ 160376 w 703"/>
              <a:gd name="T27" fmla="*/ 147318 h 1057"/>
              <a:gd name="T28" fmla="*/ 187610 w 703"/>
              <a:gd name="T29" fmla="*/ 147922 h 1057"/>
              <a:gd name="T30" fmla="*/ 212422 w 703"/>
              <a:gd name="T31" fmla="*/ 159997 h 1057"/>
              <a:gd name="T32" fmla="*/ 189425 w 703"/>
              <a:gd name="T33" fmla="*/ 172072 h 1057"/>
              <a:gd name="T34" fmla="*/ 160376 w 703"/>
              <a:gd name="T35" fmla="*/ 173883 h 1057"/>
              <a:gd name="T36" fmla="*/ 159771 w 703"/>
              <a:gd name="T37" fmla="*/ 183544 h 1057"/>
              <a:gd name="T38" fmla="*/ 179137 w 703"/>
              <a:gd name="T39" fmla="*/ 184147 h 1057"/>
              <a:gd name="T40" fmla="*/ 178532 w 703"/>
              <a:gd name="T41" fmla="*/ 199241 h 1057"/>
              <a:gd name="T42" fmla="*/ 159771 w 703"/>
              <a:gd name="T43" fmla="*/ 199241 h 1057"/>
              <a:gd name="T44" fmla="*/ 134353 w 703"/>
              <a:gd name="T45" fmla="*/ 298258 h 1057"/>
              <a:gd name="T46" fmla="*/ 122249 w 703"/>
              <a:gd name="T47" fmla="*/ 317579 h 1057"/>
              <a:gd name="T48" fmla="*/ 113171 w 703"/>
              <a:gd name="T49" fmla="*/ 298258 h 1057"/>
              <a:gd name="T50" fmla="*/ 113171 w 703"/>
              <a:gd name="T51" fmla="*/ 193204 h 1057"/>
              <a:gd name="T52" fmla="*/ 104093 w 703"/>
              <a:gd name="T53" fmla="*/ 174487 h 1057"/>
              <a:gd name="T54" fmla="*/ 85332 w 703"/>
              <a:gd name="T55" fmla="*/ 173883 h 1057"/>
              <a:gd name="T56" fmla="*/ 34496 w 703"/>
              <a:gd name="T57" fmla="*/ 168449 h 1057"/>
              <a:gd name="T58" fmla="*/ 19971 w 703"/>
              <a:gd name="T59" fmla="*/ 199845 h 1057"/>
              <a:gd name="T60" fmla="*/ 7262 w 703"/>
              <a:gd name="T61" fmla="*/ 205279 h 1057"/>
              <a:gd name="T62" fmla="*/ 1816 w 703"/>
              <a:gd name="T63" fmla="*/ 196826 h 1057"/>
              <a:gd name="T64" fmla="*/ 1816 w 703"/>
              <a:gd name="T65" fmla="*/ 170865 h 1057"/>
              <a:gd name="T66" fmla="*/ 4842 w 703"/>
              <a:gd name="T67" fmla="*/ 165431 h 1057"/>
              <a:gd name="T68" fmla="*/ 605 w 703"/>
              <a:gd name="T69" fmla="*/ 159393 h 1057"/>
              <a:gd name="T70" fmla="*/ 5447 w 703"/>
              <a:gd name="T71" fmla="*/ 154563 h 1057"/>
              <a:gd name="T72" fmla="*/ 0 w 703"/>
              <a:gd name="T73" fmla="*/ 149129 h 1057"/>
              <a:gd name="T74" fmla="*/ 1210 w 703"/>
              <a:gd name="T75" fmla="*/ 121356 h 1057"/>
              <a:gd name="T76" fmla="*/ 7262 w 703"/>
              <a:gd name="T77" fmla="*/ 112903 h 1057"/>
              <a:gd name="T78" fmla="*/ 18156 w 703"/>
              <a:gd name="T79" fmla="*/ 117130 h 10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3"/>
              <a:gd name="T121" fmla="*/ 0 h 1057"/>
              <a:gd name="T122" fmla="*/ 703 w 703"/>
              <a:gd name="T123" fmla="*/ 1057 h 10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3" h="1057">
                <a:moveTo>
                  <a:pt x="60" y="388"/>
                </a:moveTo>
                <a:lnTo>
                  <a:pt x="118" y="500"/>
                </a:lnTo>
                <a:lnTo>
                  <a:pt x="282" y="488"/>
                </a:lnTo>
                <a:lnTo>
                  <a:pt x="344" y="482"/>
                </a:lnTo>
                <a:cubicBezTo>
                  <a:pt x="360" y="471"/>
                  <a:pt x="371" y="488"/>
                  <a:pt x="376" y="424"/>
                </a:cubicBezTo>
                <a:lnTo>
                  <a:pt x="374" y="98"/>
                </a:lnTo>
                <a:lnTo>
                  <a:pt x="376" y="36"/>
                </a:lnTo>
                <a:cubicBezTo>
                  <a:pt x="382" y="21"/>
                  <a:pt x="396" y="0"/>
                  <a:pt x="408" y="6"/>
                </a:cubicBezTo>
                <a:cubicBezTo>
                  <a:pt x="420" y="12"/>
                  <a:pt x="429" y="9"/>
                  <a:pt x="448" y="74"/>
                </a:cubicBezTo>
                <a:lnTo>
                  <a:pt x="522" y="396"/>
                </a:lnTo>
                <a:lnTo>
                  <a:pt x="598" y="402"/>
                </a:lnTo>
                <a:lnTo>
                  <a:pt x="594" y="452"/>
                </a:lnTo>
                <a:lnTo>
                  <a:pt x="528" y="452"/>
                </a:lnTo>
                <a:lnTo>
                  <a:pt x="530" y="488"/>
                </a:lnTo>
                <a:lnTo>
                  <a:pt x="620" y="490"/>
                </a:lnTo>
                <a:cubicBezTo>
                  <a:pt x="649" y="497"/>
                  <a:pt x="701" y="517"/>
                  <a:pt x="702" y="530"/>
                </a:cubicBezTo>
                <a:cubicBezTo>
                  <a:pt x="703" y="543"/>
                  <a:pt x="655" y="562"/>
                  <a:pt x="626" y="570"/>
                </a:cubicBezTo>
                <a:lnTo>
                  <a:pt x="530" y="576"/>
                </a:lnTo>
                <a:lnTo>
                  <a:pt x="528" y="608"/>
                </a:lnTo>
                <a:lnTo>
                  <a:pt x="592" y="610"/>
                </a:lnTo>
                <a:lnTo>
                  <a:pt x="590" y="660"/>
                </a:lnTo>
                <a:lnTo>
                  <a:pt x="528" y="660"/>
                </a:lnTo>
                <a:lnTo>
                  <a:pt x="444" y="988"/>
                </a:lnTo>
                <a:cubicBezTo>
                  <a:pt x="423" y="1053"/>
                  <a:pt x="416" y="1052"/>
                  <a:pt x="404" y="1052"/>
                </a:cubicBezTo>
                <a:cubicBezTo>
                  <a:pt x="392" y="1052"/>
                  <a:pt x="379" y="1057"/>
                  <a:pt x="374" y="988"/>
                </a:cubicBezTo>
                <a:lnTo>
                  <a:pt x="374" y="640"/>
                </a:lnTo>
                <a:cubicBezTo>
                  <a:pt x="369" y="572"/>
                  <a:pt x="359" y="589"/>
                  <a:pt x="344" y="578"/>
                </a:cubicBezTo>
                <a:lnTo>
                  <a:pt x="282" y="576"/>
                </a:lnTo>
                <a:lnTo>
                  <a:pt x="114" y="558"/>
                </a:lnTo>
                <a:lnTo>
                  <a:pt x="66" y="662"/>
                </a:lnTo>
                <a:cubicBezTo>
                  <a:pt x="51" y="682"/>
                  <a:pt x="34" y="682"/>
                  <a:pt x="24" y="680"/>
                </a:cubicBezTo>
                <a:cubicBezTo>
                  <a:pt x="14" y="678"/>
                  <a:pt x="9" y="671"/>
                  <a:pt x="6" y="652"/>
                </a:cubicBezTo>
                <a:lnTo>
                  <a:pt x="6" y="566"/>
                </a:lnTo>
                <a:lnTo>
                  <a:pt x="16" y="548"/>
                </a:lnTo>
                <a:lnTo>
                  <a:pt x="2" y="528"/>
                </a:lnTo>
                <a:lnTo>
                  <a:pt x="18" y="512"/>
                </a:lnTo>
                <a:lnTo>
                  <a:pt x="0" y="494"/>
                </a:lnTo>
                <a:lnTo>
                  <a:pt x="4" y="402"/>
                </a:lnTo>
                <a:cubicBezTo>
                  <a:pt x="8" y="382"/>
                  <a:pt x="15" y="376"/>
                  <a:pt x="24" y="374"/>
                </a:cubicBezTo>
                <a:cubicBezTo>
                  <a:pt x="33" y="372"/>
                  <a:pt x="60" y="388"/>
                  <a:pt x="60" y="388"/>
                </a:cubicBezTo>
                <a:close/>
              </a:path>
            </a:pathLst>
          </a:custGeom>
          <a:solidFill>
            <a:srgbClr val="0000FF"/>
          </a:solidFill>
          <a:ln w="9525">
            <a:solidFill>
              <a:schemeClr val="tx1"/>
            </a:solidFill>
            <a:round/>
            <a:headEnd/>
            <a:tailEnd/>
          </a:ln>
        </p:spPr>
        <p:txBody>
          <a:bodyPr/>
          <a:lstStyle/>
          <a:p>
            <a:endParaRPr lang="pt-PT"/>
          </a:p>
        </p:txBody>
      </p:sp>
      <p:grpSp>
        <p:nvGrpSpPr>
          <p:cNvPr id="10" name="Group 185"/>
          <p:cNvGrpSpPr>
            <a:grpSpLocks/>
          </p:cNvGrpSpPr>
          <p:nvPr/>
        </p:nvGrpSpPr>
        <p:grpSpPr bwMode="auto">
          <a:xfrm>
            <a:off x="2657475" y="2771775"/>
            <a:ext cx="106363" cy="127000"/>
            <a:chOff x="1103" y="3509"/>
            <a:chExt cx="343" cy="410"/>
          </a:xfrm>
        </p:grpSpPr>
        <p:sp>
          <p:nvSpPr>
            <p:cNvPr id="5283" name="Freeform 186"/>
            <p:cNvSpPr>
              <a:spLocks/>
            </p:cNvSpPr>
            <p:nvPr/>
          </p:nvSpPr>
          <p:spPr bwMode="auto">
            <a:xfrm>
              <a:off x="1103" y="3509"/>
              <a:ext cx="343" cy="218"/>
            </a:xfrm>
            <a:custGeom>
              <a:avLst/>
              <a:gdLst>
                <a:gd name="T0" fmla="*/ 23 w 343"/>
                <a:gd name="T1" fmla="*/ 214 h 218"/>
                <a:gd name="T2" fmla="*/ 25 w 343"/>
                <a:gd name="T3" fmla="*/ 86 h 218"/>
                <a:gd name="T4" fmla="*/ 171 w 343"/>
                <a:gd name="T5" fmla="*/ 1 h 218"/>
                <a:gd name="T6" fmla="*/ 319 w 343"/>
                <a:gd name="T7" fmla="*/ 78 h 218"/>
                <a:gd name="T8" fmla="*/ 315 w 343"/>
                <a:gd name="T9" fmla="*/ 216 h 218"/>
                <a:gd name="T10" fmla="*/ 299 w 343"/>
                <a:gd name="T11" fmla="*/ 148 h 218"/>
                <a:gd name="T12" fmla="*/ 269 w 343"/>
                <a:gd name="T13" fmla="*/ 122 h 218"/>
                <a:gd name="T14" fmla="*/ 239 w 343"/>
                <a:gd name="T15" fmla="*/ 148 h 218"/>
                <a:gd name="T16" fmla="*/ 219 w 343"/>
                <a:gd name="T17" fmla="*/ 214 h 218"/>
                <a:gd name="T18" fmla="*/ 203 w 343"/>
                <a:gd name="T19" fmla="*/ 154 h 218"/>
                <a:gd name="T20" fmla="*/ 173 w 343"/>
                <a:gd name="T21" fmla="*/ 124 h 218"/>
                <a:gd name="T22" fmla="*/ 141 w 343"/>
                <a:gd name="T23" fmla="*/ 154 h 218"/>
                <a:gd name="T24" fmla="*/ 123 w 343"/>
                <a:gd name="T25" fmla="*/ 218 h 218"/>
                <a:gd name="T26" fmla="*/ 113 w 343"/>
                <a:gd name="T27" fmla="*/ 154 h 218"/>
                <a:gd name="T28" fmla="*/ 87 w 343"/>
                <a:gd name="T29" fmla="*/ 126 h 218"/>
                <a:gd name="T30" fmla="*/ 47 w 343"/>
                <a:gd name="T31" fmla="*/ 152 h 218"/>
                <a:gd name="T32" fmla="*/ 23 w 343"/>
                <a:gd name="T33" fmla="*/ 214 h 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3"/>
                <a:gd name="T52" fmla="*/ 0 h 218"/>
                <a:gd name="T53" fmla="*/ 343 w 343"/>
                <a:gd name="T54" fmla="*/ 218 h 2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3" h="218">
                  <a:moveTo>
                    <a:pt x="23" y="214"/>
                  </a:moveTo>
                  <a:cubicBezTo>
                    <a:pt x="19" y="203"/>
                    <a:pt x="0" y="121"/>
                    <a:pt x="25" y="86"/>
                  </a:cubicBezTo>
                  <a:cubicBezTo>
                    <a:pt x="50" y="51"/>
                    <a:pt x="122" y="2"/>
                    <a:pt x="171" y="1"/>
                  </a:cubicBezTo>
                  <a:cubicBezTo>
                    <a:pt x="220" y="0"/>
                    <a:pt x="295" y="42"/>
                    <a:pt x="319" y="78"/>
                  </a:cubicBezTo>
                  <a:cubicBezTo>
                    <a:pt x="343" y="114"/>
                    <a:pt x="318" y="204"/>
                    <a:pt x="315" y="216"/>
                  </a:cubicBezTo>
                  <a:lnTo>
                    <a:pt x="299" y="148"/>
                  </a:lnTo>
                  <a:cubicBezTo>
                    <a:pt x="291" y="132"/>
                    <a:pt x="279" y="122"/>
                    <a:pt x="269" y="122"/>
                  </a:cubicBezTo>
                  <a:cubicBezTo>
                    <a:pt x="259" y="122"/>
                    <a:pt x="247" y="133"/>
                    <a:pt x="239" y="148"/>
                  </a:cubicBezTo>
                  <a:lnTo>
                    <a:pt x="219" y="214"/>
                  </a:lnTo>
                  <a:lnTo>
                    <a:pt x="203" y="154"/>
                  </a:lnTo>
                  <a:cubicBezTo>
                    <a:pt x="195" y="139"/>
                    <a:pt x="183" y="124"/>
                    <a:pt x="173" y="124"/>
                  </a:cubicBezTo>
                  <a:cubicBezTo>
                    <a:pt x="163" y="124"/>
                    <a:pt x="149" y="138"/>
                    <a:pt x="141" y="154"/>
                  </a:cubicBezTo>
                  <a:lnTo>
                    <a:pt x="123" y="218"/>
                  </a:lnTo>
                  <a:lnTo>
                    <a:pt x="113" y="154"/>
                  </a:lnTo>
                  <a:cubicBezTo>
                    <a:pt x="107" y="139"/>
                    <a:pt x="98" y="126"/>
                    <a:pt x="87" y="126"/>
                  </a:cubicBezTo>
                  <a:cubicBezTo>
                    <a:pt x="76" y="126"/>
                    <a:pt x="58" y="137"/>
                    <a:pt x="47" y="152"/>
                  </a:cubicBezTo>
                  <a:cubicBezTo>
                    <a:pt x="36" y="167"/>
                    <a:pt x="28" y="201"/>
                    <a:pt x="23" y="214"/>
                  </a:cubicBezTo>
                  <a:close/>
                </a:path>
              </a:pathLst>
            </a:custGeom>
            <a:solidFill>
              <a:srgbClr val="0000FF"/>
            </a:solidFill>
            <a:ln w="9525">
              <a:solidFill>
                <a:schemeClr val="tx1"/>
              </a:solidFill>
              <a:round/>
              <a:headEnd/>
              <a:tailEnd/>
            </a:ln>
          </p:spPr>
          <p:txBody>
            <a:bodyPr/>
            <a:lstStyle/>
            <a:p>
              <a:endParaRPr lang="pt-PT"/>
            </a:p>
          </p:txBody>
        </p:sp>
        <p:sp>
          <p:nvSpPr>
            <p:cNvPr id="5284" name="Line 187"/>
            <p:cNvSpPr>
              <a:spLocks noChangeShapeType="1"/>
            </p:cNvSpPr>
            <p:nvPr/>
          </p:nvSpPr>
          <p:spPr bwMode="auto">
            <a:xfrm>
              <a:off x="1130" y="3727"/>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85" name="Line 188"/>
            <p:cNvSpPr>
              <a:spLocks noChangeShapeType="1"/>
            </p:cNvSpPr>
            <p:nvPr/>
          </p:nvSpPr>
          <p:spPr bwMode="auto">
            <a:xfrm>
              <a:off x="1226" y="3727"/>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86" name="Line 189"/>
            <p:cNvSpPr>
              <a:spLocks noChangeShapeType="1"/>
            </p:cNvSpPr>
            <p:nvPr/>
          </p:nvSpPr>
          <p:spPr bwMode="auto">
            <a:xfrm flipH="1">
              <a:off x="1274" y="3727"/>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87" name="Line 190"/>
            <p:cNvSpPr>
              <a:spLocks noChangeShapeType="1"/>
            </p:cNvSpPr>
            <p:nvPr/>
          </p:nvSpPr>
          <p:spPr bwMode="auto">
            <a:xfrm flipH="1">
              <a:off x="1274" y="3727"/>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1" name="Group 191"/>
          <p:cNvGrpSpPr>
            <a:grpSpLocks/>
          </p:cNvGrpSpPr>
          <p:nvPr/>
        </p:nvGrpSpPr>
        <p:grpSpPr bwMode="auto">
          <a:xfrm>
            <a:off x="2828925" y="2790825"/>
            <a:ext cx="106363" cy="127000"/>
            <a:chOff x="1103" y="3509"/>
            <a:chExt cx="343" cy="410"/>
          </a:xfrm>
        </p:grpSpPr>
        <p:sp>
          <p:nvSpPr>
            <p:cNvPr id="5278" name="Freeform 192"/>
            <p:cNvSpPr>
              <a:spLocks/>
            </p:cNvSpPr>
            <p:nvPr/>
          </p:nvSpPr>
          <p:spPr bwMode="auto">
            <a:xfrm>
              <a:off x="1103" y="3509"/>
              <a:ext cx="343" cy="218"/>
            </a:xfrm>
            <a:custGeom>
              <a:avLst/>
              <a:gdLst>
                <a:gd name="T0" fmla="*/ 23 w 343"/>
                <a:gd name="T1" fmla="*/ 214 h 218"/>
                <a:gd name="T2" fmla="*/ 25 w 343"/>
                <a:gd name="T3" fmla="*/ 86 h 218"/>
                <a:gd name="T4" fmla="*/ 171 w 343"/>
                <a:gd name="T5" fmla="*/ 1 h 218"/>
                <a:gd name="T6" fmla="*/ 319 w 343"/>
                <a:gd name="T7" fmla="*/ 78 h 218"/>
                <a:gd name="T8" fmla="*/ 315 w 343"/>
                <a:gd name="T9" fmla="*/ 216 h 218"/>
                <a:gd name="T10" fmla="*/ 299 w 343"/>
                <a:gd name="T11" fmla="*/ 148 h 218"/>
                <a:gd name="T12" fmla="*/ 269 w 343"/>
                <a:gd name="T13" fmla="*/ 122 h 218"/>
                <a:gd name="T14" fmla="*/ 239 w 343"/>
                <a:gd name="T15" fmla="*/ 148 h 218"/>
                <a:gd name="T16" fmla="*/ 219 w 343"/>
                <a:gd name="T17" fmla="*/ 214 h 218"/>
                <a:gd name="T18" fmla="*/ 203 w 343"/>
                <a:gd name="T19" fmla="*/ 154 h 218"/>
                <a:gd name="T20" fmla="*/ 173 w 343"/>
                <a:gd name="T21" fmla="*/ 124 h 218"/>
                <a:gd name="T22" fmla="*/ 141 w 343"/>
                <a:gd name="T23" fmla="*/ 154 h 218"/>
                <a:gd name="T24" fmla="*/ 123 w 343"/>
                <a:gd name="T25" fmla="*/ 218 h 218"/>
                <a:gd name="T26" fmla="*/ 113 w 343"/>
                <a:gd name="T27" fmla="*/ 154 h 218"/>
                <a:gd name="T28" fmla="*/ 87 w 343"/>
                <a:gd name="T29" fmla="*/ 126 h 218"/>
                <a:gd name="T30" fmla="*/ 47 w 343"/>
                <a:gd name="T31" fmla="*/ 152 h 218"/>
                <a:gd name="T32" fmla="*/ 23 w 343"/>
                <a:gd name="T33" fmla="*/ 214 h 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3"/>
                <a:gd name="T52" fmla="*/ 0 h 218"/>
                <a:gd name="T53" fmla="*/ 343 w 343"/>
                <a:gd name="T54" fmla="*/ 218 h 2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3" h="218">
                  <a:moveTo>
                    <a:pt x="23" y="214"/>
                  </a:moveTo>
                  <a:cubicBezTo>
                    <a:pt x="19" y="203"/>
                    <a:pt x="0" y="121"/>
                    <a:pt x="25" y="86"/>
                  </a:cubicBezTo>
                  <a:cubicBezTo>
                    <a:pt x="50" y="51"/>
                    <a:pt x="122" y="2"/>
                    <a:pt x="171" y="1"/>
                  </a:cubicBezTo>
                  <a:cubicBezTo>
                    <a:pt x="220" y="0"/>
                    <a:pt x="295" y="42"/>
                    <a:pt x="319" y="78"/>
                  </a:cubicBezTo>
                  <a:cubicBezTo>
                    <a:pt x="343" y="114"/>
                    <a:pt x="318" y="204"/>
                    <a:pt x="315" y="216"/>
                  </a:cubicBezTo>
                  <a:lnTo>
                    <a:pt x="299" y="148"/>
                  </a:lnTo>
                  <a:cubicBezTo>
                    <a:pt x="291" y="132"/>
                    <a:pt x="279" y="122"/>
                    <a:pt x="269" y="122"/>
                  </a:cubicBezTo>
                  <a:cubicBezTo>
                    <a:pt x="259" y="122"/>
                    <a:pt x="247" y="133"/>
                    <a:pt x="239" y="148"/>
                  </a:cubicBezTo>
                  <a:lnTo>
                    <a:pt x="219" y="214"/>
                  </a:lnTo>
                  <a:lnTo>
                    <a:pt x="203" y="154"/>
                  </a:lnTo>
                  <a:cubicBezTo>
                    <a:pt x="195" y="139"/>
                    <a:pt x="183" y="124"/>
                    <a:pt x="173" y="124"/>
                  </a:cubicBezTo>
                  <a:cubicBezTo>
                    <a:pt x="163" y="124"/>
                    <a:pt x="149" y="138"/>
                    <a:pt x="141" y="154"/>
                  </a:cubicBezTo>
                  <a:lnTo>
                    <a:pt x="123" y="218"/>
                  </a:lnTo>
                  <a:lnTo>
                    <a:pt x="113" y="154"/>
                  </a:lnTo>
                  <a:cubicBezTo>
                    <a:pt x="107" y="139"/>
                    <a:pt x="98" y="126"/>
                    <a:pt x="87" y="126"/>
                  </a:cubicBezTo>
                  <a:cubicBezTo>
                    <a:pt x="76" y="126"/>
                    <a:pt x="58" y="137"/>
                    <a:pt x="47" y="152"/>
                  </a:cubicBezTo>
                  <a:cubicBezTo>
                    <a:pt x="36" y="167"/>
                    <a:pt x="28" y="201"/>
                    <a:pt x="23" y="214"/>
                  </a:cubicBezTo>
                  <a:close/>
                </a:path>
              </a:pathLst>
            </a:custGeom>
            <a:solidFill>
              <a:srgbClr val="0000FF"/>
            </a:solidFill>
            <a:ln w="9525">
              <a:solidFill>
                <a:schemeClr val="tx1"/>
              </a:solidFill>
              <a:round/>
              <a:headEnd/>
              <a:tailEnd/>
            </a:ln>
          </p:spPr>
          <p:txBody>
            <a:bodyPr/>
            <a:lstStyle/>
            <a:p>
              <a:endParaRPr lang="pt-PT"/>
            </a:p>
          </p:txBody>
        </p:sp>
        <p:sp>
          <p:nvSpPr>
            <p:cNvPr id="5279" name="Line 193"/>
            <p:cNvSpPr>
              <a:spLocks noChangeShapeType="1"/>
            </p:cNvSpPr>
            <p:nvPr/>
          </p:nvSpPr>
          <p:spPr bwMode="auto">
            <a:xfrm>
              <a:off x="1130" y="3727"/>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80" name="Line 194"/>
            <p:cNvSpPr>
              <a:spLocks noChangeShapeType="1"/>
            </p:cNvSpPr>
            <p:nvPr/>
          </p:nvSpPr>
          <p:spPr bwMode="auto">
            <a:xfrm>
              <a:off x="1226" y="3727"/>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81" name="Line 195"/>
            <p:cNvSpPr>
              <a:spLocks noChangeShapeType="1"/>
            </p:cNvSpPr>
            <p:nvPr/>
          </p:nvSpPr>
          <p:spPr bwMode="auto">
            <a:xfrm flipH="1">
              <a:off x="1274" y="3727"/>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82" name="Line 196"/>
            <p:cNvSpPr>
              <a:spLocks noChangeShapeType="1"/>
            </p:cNvSpPr>
            <p:nvPr/>
          </p:nvSpPr>
          <p:spPr bwMode="auto">
            <a:xfrm flipH="1">
              <a:off x="1274" y="3727"/>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5318" name="Freeform 198"/>
          <p:cNvSpPr>
            <a:spLocks/>
          </p:cNvSpPr>
          <p:nvPr/>
        </p:nvSpPr>
        <p:spPr bwMode="auto">
          <a:xfrm>
            <a:off x="2714625" y="2571750"/>
            <a:ext cx="47625" cy="228600"/>
          </a:xfrm>
          <a:custGeom>
            <a:avLst/>
            <a:gdLst>
              <a:gd name="T0" fmla="*/ 0 w 30"/>
              <a:gd name="T1" fmla="*/ 0 h 144"/>
              <a:gd name="T2" fmla="*/ 44450 w 30"/>
              <a:gd name="T3" fmla="*/ 73025 h 144"/>
              <a:gd name="T4" fmla="*/ 19050 w 30"/>
              <a:gd name="T5" fmla="*/ 228600 h 144"/>
              <a:gd name="T6" fmla="*/ 0 60000 65536"/>
              <a:gd name="T7" fmla="*/ 0 60000 65536"/>
              <a:gd name="T8" fmla="*/ 0 60000 65536"/>
              <a:gd name="T9" fmla="*/ 0 w 30"/>
              <a:gd name="T10" fmla="*/ 0 h 144"/>
              <a:gd name="T11" fmla="*/ 30 w 30"/>
              <a:gd name="T12" fmla="*/ 144 h 144"/>
            </a:gdLst>
            <a:ahLst/>
            <a:cxnLst>
              <a:cxn ang="T6">
                <a:pos x="T0" y="T1"/>
              </a:cxn>
              <a:cxn ang="T7">
                <a:pos x="T2" y="T3"/>
              </a:cxn>
              <a:cxn ang="T8">
                <a:pos x="T4" y="T5"/>
              </a:cxn>
            </a:cxnLst>
            <a:rect l="T9" t="T10" r="T11" b="T12"/>
            <a:pathLst>
              <a:path w="30" h="144">
                <a:moveTo>
                  <a:pt x="0" y="0"/>
                </a:moveTo>
                <a:cubicBezTo>
                  <a:pt x="5" y="8"/>
                  <a:pt x="26" y="22"/>
                  <a:pt x="28" y="46"/>
                </a:cubicBezTo>
                <a:cubicBezTo>
                  <a:pt x="30" y="70"/>
                  <a:pt x="15" y="124"/>
                  <a:pt x="12" y="144"/>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5319" name="Freeform 199"/>
          <p:cNvSpPr>
            <a:spLocks/>
          </p:cNvSpPr>
          <p:nvPr/>
        </p:nvSpPr>
        <p:spPr bwMode="auto">
          <a:xfrm>
            <a:off x="2809875" y="2593975"/>
            <a:ext cx="196850" cy="231775"/>
          </a:xfrm>
          <a:custGeom>
            <a:avLst/>
            <a:gdLst>
              <a:gd name="T0" fmla="*/ 196850 w 124"/>
              <a:gd name="T1" fmla="*/ 0 h 146"/>
              <a:gd name="T2" fmla="*/ 98425 w 124"/>
              <a:gd name="T3" fmla="*/ 73025 h 146"/>
              <a:gd name="T4" fmla="*/ 0 w 124"/>
              <a:gd name="T5" fmla="*/ 231775 h 146"/>
              <a:gd name="T6" fmla="*/ 0 60000 65536"/>
              <a:gd name="T7" fmla="*/ 0 60000 65536"/>
              <a:gd name="T8" fmla="*/ 0 60000 65536"/>
              <a:gd name="T9" fmla="*/ 0 w 124"/>
              <a:gd name="T10" fmla="*/ 0 h 146"/>
              <a:gd name="T11" fmla="*/ 124 w 124"/>
              <a:gd name="T12" fmla="*/ 146 h 146"/>
            </a:gdLst>
            <a:ahLst/>
            <a:cxnLst>
              <a:cxn ang="T6">
                <a:pos x="T0" y="T1"/>
              </a:cxn>
              <a:cxn ang="T7">
                <a:pos x="T2" y="T3"/>
              </a:cxn>
              <a:cxn ang="T8">
                <a:pos x="T4" y="T5"/>
              </a:cxn>
            </a:cxnLst>
            <a:rect l="T9" t="T10" r="T11" b="T12"/>
            <a:pathLst>
              <a:path w="124" h="146">
                <a:moveTo>
                  <a:pt x="124" y="0"/>
                </a:moveTo>
                <a:cubicBezTo>
                  <a:pt x="114" y="8"/>
                  <a:pt x="83" y="22"/>
                  <a:pt x="62" y="46"/>
                </a:cubicBezTo>
                <a:cubicBezTo>
                  <a:pt x="41" y="70"/>
                  <a:pt x="13" y="125"/>
                  <a:pt x="0" y="146"/>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5320" name="AutoShape 200"/>
          <p:cNvSpPr>
            <a:spLocks noChangeArrowheads="1"/>
          </p:cNvSpPr>
          <p:nvPr/>
        </p:nvSpPr>
        <p:spPr bwMode="auto">
          <a:xfrm>
            <a:off x="2566988" y="2660650"/>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5321" name="AutoShape 201"/>
          <p:cNvSpPr>
            <a:spLocks noChangeArrowheads="1"/>
          </p:cNvSpPr>
          <p:nvPr/>
        </p:nvSpPr>
        <p:spPr bwMode="auto">
          <a:xfrm>
            <a:off x="2686050" y="2673350"/>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pic>
        <p:nvPicPr>
          <p:cNvPr id="5322" name="Picture 202" descr="us-flag-stars-top-r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81288" y="2805113"/>
            <a:ext cx="80962" cy="492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23" name="Picture 203" descr="union-jack"/>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78125" y="2843213"/>
            <a:ext cx="90488" cy="4286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04"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2475" y="2320925"/>
            <a:ext cx="4445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05"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19675" y="3533775"/>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06"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62588" y="3079750"/>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07"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11888" y="2838450"/>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9" name="Picture 208"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25963" y="1479550"/>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200" name="Picture 209"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18063" y="463550"/>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201" name="Picture 210"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2138" y="3221038"/>
            <a:ext cx="2921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11"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05475" y="4543425"/>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2" name="Picture 212"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7875" y="4783138"/>
            <a:ext cx="293688"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04" name="Picture 213"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51600" y="5810250"/>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75" name="AutoShape 255"/>
          <p:cNvSpPr>
            <a:spLocks noChangeArrowheads="1"/>
          </p:cNvSpPr>
          <p:nvPr/>
        </p:nvSpPr>
        <p:spPr bwMode="auto">
          <a:xfrm>
            <a:off x="2968625" y="283686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pic>
        <p:nvPicPr>
          <p:cNvPr id="5206" name="Picture 259"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4337050"/>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 name="Picture 261"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67075" y="2789238"/>
            <a:ext cx="146050" cy="873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372" name="AutoShape 252"/>
          <p:cNvSpPr>
            <a:spLocks noChangeArrowheads="1"/>
          </p:cNvSpPr>
          <p:nvPr/>
        </p:nvSpPr>
        <p:spPr bwMode="auto">
          <a:xfrm>
            <a:off x="3201988" y="267176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pic>
        <p:nvPicPr>
          <p:cNvPr id="5238" name="Picture 118"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94250" y="5135563"/>
            <a:ext cx="146050" cy="873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236" name="Freeform 116"/>
          <p:cNvSpPr>
            <a:spLocks/>
          </p:cNvSpPr>
          <p:nvPr/>
        </p:nvSpPr>
        <p:spPr bwMode="auto">
          <a:xfrm>
            <a:off x="4732338" y="5080000"/>
            <a:ext cx="306387" cy="258763"/>
          </a:xfrm>
          <a:custGeom>
            <a:avLst/>
            <a:gdLst>
              <a:gd name="T0" fmla="*/ 295275 w 193"/>
              <a:gd name="T1" fmla="*/ 258763 h 163"/>
              <a:gd name="T2" fmla="*/ 257175 w 193"/>
              <a:gd name="T3" fmla="*/ 201613 h 163"/>
              <a:gd name="T4" fmla="*/ 0 w 193"/>
              <a:gd name="T5" fmla="*/ 0 h 163"/>
              <a:gd name="T6" fmla="*/ 0 60000 65536"/>
              <a:gd name="T7" fmla="*/ 0 60000 65536"/>
              <a:gd name="T8" fmla="*/ 0 60000 65536"/>
              <a:gd name="T9" fmla="*/ 0 w 193"/>
              <a:gd name="T10" fmla="*/ 0 h 163"/>
              <a:gd name="T11" fmla="*/ 193 w 193"/>
              <a:gd name="T12" fmla="*/ 163 h 163"/>
            </a:gdLst>
            <a:ahLst/>
            <a:cxnLst>
              <a:cxn ang="T6">
                <a:pos x="T0" y="T1"/>
              </a:cxn>
              <a:cxn ang="T7">
                <a:pos x="T2" y="T3"/>
              </a:cxn>
              <a:cxn ang="T8">
                <a:pos x="T4" y="T5"/>
              </a:cxn>
            </a:cxnLst>
            <a:rect l="T9" t="T10" r="T11" b="T12"/>
            <a:pathLst>
              <a:path w="193" h="163">
                <a:moveTo>
                  <a:pt x="186" y="163"/>
                </a:moveTo>
                <a:cubicBezTo>
                  <a:pt x="182" y="157"/>
                  <a:pt x="193" y="154"/>
                  <a:pt x="162" y="127"/>
                </a:cubicBezTo>
                <a:cubicBezTo>
                  <a:pt x="131" y="100"/>
                  <a:pt x="34" y="27"/>
                  <a:pt x="0" y="0"/>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5382" name="AutoShape 262"/>
          <p:cNvSpPr>
            <a:spLocks noChangeArrowheads="1"/>
          </p:cNvSpPr>
          <p:nvPr/>
        </p:nvSpPr>
        <p:spPr bwMode="auto">
          <a:xfrm>
            <a:off x="4373563" y="4268788"/>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5384" name="AutoShape 264"/>
          <p:cNvSpPr>
            <a:spLocks noChangeArrowheads="1"/>
          </p:cNvSpPr>
          <p:nvPr/>
        </p:nvSpPr>
        <p:spPr bwMode="auto">
          <a:xfrm>
            <a:off x="4325938" y="4727575"/>
            <a:ext cx="765175" cy="207963"/>
          </a:xfrm>
          <a:prstGeom prst="roundRect">
            <a:avLst>
              <a:gd name="adj" fmla="val 16667"/>
            </a:avLst>
          </a:prstGeom>
          <a:solidFill>
            <a:schemeClr val="bg1"/>
          </a:solidFill>
          <a:ln w="12700">
            <a:solidFill>
              <a:srgbClr val="000080"/>
            </a:solidFill>
            <a:round/>
            <a:headEnd/>
            <a:tailEnd/>
          </a:ln>
        </p:spPr>
        <p:txBody>
          <a:bodyPr wrap="none" anchor="ctr"/>
          <a:lstStyle/>
          <a:p>
            <a:pPr algn="ctr"/>
            <a:r>
              <a:rPr lang="en-US" sz="800" b="1">
                <a:solidFill>
                  <a:srgbClr val="FF0000"/>
                </a:solidFill>
              </a:rPr>
              <a:t>15</a:t>
            </a:r>
            <a:r>
              <a:rPr lang="en-US" sz="800" b="1" baseline="30000">
                <a:solidFill>
                  <a:srgbClr val="FF0000"/>
                </a:solidFill>
              </a:rPr>
              <a:t>th</a:t>
            </a:r>
            <a:r>
              <a:rPr lang="en-US" sz="800" b="1">
                <a:solidFill>
                  <a:srgbClr val="FF0000"/>
                </a:solidFill>
              </a:rPr>
              <a:t> Army Grp</a:t>
            </a:r>
          </a:p>
          <a:p>
            <a:pPr algn="ctr"/>
            <a:r>
              <a:rPr lang="en-US" sz="600" b="1">
                <a:solidFill>
                  <a:srgbClr val="FF0000"/>
                </a:solidFill>
              </a:rPr>
              <a:t>Alexander</a:t>
            </a:r>
          </a:p>
        </p:txBody>
      </p:sp>
      <p:sp>
        <p:nvSpPr>
          <p:cNvPr id="5385" name="AutoShape 265"/>
          <p:cNvSpPr>
            <a:spLocks noChangeArrowheads="1"/>
          </p:cNvSpPr>
          <p:nvPr/>
        </p:nvSpPr>
        <p:spPr bwMode="auto">
          <a:xfrm>
            <a:off x="7094538" y="1108075"/>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5386" name="AutoShape 266"/>
          <p:cNvSpPr>
            <a:spLocks noChangeArrowheads="1"/>
          </p:cNvSpPr>
          <p:nvPr/>
        </p:nvSpPr>
        <p:spPr bwMode="auto">
          <a:xfrm>
            <a:off x="6970713" y="2857500"/>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5387" name="AutoShape 267"/>
          <p:cNvSpPr>
            <a:spLocks noChangeArrowheads="1"/>
          </p:cNvSpPr>
          <p:nvPr/>
        </p:nvSpPr>
        <p:spPr bwMode="auto">
          <a:xfrm>
            <a:off x="7339013" y="3425825"/>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5241" name="Freeform 121"/>
          <p:cNvSpPr>
            <a:spLocks/>
          </p:cNvSpPr>
          <p:nvPr/>
        </p:nvSpPr>
        <p:spPr bwMode="auto">
          <a:xfrm>
            <a:off x="4708525" y="5165725"/>
            <a:ext cx="161925" cy="17463"/>
          </a:xfrm>
          <a:custGeom>
            <a:avLst/>
            <a:gdLst>
              <a:gd name="T0" fmla="*/ 161925 w 102"/>
              <a:gd name="T1" fmla="*/ 17463 h 11"/>
              <a:gd name="T2" fmla="*/ 119063 w 102"/>
              <a:gd name="T3" fmla="*/ 1588 h 11"/>
              <a:gd name="T4" fmla="*/ 0 w 102"/>
              <a:gd name="T5" fmla="*/ 11113 h 11"/>
              <a:gd name="T6" fmla="*/ 0 60000 65536"/>
              <a:gd name="T7" fmla="*/ 0 60000 65536"/>
              <a:gd name="T8" fmla="*/ 0 60000 65536"/>
              <a:gd name="T9" fmla="*/ 0 w 102"/>
              <a:gd name="T10" fmla="*/ 0 h 11"/>
              <a:gd name="T11" fmla="*/ 102 w 102"/>
              <a:gd name="T12" fmla="*/ 11 h 11"/>
            </a:gdLst>
            <a:ahLst/>
            <a:cxnLst>
              <a:cxn ang="T6">
                <a:pos x="T0" y="T1"/>
              </a:cxn>
              <a:cxn ang="T7">
                <a:pos x="T2" y="T3"/>
              </a:cxn>
              <a:cxn ang="T8">
                <a:pos x="T4" y="T5"/>
              </a:cxn>
            </a:cxnLst>
            <a:rect l="T9" t="T10" r="T11" b="T12"/>
            <a:pathLst>
              <a:path w="102" h="11">
                <a:moveTo>
                  <a:pt x="102" y="11"/>
                </a:moveTo>
                <a:cubicBezTo>
                  <a:pt x="98" y="9"/>
                  <a:pt x="92" y="2"/>
                  <a:pt x="75" y="1"/>
                </a:cubicBezTo>
                <a:cubicBezTo>
                  <a:pt x="58" y="0"/>
                  <a:pt x="16" y="6"/>
                  <a:pt x="0" y="7"/>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5242" name="Freeform 122"/>
          <p:cNvSpPr>
            <a:spLocks/>
          </p:cNvSpPr>
          <p:nvPr/>
        </p:nvSpPr>
        <p:spPr bwMode="auto">
          <a:xfrm>
            <a:off x="4895850" y="5208588"/>
            <a:ext cx="147638" cy="149225"/>
          </a:xfrm>
          <a:custGeom>
            <a:avLst/>
            <a:gdLst>
              <a:gd name="T0" fmla="*/ 147638 w 93"/>
              <a:gd name="T1" fmla="*/ 149225 h 94"/>
              <a:gd name="T2" fmla="*/ 109538 w 93"/>
              <a:gd name="T3" fmla="*/ 92075 h 94"/>
              <a:gd name="T4" fmla="*/ 0 w 93"/>
              <a:gd name="T5" fmla="*/ 0 h 94"/>
              <a:gd name="T6" fmla="*/ 0 60000 65536"/>
              <a:gd name="T7" fmla="*/ 0 60000 65536"/>
              <a:gd name="T8" fmla="*/ 0 60000 65536"/>
              <a:gd name="T9" fmla="*/ 0 w 93"/>
              <a:gd name="T10" fmla="*/ 0 h 94"/>
              <a:gd name="T11" fmla="*/ 93 w 93"/>
              <a:gd name="T12" fmla="*/ 94 h 94"/>
            </a:gdLst>
            <a:ahLst/>
            <a:cxnLst>
              <a:cxn ang="T6">
                <a:pos x="T0" y="T1"/>
              </a:cxn>
              <a:cxn ang="T7">
                <a:pos x="T2" y="T3"/>
              </a:cxn>
              <a:cxn ang="T8">
                <a:pos x="T4" y="T5"/>
              </a:cxn>
            </a:cxnLst>
            <a:rect l="T9" t="T10" r="T11" b="T12"/>
            <a:pathLst>
              <a:path w="93" h="94">
                <a:moveTo>
                  <a:pt x="93" y="94"/>
                </a:moveTo>
                <a:cubicBezTo>
                  <a:pt x="89" y="88"/>
                  <a:pt x="84" y="74"/>
                  <a:pt x="69" y="58"/>
                </a:cubicBezTo>
                <a:cubicBezTo>
                  <a:pt x="54" y="42"/>
                  <a:pt x="14" y="12"/>
                  <a:pt x="0" y="0"/>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5244" name="AutoShape 124"/>
          <p:cNvSpPr>
            <a:spLocks noChangeArrowheads="1"/>
          </p:cNvSpPr>
          <p:nvPr/>
        </p:nvSpPr>
        <p:spPr bwMode="auto">
          <a:xfrm>
            <a:off x="4527550" y="4886325"/>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5245" name="AutoShape 125"/>
          <p:cNvSpPr>
            <a:spLocks noChangeArrowheads="1"/>
          </p:cNvSpPr>
          <p:nvPr/>
        </p:nvSpPr>
        <p:spPr bwMode="auto">
          <a:xfrm>
            <a:off x="4543425" y="5041900"/>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5246" name="AutoShape 126"/>
          <p:cNvSpPr>
            <a:spLocks noChangeArrowheads="1"/>
          </p:cNvSpPr>
          <p:nvPr/>
        </p:nvSpPr>
        <p:spPr bwMode="auto">
          <a:xfrm>
            <a:off x="4586288" y="505936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5247" name="AutoShape 127"/>
          <p:cNvSpPr>
            <a:spLocks noChangeArrowheads="1"/>
          </p:cNvSpPr>
          <p:nvPr/>
        </p:nvSpPr>
        <p:spPr bwMode="auto">
          <a:xfrm>
            <a:off x="4760913" y="5076825"/>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5248" name="AutoShape 128"/>
          <p:cNvSpPr>
            <a:spLocks noChangeArrowheads="1"/>
          </p:cNvSpPr>
          <p:nvPr/>
        </p:nvSpPr>
        <p:spPr bwMode="auto">
          <a:xfrm>
            <a:off x="4832350" y="5106988"/>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5383" name="AutoShape 263"/>
          <p:cNvSpPr>
            <a:spLocks noChangeArrowheads="1"/>
          </p:cNvSpPr>
          <p:nvPr/>
        </p:nvSpPr>
        <p:spPr bwMode="auto">
          <a:xfrm>
            <a:off x="4891088" y="498316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pic>
        <p:nvPicPr>
          <p:cNvPr id="5224" name="Picture 270"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90825" y="2965450"/>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377" name="AutoShape 257"/>
          <p:cNvSpPr>
            <a:spLocks noChangeArrowheads="1"/>
          </p:cNvSpPr>
          <p:nvPr/>
        </p:nvSpPr>
        <p:spPr bwMode="auto">
          <a:xfrm>
            <a:off x="2714625" y="2890838"/>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5226" name="Freeform 271"/>
          <p:cNvSpPr>
            <a:spLocks/>
          </p:cNvSpPr>
          <p:nvPr/>
        </p:nvSpPr>
        <p:spPr bwMode="auto">
          <a:xfrm>
            <a:off x="5081588" y="4311650"/>
            <a:ext cx="57150" cy="115888"/>
          </a:xfrm>
          <a:custGeom>
            <a:avLst/>
            <a:gdLst>
              <a:gd name="T0" fmla="*/ 14288 w 36"/>
              <a:gd name="T1" fmla="*/ 0 h 73"/>
              <a:gd name="T2" fmla="*/ 42862 w 36"/>
              <a:gd name="T3" fmla="*/ 53975 h 73"/>
              <a:gd name="T4" fmla="*/ 33337 w 36"/>
              <a:gd name="T5" fmla="*/ 84138 h 73"/>
              <a:gd name="T6" fmla="*/ 55563 w 36"/>
              <a:gd name="T7" fmla="*/ 103188 h 73"/>
              <a:gd name="T8" fmla="*/ 42862 w 36"/>
              <a:gd name="T9" fmla="*/ 111125 h 73"/>
              <a:gd name="T10" fmla="*/ 14288 w 36"/>
              <a:gd name="T11" fmla="*/ 79375 h 73"/>
              <a:gd name="T12" fmla="*/ 0 w 36"/>
              <a:gd name="T13" fmla="*/ 53975 h 73"/>
              <a:gd name="T14" fmla="*/ 14288 w 36"/>
              <a:gd name="T15" fmla="*/ 30163 h 73"/>
              <a:gd name="T16" fmla="*/ 14288 w 36"/>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73"/>
              <a:gd name="T29" fmla="*/ 36 w 36"/>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73">
                <a:moveTo>
                  <a:pt x="9" y="0"/>
                </a:moveTo>
                <a:cubicBezTo>
                  <a:pt x="13" y="0"/>
                  <a:pt x="25" y="25"/>
                  <a:pt x="27" y="34"/>
                </a:cubicBezTo>
                <a:cubicBezTo>
                  <a:pt x="29" y="43"/>
                  <a:pt x="20" y="48"/>
                  <a:pt x="21" y="53"/>
                </a:cubicBezTo>
                <a:cubicBezTo>
                  <a:pt x="22" y="58"/>
                  <a:pt x="34" y="62"/>
                  <a:pt x="35" y="65"/>
                </a:cubicBezTo>
                <a:cubicBezTo>
                  <a:pt x="36" y="68"/>
                  <a:pt x="31" y="73"/>
                  <a:pt x="27" y="70"/>
                </a:cubicBezTo>
                <a:cubicBezTo>
                  <a:pt x="23" y="67"/>
                  <a:pt x="13" y="56"/>
                  <a:pt x="9" y="50"/>
                </a:cubicBezTo>
                <a:cubicBezTo>
                  <a:pt x="5" y="44"/>
                  <a:pt x="0" y="39"/>
                  <a:pt x="0" y="34"/>
                </a:cubicBezTo>
                <a:cubicBezTo>
                  <a:pt x="0" y="29"/>
                  <a:pt x="8" y="25"/>
                  <a:pt x="9" y="19"/>
                </a:cubicBezTo>
                <a:cubicBezTo>
                  <a:pt x="10" y="13"/>
                  <a:pt x="9" y="4"/>
                  <a:pt x="9" y="0"/>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5227" name="Freeform 272"/>
          <p:cNvSpPr>
            <a:spLocks/>
          </p:cNvSpPr>
          <p:nvPr/>
        </p:nvSpPr>
        <p:spPr bwMode="auto">
          <a:xfrm>
            <a:off x="5151438" y="4410075"/>
            <a:ext cx="80962" cy="90488"/>
          </a:xfrm>
          <a:custGeom>
            <a:avLst/>
            <a:gdLst>
              <a:gd name="T0" fmla="*/ 20637 w 51"/>
              <a:gd name="T1" fmla="*/ 1588 h 57"/>
              <a:gd name="T2" fmla="*/ 44450 w 51"/>
              <a:gd name="T3" fmla="*/ 28575 h 57"/>
              <a:gd name="T4" fmla="*/ 47625 w 51"/>
              <a:gd name="T5" fmla="*/ 50800 h 57"/>
              <a:gd name="T6" fmla="*/ 71437 w 51"/>
              <a:gd name="T7" fmla="*/ 66675 h 57"/>
              <a:gd name="T8" fmla="*/ 76200 w 51"/>
              <a:gd name="T9" fmla="*/ 90488 h 57"/>
              <a:gd name="T10" fmla="*/ 42862 w 51"/>
              <a:gd name="T11" fmla="*/ 69850 h 57"/>
              <a:gd name="T12" fmla="*/ 23812 w 51"/>
              <a:gd name="T13" fmla="*/ 50800 h 57"/>
              <a:gd name="T14" fmla="*/ 23812 w 51"/>
              <a:gd name="T15" fmla="*/ 28575 h 57"/>
              <a:gd name="T16" fmla="*/ 0 w 51"/>
              <a:gd name="T17" fmla="*/ 12700 h 57"/>
              <a:gd name="T18" fmla="*/ 20637 w 51"/>
              <a:gd name="T19" fmla="*/ 1588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57"/>
              <a:gd name="T32" fmla="*/ 51 w 51"/>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57">
                <a:moveTo>
                  <a:pt x="13" y="1"/>
                </a:moveTo>
                <a:cubicBezTo>
                  <a:pt x="18" y="3"/>
                  <a:pt x="25" y="13"/>
                  <a:pt x="28" y="18"/>
                </a:cubicBezTo>
                <a:cubicBezTo>
                  <a:pt x="31" y="23"/>
                  <a:pt x="27" y="28"/>
                  <a:pt x="30" y="32"/>
                </a:cubicBezTo>
                <a:cubicBezTo>
                  <a:pt x="33" y="36"/>
                  <a:pt x="42" y="38"/>
                  <a:pt x="45" y="42"/>
                </a:cubicBezTo>
                <a:cubicBezTo>
                  <a:pt x="48" y="46"/>
                  <a:pt x="51" y="57"/>
                  <a:pt x="48" y="57"/>
                </a:cubicBezTo>
                <a:cubicBezTo>
                  <a:pt x="45" y="57"/>
                  <a:pt x="32" y="48"/>
                  <a:pt x="27" y="44"/>
                </a:cubicBezTo>
                <a:cubicBezTo>
                  <a:pt x="22" y="40"/>
                  <a:pt x="17" y="36"/>
                  <a:pt x="15" y="32"/>
                </a:cubicBezTo>
                <a:cubicBezTo>
                  <a:pt x="13" y="28"/>
                  <a:pt x="17" y="22"/>
                  <a:pt x="15" y="18"/>
                </a:cubicBezTo>
                <a:cubicBezTo>
                  <a:pt x="13" y="14"/>
                  <a:pt x="0" y="11"/>
                  <a:pt x="0" y="8"/>
                </a:cubicBezTo>
                <a:cubicBezTo>
                  <a:pt x="0" y="5"/>
                  <a:pt x="10" y="0"/>
                  <a:pt x="13" y="1"/>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5228" name="Freeform 273"/>
          <p:cNvSpPr>
            <a:spLocks/>
          </p:cNvSpPr>
          <p:nvPr/>
        </p:nvSpPr>
        <p:spPr bwMode="auto">
          <a:xfrm>
            <a:off x="5092700" y="4432300"/>
            <a:ext cx="44450" cy="44450"/>
          </a:xfrm>
          <a:custGeom>
            <a:avLst/>
            <a:gdLst>
              <a:gd name="T0" fmla="*/ 1588 w 28"/>
              <a:gd name="T1" fmla="*/ 1588 h 28"/>
              <a:gd name="T2" fmla="*/ 39688 w 28"/>
              <a:gd name="T3" fmla="*/ 23812 h 28"/>
              <a:gd name="T4" fmla="*/ 25400 w 28"/>
              <a:gd name="T5" fmla="*/ 44450 h 28"/>
              <a:gd name="T6" fmla="*/ 3175 w 28"/>
              <a:gd name="T7" fmla="*/ 28575 h 28"/>
              <a:gd name="T8" fmla="*/ 1588 w 28"/>
              <a:gd name="T9" fmla="*/ 1588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1" y="1"/>
                </a:moveTo>
                <a:cubicBezTo>
                  <a:pt x="5" y="0"/>
                  <a:pt x="23" y="11"/>
                  <a:pt x="25" y="15"/>
                </a:cubicBezTo>
                <a:cubicBezTo>
                  <a:pt x="28" y="20"/>
                  <a:pt x="20" y="28"/>
                  <a:pt x="16" y="28"/>
                </a:cubicBezTo>
                <a:cubicBezTo>
                  <a:pt x="12" y="28"/>
                  <a:pt x="4" y="22"/>
                  <a:pt x="2" y="18"/>
                </a:cubicBezTo>
                <a:cubicBezTo>
                  <a:pt x="0" y="14"/>
                  <a:pt x="1" y="5"/>
                  <a:pt x="1" y="1"/>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5229" name="Freeform 274"/>
          <p:cNvSpPr>
            <a:spLocks/>
          </p:cNvSpPr>
          <p:nvPr/>
        </p:nvSpPr>
        <p:spPr bwMode="auto">
          <a:xfrm>
            <a:off x="5365750" y="4813300"/>
            <a:ext cx="42863" cy="39688"/>
          </a:xfrm>
          <a:custGeom>
            <a:avLst/>
            <a:gdLst>
              <a:gd name="T0" fmla="*/ 11113 w 27"/>
              <a:gd name="T1" fmla="*/ 0 h 25"/>
              <a:gd name="T2" fmla="*/ 38100 w 27"/>
              <a:gd name="T3" fmla="*/ 19050 h 25"/>
              <a:gd name="T4" fmla="*/ 23813 w 27"/>
              <a:gd name="T5" fmla="*/ 39688 h 25"/>
              <a:gd name="T6" fmla="*/ 1588 w 27"/>
              <a:gd name="T7" fmla="*/ 23813 h 25"/>
              <a:gd name="T8" fmla="*/ 11113 w 27"/>
              <a:gd name="T9" fmla="*/ 0 h 25"/>
              <a:gd name="T10" fmla="*/ 0 60000 65536"/>
              <a:gd name="T11" fmla="*/ 0 60000 65536"/>
              <a:gd name="T12" fmla="*/ 0 60000 65536"/>
              <a:gd name="T13" fmla="*/ 0 60000 65536"/>
              <a:gd name="T14" fmla="*/ 0 60000 65536"/>
              <a:gd name="T15" fmla="*/ 0 w 27"/>
              <a:gd name="T16" fmla="*/ 0 h 25"/>
              <a:gd name="T17" fmla="*/ 27 w 27"/>
              <a:gd name="T18" fmla="*/ 25 h 25"/>
            </a:gdLst>
            <a:ahLst/>
            <a:cxnLst>
              <a:cxn ang="T10">
                <a:pos x="T0" y="T1"/>
              </a:cxn>
              <a:cxn ang="T11">
                <a:pos x="T2" y="T3"/>
              </a:cxn>
              <a:cxn ang="T12">
                <a:pos x="T4" y="T5"/>
              </a:cxn>
              <a:cxn ang="T13">
                <a:pos x="T6" y="T7"/>
              </a:cxn>
              <a:cxn ang="T14">
                <a:pos x="T8" y="T9"/>
              </a:cxn>
            </a:cxnLst>
            <a:rect l="T15" t="T16" r="T17" b="T18"/>
            <a:pathLst>
              <a:path w="27" h="25">
                <a:moveTo>
                  <a:pt x="7" y="0"/>
                </a:moveTo>
                <a:cubicBezTo>
                  <a:pt x="11" y="0"/>
                  <a:pt x="23" y="8"/>
                  <a:pt x="24" y="12"/>
                </a:cubicBezTo>
                <a:cubicBezTo>
                  <a:pt x="27" y="17"/>
                  <a:pt x="19" y="25"/>
                  <a:pt x="15" y="25"/>
                </a:cubicBezTo>
                <a:cubicBezTo>
                  <a:pt x="11" y="25"/>
                  <a:pt x="2" y="19"/>
                  <a:pt x="1" y="15"/>
                </a:cubicBezTo>
                <a:cubicBezTo>
                  <a:pt x="0" y="11"/>
                  <a:pt x="3" y="0"/>
                  <a:pt x="7" y="0"/>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5230" name="Freeform 275"/>
          <p:cNvSpPr>
            <a:spLocks/>
          </p:cNvSpPr>
          <p:nvPr/>
        </p:nvSpPr>
        <p:spPr bwMode="auto">
          <a:xfrm>
            <a:off x="5475288" y="4846638"/>
            <a:ext cx="65087" cy="38100"/>
          </a:xfrm>
          <a:custGeom>
            <a:avLst/>
            <a:gdLst>
              <a:gd name="T0" fmla="*/ 6350 w 41"/>
              <a:gd name="T1" fmla="*/ 0 h 24"/>
              <a:gd name="T2" fmla="*/ 58737 w 41"/>
              <a:gd name="T3" fmla="*/ 20637 h 24"/>
              <a:gd name="T4" fmla="*/ 44450 w 41"/>
              <a:gd name="T5" fmla="*/ 38100 h 24"/>
              <a:gd name="T6" fmla="*/ 19050 w 41"/>
              <a:gd name="T7" fmla="*/ 19050 h 24"/>
              <a:gd name="T8" fmla="*/ 6350 w 41"/>
              <a:gd name="T9" fmla="*/ 0 h 24"/>
              <a:gd name="T10" fmla="*/ 0 60000 65536"/>
              <a:gd name="T11" fmla="*/ 0 60000 65536"/>
              <a:gd name="T12" fmla="*/ 0 60000 65536"/>
              <a:gd name="T13" fmla="*/ 0 60000 65536"/>
              <a:gd name="T14" fmla="*/ 0 60000 65536"/>
              <a:gd name="T15" fmla="*/ 0 w 41"/>
              <a:gd name="T16" fmla="*/ 0 h 24"/>
              <a:gd name="T17" fmla="*/ 41 w 41"/>
              <a:gd name="T18" fmla="*/ 24 h 24"/>
            </a:gdLst>
            <a:ahLst/>
            <a:cxnLst>
              <a:cxn ang="T10">
                <a:pos x="T0" y="T1"/>
              </a:cxn>
              <a:cxn ang="T11">
                <a:pos x="T2" y="T3"/>
              </a:cxn>
              <a:cxn ang="T12">
                <a:pos x="T4" y="T5"/>
              </a:cxn>
              <a:cxn ang="T13">
                <a:pos x="T6" y="T7"/>
              </a:cxn>
              <a:cxn ang="T14">
                <a:pos x="T8" y="T9"/>
              </a:cxn>
            </a:cxnLst>
            <a:rect l="T15" t="T16" r="T17" b="T18"/>
            <a:pathLst>
              <a:path w="41" h="24">
                <a:moveTo>
                  <a:pt x="4" y="0"/>
                </a:moveTo>
                <a:cubicBezTo>
                  <a:pt x="8" y="0"/>
                  <a:pt x="33" y="9"/>
                  <a:pt x="37" y="13"/>
                </a:cubicBezTo>
                <a:cubicBezTo>
                  <a:pt x="41" y="18"/>
                  <a:pt x="32" y="24"/>
                  <a:pt x="28" y="24"/>
                </a:cubicBezTo>
                <a:cubicBezTo>
                  <a:pt x="24" y="24"/>
                  <a:pt x="16" y="16"/>
                  <a:pt x="12" y="12"/>
                </a:cubicBezTo>
                <a:cubicBezTo>
                  <a:pt x="8" y="8"/>
                  <a:pt x="0" y="0"/>
                  <a:pt x="4" y="0"/>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5231" name="Freeform 276"/>
          <p:cNvSpPr>
            <a:spLocks/>
          </p:cNvSpPr>
          <p:nvPr/>
        </p:nvSpPr>
        <p:spPr bwMode="auto">
          <a:xfrm>
            <a:off x="5614988" y="4921250"/>
            <a:ext cx="55562" cy="25400"/>
          </a:xfrm>
          <a:custGeom>
            <a:avLst/>
            <a:gdLst>
              <a:gd name="T0" fmla="*/ 9525 w 35"/>
              <a:gd name="T1" fmla="*/ 1588 h 16"/>
              <a:gd name="T2" fmla="*/ 50800 w 35"/>
              <a:gd name="T3" fmla="*/ 15875 h 16"/>
              <a:gd name="T4" fmla="*/ 26987 w 35"/>
              <a:gd name="T5" fmla="*/ 25400 h 16"/>
              <a:gd name="T6" fmla="*/ 3175 w 35"/>
              <a:gd name="T7" fmla="*/ 20637 h 16"/>
              <a:gd name="T8" fmla="*/ 9525 w 35"/>
              <a:gd name="T9" fmla="*/ 1588 h 16"/>
              <a:gd name="T10" fmla="*/ 0 60000 65536"/>
              <a:gd name="T11" fmla="*/ 0 60000 65536"/>
              <a:gd name="T12" fmla="*/ 0 60000 65536"/>
              <a:gd name="T13" fmla="*/ 0 60000 65536"/>
              <a:gd name="T14" fmla="*/ 0 60000 65536"/>
              <a:gd name="T15" fmla="*/ 0 w 35"/>
              <a:gd name="T16" fmla="*/ 0 h 16"/>
              <a:gd name="T17" fmla="*/ 35 w 35"/>
              <a:gd name="T18" fmla="*/ 16 h 16"/>
            </a:gdLst>
            <a:ahLst/>
            <a:cxnLst>
              <a:cxn ang="T10">
                <a:pos x="T0" y="T1"/>
              </a:cxn>
              <a:cxn ang="T11">
                <a:pos x="T2" y="T3"/>
              </a:cxn>
              <a:cxn ang="T12">
                <a:pos x="T4" y="T5"/>
              </a:cxn>
              <a:cxn ang="T13">
                <a:pos x="T6" y="T7"/>
              </a:cxn>
              <a:cxn ang="T14">
                <a:pos x="T8" y="T9"/>
              </a:cxn>
            </a:cxnLst>
            <a:rect l="T15" t="T16" r="T17" b="T18"/>
            <a:pathLst>
              <a:path w="35" h="16">
                <a:moveTo>
                  <a:pt x="6" y="1"/>
                </a:moveTo>
                <a:cubicBezTo>
                  <a:pt x="11" y="0"/>
                  <a:pt x="30" y="8"/>
                  <a:pt x="32" y="10"/>
                </a:cubicBezTo>
                <a:cubicBezTo>
                  <a:pt x="35" y="13"/>
                  <a:pt x="22" y="16"/>
                  <a:pt x="17" y="16"/>
                </a:cubicBezTo>
                <a:cubicBezTo>
                  <a:pt x="12" y="16"/>
                  <a:pt x="4" y="15"/>
                  <a:pt x="2" y="13"/>
                </a:cubicBezTo>
                <a:cubicBezTo>
                  <a:pt x="0" y="11"/>
                  <a:pt x="1" y="2"/>
                  <a:pt x="6" y="1"/>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5397" name="AutoShape 277"/>
          <p:cNvSpPr>
            <a:spLocks noChangeArrowheads="1"/>
          </p:cNvSpPr>
          <p:nvPr/>
        </p:nvSpPr>
        <p:spPr bwMode="auto">
          <a:xfrm>
            <a:off x="5367338" y="5129213"/>
            <a:ext cx="709612" cy="165100"/>
          </a:xfrm>
          <a:prstGeom prst="roundRect">
            <a:avLst>
              <a:gd name="adj" fmla="val 16667"/>
            </a:avLst>
          </a:prstGeom>
          <a:solidFill>
            <a:schemeClr val="bg1"/>
          </a:solidFill>
          <a:ln w="9525">
            <a:solidFill>
              <a:srgbClr val="FF0000"/>
            </a:solidFill>
            <a:round/>
            <a:headEnd/>
            <a:tailEnd/>
          </a:ln>
        </p:spPr>
        <p:txBody>
          <a:bodyPr wrap="none" anchor="ctr"/>
          <a:lstStyle/>
          <a:p>
            <a:pPr algn="ctr"/>
            <a:r>
              <a:rPr lang="en-US" sz="800" b="1">
                <a:solidFill>
                  <a:schemeClr val="accent2"/>
                </a:solidFill>
              </a:rPr>
              <a:t>Montgomery</a:t>
            </a:r>
          </a:p>
        </p:txBody>
      </p:sp>
      <p:sp>
        <p:nvSpPr>
          <p:cNvPr id="5302" name="Freeform 182"/>
          <p:cNvSpPr>
            <a:spLocks/>
          </p:cNvSpPr>
          <p:nvPr/>
        </p:nvSpPr>
        <p:spPr bwMode="auto">
          <a:xfrm rot="8869727">
            <a:off x="2924175" y="2227263"/>
            <a:ext cx="292100" cy="233362"/>
          </a:xfrm>
          <a:custGeom>
            <a:avLst/>
            <a:gdLst>
              <a:gd name="T0" fmla="*/ 143981 w 1341"/>
              <a:gd name="T1" fmla="*/ 218 h 1071"/>
              <a:gd name="T2" fmla="*/ 152694 w 1341"/>
              <a:gd name="T3" fmla="*/ 12856 h 1071"/>
              <a:gd name="T4" fmla="*/ 157486 w 1341"/>
              <a:gd name="T5" fmla="*/ 34645 h 1071"/>
              <a:gd name="T6" fmla="*/ 160100 w 1341"/>
              <a:gd name="T7" fmla="*/ 76044 h 1071"/>
              <a:gd name="T8" fmla="*/ 178397 w 1341"/>
              <a:gd name="T9" fmla="*/ 79095 h 1071"/>
              <a:gd name="T10" fmla="*/ 177743 w 1341"/>
              <a:gd name="T11" fmla="*/ 68636 h 1071"/>
              <a:gd name="T12" fmla="*/ 179268 w 1341"/>
              <a:gd name="T13" fmla="*/ 55562 h 1071"/>
              <a:gd name="T14" fmla="*/ 182535 w 1341"/>
              <a:gd name="T15" fmla="*/ 52294 h 1071"/>
              <a:gd name="T16" fmla="*/ 194951 w 1341"/>
              <a:gd name="T17" fmla="*/ 52512 h 1071"/>
              <a:gd name="T18" fmla="*/ 198654 w 1341"/>
              <a:gd name="T19" fmla="*/ 58177 h 1071"/>
              <a:gd name="T20" fmla="*/ 200179 w 1341"/>
              <a:gd name="T21" fmla="*/ 68200 h 1071"/>
              <a:gd name="T22" fmla="*/ 201921 w 1341"/>
              <a:gd name="T23" fmla="*/ 83017 h 1071"/>
              <a:gd name="T24" fmla="*/ 279031 w 1341"/>
              <a:gd name="T25" fmla="*/ 95654 h 1071"/>
              <a:gd name="T26" fmla="*/ 280773 w 1341"/>
              <a:gd name="T27" fmla="*/ 113522 h 1071"/>
              <a:gd name="T28" fmla="*/ 255941 w 1341"/>
              <a:gd name="T29" fmla="*/ 117008 h 1071"/>
              <a:gd name="T30" fmla="*/ 201921 w 1341"/>
              <a:gd name="T31" fmla="*/ 124416 h 1071"/>
              <a:gd name="T32" fmla="*/ 191902 w 1341"/>
              <a:gd name="T33" fmla="*/ 131824 h 1071"/>
              <a:gd name="T34" fmla="*/ 188852 w 1341"/>
              <a:gd name="T35" fmla="*/ 138797 h 1071"/>
              <a:gd name="T36" fmla="*/ 185803 w 1341"/>
              <a:gd name="T37" fmla="*/ 130517 h 1071"/>
              <a:gd name="T38" fmla="*/ 182753 w 1341"/>
              <a:gd name="T39" fmla="*/ 127467 h 1071"/>
              <a:gd name="T40" fmla="*/ 177961 w 1341"/>
              <a:gd name="T41" fmla="*/ 127902 h 1071"/>
              <a:gd name="T42" fmla="*/ 159664 w 1341"/>
              <a:gd name="T43" fmla="*/ 129646 h 1071"/>
              <a:gd name="T44" fmla="*/ 154872 w 1341"/>
              <a:gd name="T45" fmla="*/ 191091 h 1071"/>
              <a:gd name="T46" fmla="*/ 193644 w 1341"/>
              <a:gd name="T47" fmla="*/ 199807 h 1071"/>
              <a:gd name="T48" fmla="*/ 204535 w 1341"/>
              <a:gd name="T49" fmla="*/ 208522 h 1071"/>
              <a:gd name="T50" fmla="*/ 192773 w 1341"/>
              <a:gd name="T51" fmla="*/ 217674 h 1071"/>
              <a:gd name="T52" fmla="*/ 152694 w 1341"/>
              <a:gd name="T53" fmla="*/ 224646 h 1071"/>
              <a:gd name="T54" fmla="*/ 149862 w 1341"/>
              <a:gd name="T55" fmla="*/ 225082 h 1071"/>
              <a:gd name="T56" fmla="*/ 146377 w 1341"/>
              <a:gd name="T57" fmla="*/ 232055 h 1071"/>
              <a:gd name="T58" fmla="*/ 142456 w 1341"/>
              <a:gd name="T59" fmla="*/ 232273 h 1071"/>
              <a:gd name="T60" fmla="*/ 138753 w 1341"/>
              <a:gd name="T61" fmla="*/ 225518 h 1071"/>
              <a:gd name="T62" fmla="*/ 136139 w 1341"/>
              <a:gd name="T63" fmla="*/ 224211 h 1071"/>
              <a:gd name="T64" fmla="*/ 93010 w 1341"/>
              <a:gd name="T65" fmla="*/ 215495 h 1071"/>
              <a:gd name="T66" fmla="*/ 83862 w 1341"/>
              <a:gd name="T67" fmla="*/ 208087 h 1071"/>
              <a:gd name="T68" fmla="*/ 91268 w 1341"/>
              <a:gd name="T69" fmla="*/ 200242 h 1071"/>
              <a:gd name="T70" fmla="*/ 133090 w 1341"/>
              <a:gd name="T71" fmla="*/ 191091 h 1071"/>
              <a:gd name="T72" fmla="*/ 129169 w 1341"/>
              <a:gd name="T73" fmla="*/ 128338 h 1071"/>
              <a:gd name="T74" fmla="*/ 109565 w 1341"/>
              <a:gd name="T75" fmla="*/ 126159 h 1071"/>
              <a:gd name="T76" fmla="*/ 102594 w 1341"/>
              <a:gd name="T77" fmla="*/ 128774 h 1071"/>
              <a:gd name="T78" fmla="*/ 99545 w 1341"/>
              <a:gd name="T79" fmla="*/ 138361 h 1071"/>
              <a:gd name="T80" fmla="*/ 94753 w 1341"/>
              <a:gd name="T81" fmla="*/ 126159 h 1071"/>
              <a:gd name="T82" fmla="*/ 83426 w 1341"/>
              <a:gd name="T83" fmla="*/ 122237 h 1071"/>
              <a:gd name="T84" fmla="*/ 13723 w 1341"/>
              <a:gd name="T85" fmla="*/ 110907 h 1071"/>
              <a:gd name="T86" fmla="*/ 871 w 1341"/>
              <a:gd name="T87" fmla="*/ 98269 h 1071"/>
              <a:gd name="T88" fmla="*/ 8059 w 1341"/>
              <a:gd name="T89" fmla="*/ 91732 h 1071"/>
              <a:gd name="T90" fmla="*/ 17208 w 1341"/>
              <a:gd name="T91" fmla="*/ 89771 h 1071"/>
              <a:gd name="T92" fmla="*/ 89089 w 1341"/>
              <a:gd name="T93" fmla="*/ 79095 h 1071"/>
              <a:gd name="T94" fmla="*/ 88436 w 1341"/>
              <a:gd name="T95" fmla="*/ 66021 h 1071"/>
              <a:gd name="T96" fmla="*/ 89089 w 1341"/>
              <a:gd name="T97" fmla="*/ 55127 h 1071"/>
              <a:gd name="T98" fmla="*/ 92139 w 1341"/>
              <a:gd name="T99" fmla="*/ 49679 h 1071"/>
              <a:gd name="T100" fmla="*/ 106733 w 1341"/>
              <a:gd name="T101" fmla="*/ 49897 h 1071"/>
              <a:gd name="T102" fmla="*/ 110000 w 1341"/>
              <a:gd name="T103" fmla="*/ 56216 h 1071"/>
              <a:gd name="T104" fmla="*/ 111089 w 1341"/>
              <a:gd name="T105" fmla="*/ 66675 h 1071"/>
              <a:gd name="T106" fmla="*/ 111089 w 1341"/>
              <a:gd name="T107" fmla="*/ 77352 h 1071"/>
              <a:gd name="T108" fmla="*/ 128515 w 1341"/>
              <a:gd name="T109" fmla="*/ 76480 h 1071"/>
              <a:gd name="T110" fmla="*/ 131783 w 1341"/>
              <a:gd name="T111" fmla="*/ 31594 h 1071"/>
              <a:gd name="T112" fmla="*/ 135703 w 1341"/>
              <a:gd name="T113" fmla="*/ 11984 h 1071"/>
              <a:gd name="T114" fmla="*/ 143981 w 1341"/>
              <a:gd name="T115" fmla="*/ 218 h 10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41"/>
              <a:gd name="T175" fmla="*/ 0 h 1071"/>
              <a:gd name="T176" fmla="*/ 1341 w 1341"/>
              <a:gd name="T177" fmla="*/ 1071 h 107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41" h="1071">
                <a:moveTo>
                  <a:pt x="661" y="1"/>
                </a:moveTo>
                <a:cubicBezTo>
                  <a:pt x="674" y="2"/>
                  <a:pt x="691" y="33"/>
                  <a:pt x="701" y="59"/>
                </a:cubicBezTo>
                <a:cubicBezTo>
                  <a:pt x="711" y="85"/>
                  <a:pt x="717" y="111"/>
                  <a:pt x="723" y="159"/>
                </a:cubicBezTo>
                <a:lnTo>
                  <a:pt x="735" y="349"/>
                </a:lnTo>
                <a:lnTo>
                  <a:pt x="819" y="363"/>
                </a:lnTo>
                <a:lnTo>
                  <a:pt x="816" y="315"/>
                </a:lnTo>
                <a:cubicBezTo>
                  <a:pt x="817" y="297"/>
                  <a:pt x="819" y="267"/>
                  <a:pt x="823" y="255"/>
                </a:cubicBezTo>
                <a:cubicBezTo>
                  <a:pt x="827" y="243"/>
                  <a:pt x="826" y="242"/>
                  <a:pt x="838" y="240"/>
                </a:cubicBezTo>
                <a:lnTo>
                  <a:pt x="895" y="241"/>
                </a:lnTo>
                <a:cubicBezTo>
                  <a:pt x="907" y="245"/>
                  <a:pt x="908" y="255"/>
                  <a:pt x="912" y="267"/>
                </a:cubicBezTo>
                <a:cubicBezTo>
                  <a:pt x="916" y="279"/>
                  <a:pt x="917" y="294"/>
                  <a:pt x="919" y="313"/>
                </a:cubicBezTo>
                <a:lnTo>
                  <a:pt x="927" y="381"/>
                </a:lnTo>
                <a:lnTo>
                  <a:pt x="1281" y="439"/>
                </a:lnTo>
                <a:cubicBezTo>
                  <a:pt x="1341" y="462"/>
                  <a:pt x="1307" y="505"/>
                  <a:pt x="1289" y="521"/>
                </a:cubicBezTo>
                <a:cubicBezTo>
                  <a:pt x="1271" y="537"/>
                  <a:pt x="1235" y="529"/>
                  <a:pt x="1175" y="537"/>
                </a:cubicBezTo>
                <a:lnTo>
                  <a:pt x="927" y="571"/>
                </a:lnTo>
                <a:cubicBezTo>
                  <a:pt x="878" y="582"/>
                  <a:pt x="891" y="594"/>
                  <a:pt x="881" y="605"/>
                </a:cubicBezTo>
                <a:lnTo>
                  <a:pt x="867" y="637"/>
                </a:lnTo>
                <a:lnTo>
                  <a:pt x="853" y="599"/>
                </a:lnTo>
                <a:cubicBezTo>
                  <a:pt x="848" y="590"/>
                  <a:pt x="845" y="587"/>
                  <a:pt x="839" y="585"/>
                </a:cubicBezTo>
                <a:cubicBezTo>
                  <a:pt x="833" y="583"/>
                  <a:pt x="835" y="585"/>
                  <a:pt x="817" y="587"/>
                </a:cubicBezTo>
                <a:lnTo>
                  <a:pt x="733" y="595"/>
                </a:lnTo>
                <a:lnTo>
                  <a:pt x="711" y="877"/>
                </a:lnTo>
                <a:lnTo>
                  <a:pt x="889" y="917"/>
                </a:lnTo>
                <a:cubicBezTo>
                  <a:pt x="927" y="930"/>
                  <a:pt x="940" y="943"/>
                  <a:pt x="939" y="957"/>
                </a:cubicBezTo>
                <a:cubicBezTo>
                  <a:pt x="938" y="971"/>
                  <a:pt x="925" y="987"/>
                  <a:pt x="885" y="999"/>
                </a:cubicBezTo>
                <a:lnTo>
                  <a:pt x="701" y="1031"/>
                </a:lnTo>
                <a:lnTo>
                  <a:pt x="688" y="1033"/>
                </a:lnTo>
                <a:cubicBezTo>
                  <a:pt x="683" y="1039"/>
                  <a:pt x="678" y="1060"/>
                  <a:pt x="672" y="1065"/>
                </a:cubicBezTo>
                <a:cubicBezTo>
                  <a:pt x="666" y="1070"/>
                  <a:pt x="660" y="1071"/>
                  <a:pt x="654" y="1066"/>
                </a:cubicBezTo>
                <a:cubicBezTo>
                  <a:pt x="648" y="1061"/>
                  <a:pt x="642" y="1041"/>
                  <a:pt x="637" y="1035"/>
                </a:cubicBezTo>
                <a:lnTo>
                  <a:pt x="625" y="1029"/>
                </a:lnTo>
                <a:lnTo>
                  <a:pt x="427" y="989"/>
                </a:lnTo>
                <a:cubicBezTo>
                  <a:pt x="387" y="977"/>
                  <a:pt x="386" y="967"/>
                  <a:pt x="385" y="955"/>
                </a:cubicBezTo>
                <a:cubicBezTo>
                  <a:pt x="384" y="943"/>
                  <a:pt x="381" y="932"/>
                  <a:pt x="419" y="919"/>
                </a:cubicBezTo>
                <a:lnTo>
                  <a:pt x="611" y="877"/>
                </a:lnTo>
                <a:lnTo>
                  <a:pt x="593" y="589"/>
                </a:lnTo>
                <a:lnTo>
                  <a:pt x="503" y="579"/>
                </a:lnTo>
                <a:cubicBezTo>
                  <a:pt x="483" y="579"/>
                  <a:pt x="479" y="582"/>
                  <a:pt x="471" y="591"/>
                </a:cubicBezTo>
                <a:lnTo>
                  <a:pt x="457" y="635"/>
                </a:lnTo>
                <a:lnTo>
                  <a:pt x="435" y="579"/>
                </a:lnTo>
                <a:cubicBezTo>
                  <a:pt x="423" y="567"/>
                  <a:pt x="445" y="573"/>
                  <a:pt x="383" y="561"/>
                </a:cubicBezTo>
                <a:lnTo>
                  <a:pt x="63" y="509"/>
                </a:lnTo>
                <a:cubicBezTo>
                  <a:pt x="0" y="491"/>
                  <a:pt x="8" y="466"/>
                  <a:pt x="4" y="451"/>
                </a:cubicBezTo>
                <a:cubicBezTo>
                  <a:pt x="0" y="436"/>
                  <a:pt x="25" y="427"/>
                  <a:pt x="37" y="421"/>
                </a:cubicBezTo>
                <a:cubicBezTo>
                  <a:pt x="49" y="415"/>
                  <a:pt x="17" y="422"/>
                  <a:pt x="79" y="412"/>
                </a:cubicBezTo>
                <a:lnTo>
                  <a:pt x="409" y="363"/>
                </a:lnTo>
                <a:lnTo>
                  <a:pt x="406" y="303"/>
                </a:lnTo>
                <a:cubicBezTo>
                  <a:pt x="406" y="285"/>
                  <a:pt x="406" y="265"/>
                  <a:pt x="409" y="253"/>
                </a:cubicBezTo>
                <a:cubicBezTo>
                  <a:pt x="412" y="241"/>
                  <a:pt x="410" y="232"/>
                  <a:pt x="423" y="228"/>
                </a:cubicBezTo>
                <a:lnTo>
                  <a:pt x="490" y="229"/>
                </a:lnTo>
                <a:cubicBezTo>
                  <a:pt x="504" y="234"/>
                  <a:pt x="502" y="245"/>
                  <a:pt x="505" y="258"/>
                </a:cubicBezTo>
                <a:cubicBezTo>
                  <a:pt x="508" y="271"/>
                  <a:pt x="509" y="290"/>
                  <a:pt x="510" y="306"/>
                </a:cubicBezTo>
                <a:lnTo>
                  <a:pt x="510" y="355"/>
                </a:lnTo>
                <a:lnTo>
                  <a:pt x="590" y="351"/>
                </a:lnTo>
                <a:lnTo>
                  <a:pt x="605" y="145"/>
                </a:lnTo>
                <a:cubicBezTo>
                  <a:pt x="611" y="96"/>
                  <a:pt x="614" y="79"/>
                  <a:pt x="623" y="55"/>
                </a:cubicBezTo>
                <a:cubicBezTo>
                  <a:pt x="632" y="31"/>
                  <a:pt x="648" y="0"/>
                  <a:pt x="661" y="1"/>
                </a:cubicBezTo>
                <a:close/>
              </a:path>
            </a:pathLst>
          </a:custGeom>
          <a:solidFill>
            <a:srgbClr val="0000FF"/>
          </a:solidFill>
          <a:ln w="9525">
            <a:solidFill>
              <a:schemeClr val="tx1"/>
            </a:solidFill>
            <a:round/>
            <a:headEnd/>
            <a:tailEnd/>
          </a:ln>
        </p:spPr>
        <p:txBody>
          <a:bodyPr/>
          <a:lstStyle/>
          <a:p>
            <a:endParaRPr lang="pt-PT"/>
          </a:p>
        </p:txBody>
      </p:sp>
      <p:sp>
        <p:nvSpPr>
          <p:cNvPr id="5374" name="Freeform 254"/>
          <p:cNvSpPr>
            <a:spLocks/>
          </p:cNvSpPr>
          <p:nvPr/>
        </p:nvSpPr>
        <p:spPr bwMode="auto">
          <a:xfrm rot="10060017">
            <a:off x="2765425" y="2160588"/>
            <a:ext cx="292100" cy="233362"/>
          </a:xfrm>
          <a:custGeom>
            <a:avLst/>
            <a:gdLst>
              <a:gd name="T0" fmla="*/ 143981 w 1341"/>
              <a:gd name="T1" fmla="*/ 218 h 1071"/>
              <a:gd name="T2" fmla="*/ 152694 w 1341"/>
              <a:gd name="T3" fmla="*/ 12856 h 1071"/>
              <a:gd name="T4" fmla="*/ 157486 w 1341"/>
              <a:gd name="T5" fmla="*/ 34645 h 1071"/>
              <a:gd name="T6" fmla="*/ 160100 w 1341"/>
              <a:gd name="T7" fmla="*/ 76044 h 1071"/>
              <a:gd name="T8" fmla="*/ 178397 w 1341"/>
              <a:gd name="T9" fmla="*/ 79095 h 1071"/>
              <a:gd name="T10" fmla="*/ 177743 w 1341"/>
              <a:gd name="T11" fmla="*/ 68636 h 1071"/>
              <a:gd name="T12" fmla="*/ 179268 w 1341"/>
              <a:gd name="T13" fmla="*/ 55562 h 1071"/>
              <a:gd name="T14" fmla="*/ 182535 w 1341"/>
              <a:gd name="T15" fmla="*/ 52294 h 1071"/>
              <a:gd name="T16" fmla="*/ 194951 w 1341"/>
              <a:gd name="T17" fmla="*/ 52512 h 1071"/>
              <a:gd name="T18" fmla="*/ 198654 w 1341"/>
              <a:gd name="T19" fmla="*/ 58177 h 1071"/>
              <a:gd name="T20" fmla="*/ 200179 w 1341"/>
              <a:gd name="T21" fmla="*/ 68200 h 1071"/>
              <a:gd name="T22" fmla="*/ 201921 w 1341"/>
              <a:gd name="T23" fmla="*/ 83017 h 1071"/>
              <a:gd name="T24" fmla="*/ 279031 w 1341"/>
              <a:gd name="T25" fmla="*/ 95654 h 1071"/>
              <a:gd name="T26" fmla="*/ 280773 w 1341"/>
              <a:gd name="T27" fmla="*/ 113522 h 1071"/>
              <a:gd name="T28" fmla="*/ 255941 w 1341"/>
              <a:gd name="T29" fmla="*/ 117008 h 1071"/>
              <a:gd name="T30" fmla="*/ 201921 w 1341"/>
              <a:gd name="T31" fmla="*/ 124416 h 1071"/>
              <a:gd name="T32" fmla="*/ 191902 w 1341"/>
              <a:gd name="T33" fmla="*/ 131824 h 1071"/>
              <a:gd name="T34" fmla="*/ 188852 w 1341"/>
              <a:gd name="T35" fmla="*/ 138797 h 1071"/>
              <a:gd name="T36" fmla="*/ 185803 w 1341"/>
              <a:gd name="T37" fmla="*/ 130517 h 1071"/>
              <a:gd name="T38" fmla="*/ 182753 w 1341"/>
              <a:gd name="T39" fmla="*/ 127467 h 1071"/>
              <a:gd name="T40" fmla="*/ 177961 w 1341"/>
              <a:gd name="T41" fmla="*/ 127902 h 1071"/>
              <a:gd name="T42" fmla="*/ 159664 w 1341"/>
              <a:gd name="T43" fmla="*/ 129646 h 1071"/>
              <a:gd name="T44" fmla="*/ 154872 w 1341"/>
              <a:gd name="T45" fmla="*/ 191091 h 1071"/>
              <a:gd name="T46" fmla="*/ 193644 w 1341"/>
              <a:gd name="T47" fmla="*/ 199807 h 1071"/>
              <a:gd name="T48" fmla="*/ 204535 w 1341"/>
              <a:gd name="T49" fmla="*/ 208522 h 1071"/>
              <a:gd name="T50" fmla="*/ 192773 w 1341"/>
              <a:gd name="T51" fmla="*/ 217674 h 1071"/>
              <a:gd name="T52" fmla="*/ 152694 w 1341"/>
              <a:gd name="T53" fmla="*/ 224646 h 1071"/>
              <a:gd name="T54" fmla="*/ 149862 w 1341"/>
              <a:gd name="T55" fmla="*/ 225082 h 1071"/>
              <a:gd name="T56" fmla="*/ 146377 w 1341"/>
              <a:gd name="T57" fmla="*/ 232055 h 1071"/>
              <a:gd name="T58" fmla="*/ 142456 w 1341"/>
              <a:gd name="T59" fmla="*/ 232273 h 1071"/>
              <a:gd name="T60" fmla="*/ 138753 w 1341"/>
              <a:gd name="T61" fmla="*/ 225518 h 1071"/>
              <a:gd name="T62" fmla="*/ 136139 w 1341"/>
              <a:gd name="T63" fmla="*/ 224211 h 1071"/>
              <a:gd name="T64" fmla="*/ 93010 w 1341"/>
              <a:gd name="T65" fmla="*/ 215495 h 1071"/>
              <a:gd name="T66" fmla="*/ 83862 w 1341"/>
              <a:gd name="T67" fmla="*/ 208087 h 1071"/>
              <a:gd name="T68" fmla="*/ 91268 w 1341"/>
              <a:gd name="T69" fmla="*/ 200242 h 1071"/>
              <a:gd name="T70" fmla="*/ 133090 w 1341"/>
              <a:gd name="T71" fmla="*/ 191091 h 1071"/>
              <a:gd name="T72" fmla="*/ 129169 w 1341"/>
              <a:gd name="T73" fmla="*/ 128338 h 1071"/>
              <a:gd name="T74" fmla="*/ 109565 w 1341"/>
              <a:gd name="T75" fmla="*/ 126159 h 1071"/>
              <a:gd name="T76" fmla="*/ 102594 w 1341"/>
              <a:gd name="T77" fmla="*/ 128774 h 1071"/>
              <a:gd name="T78" fmla="*/ 99545 w 1341"/>
              <a:gd name="T79" fmla="*/ 138361 h 1071"/>
              <a:gd name="T80" fmla="*/ 94753 w 1341"/>
              <a:gd name="T81" fmla="*/ 126159 h 1071"/>
              <a:gd name="T82" fmla="*/ 83426 w 1341"/>
              <a:gd name="T83" fmla="*/ 122237 h 1071"/>
              <a:gd name="T84" fmla="*/ 13723 w 1341"/>
              <a:gd name="T85" fmla="*/ 110907 h 1071"/>
              <a:gd name="T86" fmla="*/ 871 w 1341"/>
              <a:gd name="T87" fmla="*/ 98269 h 1071"/>
              <a:gd name="T88" fmla="*/ 8059 w 1341"/>
              <a:gd name="T89" fmla="*/ 91732 h 1071"/>
              <a:gd name="T90" fmla="*/ 17208 w 1341"/>
              <a:gd name="T91" fmla="*/ 89771 h 1071"/>
              <a:gd name="T92" fmla="*/ 89089 w 1341"/>
              <a:gd name="T93" fmla="*/ 79095 h 1071"/>
              <a:gd name="T94" fmla="*/ 88436 w 1341"/>
              <a:gd name="T95" fmla="*/ 66021 h 1071"/>
              <a:gd name="T96" fmla="*/ 89089 w 1341"/>
              <a:gd name="T97" fmla="*/ 55127 h 1071"/>
              <a:gd name="T98" fmla="*/ 92139 w 1341"/>
              <a:gd name="T99" fmla="*/ 49679 h 1071"/>
              <a:gd name="T100" fmla="*/ 106733 w 1341"/>
              <a:gd name="T101" fmla="*/ 49897 h 1071"/>
              <a:gd name="T102" fmla="*/ 110000 w 1341"/>
              <a:gd name="T103" fmla="*/ 56216 h 1071"/>
              <a:gd name="T104" fmla="*/ 111089 w 1341"/>
              <a:gd name="T105" fmla="*/ 66675 h 1071"/>
              <a:gd name="T106" fmla="*/ 111089 w 1341"/>
              <a:gd name="T107" fmla="*/ 77352 h 1071"/>
              <a:gd name="T108" fmla="*/ 128515 w 1341"/>
              <a:gd name="T109" fmla="*/ 76480 h 1071"/>
              <a:gd name="T110" fmla="*/ 131783 w 1341"/>
              <a:gd name="T111" fmla="*/ 31594 h 1071"/>
              <a:gd name="T112" fmla="*/ 135703 w 1341"/>
              <a:gd name="T113" fmla="*/ 11984 h 1071"/>
              <a:gd name="T114" fmla="*/ 143981 w 1341"/>
              <a:gd name="T115" fmla="*/ 218 h 10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41"/>
              <a:gd name="T175" fmla="*/ 0 h 1071"/>
              <a:gd name="T176" fmla="*/ 1341 w 1341"/>
              <a:gd name="T177" fmla="*/ 1071 h 107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41" h="1071">
                <a:moveTo>
                  <a:pt x="661" y="1"/>
                </a:moveTo>
                <a:cubicBezTo>
                  <a:pt x="674" y="2"/>
                  <a:pt x="691" y="33"/>
                  <a:pt x="701" y="59"/>
                </a:cubicBezTo>
                <a:cubicBezTo>
                  <a:pt x="711" y="85"/>
                  <a:pt x="717" y="111"/>
                  <a:pt x="723" y="159"/>
                </a:cubicBezTo>
                <a:lnTo>
                  <a:pt x="735" y="349"/>
                </a:lnTo>
                <a:lnTo>
                  <a:pt x="819" y="363"/>
                </a:lnTo>
                <a:lnTo>
                  <a:pt x="816" y="315"/>
                </a:lnTo>
                <a:cubicBezTo>
                  <a:pt x="817" y="297"/>
                  <a:pt x="819" y="267"/>
                  <a:pt x="823" y="255"/>
                </a:cubicBezTo>
                <a:cubicBezTo>
                  <a:pt x="827" y="243"/>
                  <a:pt x="826" y="242"/>
                  <a:pt x="838" y="240"/>
                </a:cubicBezTo>
                <a:lnTo>
                  <a:pt x="895" y="241"/>
                </a:lnTo>
                <a:cubicBezTo>
                  <a:pt x="907" y="245"/>
                  <a:pt x="908" y="255"/>
                  <a:pt x="912" y="267"/>
                </a:cubicBezTo>
                <a:cubicBezTo>
                  <a:pt x="916" y="279"/>
                  <a:pt x="917" y="294"/>
                  <a:pt x="919" y="313"/>
                </a:cubicBezTo>
                <a:lnTo>
                  <a:pt x="927" y="381"/>
                </a:lnTo>
                <a:lnTo>
                  <a:pt x="1281" y="439"/>
                </a:lnTo>
                <a:cubicBezTo>
                  <a:pt x="1341" y="462"/>
                  <a:pt x="1307" y="505"/>
                  <a:pt x="1289" y="521"/>
                </a:cubicBezTo>
                <a:cubicBezTo>
                  <a:pt x="1271" y="537"/>
                  <a:pt x="1235" y="529"/>
                  <a:pt x="1175" y="537"/>
                </a:cubicBezTo>
                <a:lnTo>
                  <a:pt x="927" y="571"/>
                </a:lnTo>
                <a:cubicBezTo>
                  <a:pt x="878" y="582"/>
                  <a:pt x="891" y="594"/>
                  <a:pt x="881" y="605"/>
                </a:cubicBezTo>
                <a:lnTo>
                  <a:pt x="867" y="637"/>
                </a:lnTo>
                <a:lnTo>
                  <a:pt x="853" y="599"/>
                </a:lnTo>
                <a:cubicBezTo>
                  <a:pt x="848" y="590"/>
                  <a:pt x="845" y="587"/>
                  <a:pt x="839" y="585"/>
                </a:cubicBezTo>
                <a:cubicBezTo>
                  <a:pt x="833" y="583"/>
                  <a:pt x="835" y="585"/>
                  <a:pt x="817" y="587"/>
                </a:cubicBezTo>
                <a:lnTo>
                  <a:pt x="733" y="595"/>
                </a:lnTo>
                <a:lnTo>
                  <a:pt x="711" y="877"/>
                </a:lnTo>
                <a:lnTo>
                  <a:pt x="889" y="917"/>
                </a:lnTo>
                <a:cubicBezTo>
                  <a:pt x="927" y="930"/>
                  <a:pt x="940" y="943"/>
                  <a:pt x="939" y="957"/>
                </a:cubicBezTo>
                <a:cubicBezTo>
                  <a:pt x="938" y="971"/>
                  <a:pt x="925" y="987"/>
                  <a:pt x="885" y="999"/>
                </a:cubicBezTo>
                <a:lnTo>
                  <a:pt x="701" y="1031"/>
                </a:lnTo>
                <a:lnTo>
                  <a:pt x="688" y="1033"/>
                </a:lnTo>
                <a:cubicBezTo>
                  <a:pt x="683" y="1039"/>
                  <a:pt x="678" y="1060"/>
                  <a:pt x="672" y="1065"/>
                </a:cubicBezTo>
                <a:cubicBezTo>
                  <a:pt x="666" y="1070"/>
                  <a:pt x="660" y="1071"/>
                  <a:pt x="654" y="1066"/>
                </a:cubicBezTo>
                <a:cubicBezTo>
                  <a:pt x="648" y="1061"/>
                  <a:pt x="642" y="1041"/>
                  <a:pt x="637" y="1035"/>
                </a:cubicBezTo>
                <a:lnTo>
                  <a:pt x="625" y="1029"/>
                </a:lnTo>
                <a:lnTo>
                  <a:pt x="427" y="989"/>
                </a:lnTo>
                <a:cubicBezTo>
                  <a:pt x="387" y="977"/>
                  <a:pt x="386" y="967"/>
                  <a:pt x="385" y="955"/>
                </a:cubicBezTo>
                <a:cubicBezTo>
                  <a:pt x="384" y="943"/>
                  <a:pt x="381" y="932"/>
                  <a:pt x="419" y="919"/>
                </a:cubicBezTo>
                <a:lnTo>
                  <a:pt x="611" y="877"/>
                </a:lnTo>
                <a:lnTo>
                  <a:pt x="593" y="589"/>
                </a:lnTo>
                <a:lnTo>
                  <a:pt x="503" y="579"/>
                </a:lnTo>
                <a:cubicBezTo>
                  <a:pt x="483" y="579"/>
                  <a:pt x="479" y="582"/>
                  <a:pt x="471" y="591"/>
                </a:cubicBezTo>
                <a:lnTo>
                  <a:pt x="457" y="635"/>
                </a:lnTo>
                <a:lnTo>
                  <a:pt x="435" y="579"/>
                </a:lnTo>
                <a:cubicBezTo>
                  <a:pt x="423" y="567"/>
                  <a:pt x="445" y="573"/>
                  <a:pt x="383" y="561"/>
                </a:cubicBezTo>
                <a:lnTo>
                  <a:pt x="63" y="509"/>
                </a:lnTo>
                <a:cubicBezTo>
                  <a:pt x="0" y="491"/>
                  <a:pt x="8" y="466"/>
                  <a:pt x="4" y="451"/>
                </a:cubicBezTo>
                <a:cubicBezTo>
                  <a:pt x="0" y="436"/>
                  <a:pt x="25" y="427"/>
                  <a:pt x="37" y="421"/>
                </a:cubicBezTo>
                <a:cubicBezTo>
                  <a:pt x="49" y="415"/>
                  <a:pt x="17" y="422"/>
                  <a:pt x="79" y="412"/>
                </a:cubicBezTo>
                <a:lnTo>
                  <a:pt x="409" y="363"/>
                </a:lnTo>
                <a:lnTo>
                  <a:pt x="406" y="303"/>
                </a:lnTo>
                <a:cubicBezTo>
                  <a:pt x="406" y="285"/>
                  <a:pt x="406" y="265"/>
                  <a:pt x="409" y="253"/>
                </a:cubicBezTo>
                <a:cubicBezTo>
                  <a:pt x="412" y="241"/>
                  <a:pt x="410" y="232"/>
                  <a:pt x="423" y="228"/>
                </a:cubicBezTo>
                <a:lnTo>
                  <a:pt x="490" y="229"/>
                </a:lnTo>
                <a:cubicBezTo>
                  <a:pt x="504" y="234"/>
                  <a:pt x="502" y="245"/>
                  <a:pt x="505" y="258"/>
                </a:cubicBezTo>
                <a:cubicBezTo>
                  <a:pt x="508" y="271"/>
                  <a:pt x="509" y="290"/>
                  <a:pt x="510" y="306"/>
                </a:cubicBezTo>
                <a:lnTo>
                  <a:pt x="510" y="355"/>
                </a:lnTo>
                <a:lnTo>
                  <a:pt x="590" y="351"/>
                </a:lnTo>
                <a:lnTo>
                  <a:pt x="605" y="145"/>
                </a:lnTo>
                <a:cubicBezTo>
                  <a:pt x="611" y="96"/>
                  <a:pt x="614" y="79"/>
                  <a:pt x="623" y="55"/>
                </a:cubicBezTo>
                <a:cubicBezTo>
                  <a:pt x="632" y="31"/>
                  <a:pt x="648" y="0"/>
                  <a:pt x="661" y="1"/>
                </a:cubicBezTo>
                <a:close/>
              </a:path>
            </a:pathLst>
          </a:custGeom>
          <a:solidFill>
            <a:srgbClr val="0000FF"/>
          </a:solidFill>
          <a:ln w="9525">
            <a:solidFill>
              <a:schemeClr val="tx1"/>
            </a:solidFill>
            <a:round/>
            <a:headEnd/>
            <a:tailEnd/>
          </a:ln>
        </p:spPr>
        <p:txBody>
          <a:bodyPr/>
          <a:lstStyle/>
          <a:p>
            <a:endParaRPr lang="pt-PT"/>
          </a:p>
        </p:txBody>
      </p:sp>
      <p:sp>
        <p:nvSpPr>
          <p:cNvPr id="5376" name="Freeform 256"/>
          <p:cNvSpPr>
            <a:spLocks/>
          </p:cNvSpPr>
          <p:nvPr/>
        </p:nvSpPr>
        <p:spPr bwMode="auto">
          <a:xfrm rot="10590115">
            <a:off x="2663825" y="2265363"/>
            <a:ext cx="292100" cy="233362"/>
          </a:xfrm>
          <a:custGeom>
            <a:avLst/>
            <a:gdLst>
              <a:gd name="T0" fmla="*/ 143981 w 1341"/>
              <a:gd name="T1" fmla="*/ 218 h 1071"/>
              <a:gd name="T2" fmla="*/ 152694 w 1341"/>
              <a:gd name="T3" fmla="*/ 12856 h 1071"/>
              <a:gd name="T4" fmla="*/ 157486 w 1341"/>
              <a:gd name="T5" fmla="*/ 34645 h 1071"/>
              <a:gd name="T6" fmla="*/ 160100 w 1341"/>
              <a:gd name="T7" fmla="*/ 76044 h 1071"/>
              <a:gd name="T8" fmla="*/ 178397 w 1341"/>
              <a:gd name="T9" fmla="*/ 79095 h 1071"/>
              <a:gd name="T10" fmla="*/ 177743 w 1341"/>
              <a:gd name="T11" fmla="*/ 68636 h 1071"/>
              <a:gd name="T12" fmla="*/ 179268 w 1341"/>
              <a:gd name="T13" fmla="*/ 55562 h 1071"/>
              <a:gd name="T14" fmla="*/ 182535 w 1341"/>
              <a:gd name="T15" fmla="*/ 52294 h 1071"/>
              <a:gd name="T16" fmla="*/ 194951 w 1341"/>
              <a:gd name="T17" fmla="*/ 52512 h 1071"/>
              <a:gd name="T18" fmla="*/ 198654 w 1341"/>
              <a:gd name="T19" fmla="*/ 58177 h 1071"/>
              <a:gd name="T20" fmla="*/ 200179 w 1341"/>
              <a:gd name="T21" fmla="*/ 68200 h 1071"/>
              <a:gd name="T22" fmla="*/ 201921 w 1341"/>
              <a:gd name="T23" fmla="*/ 83017 h 1071"/>
              <a:gd name="T24" fmla="*/ 279031 w 1341"/>
              <a:gd name="T25" fmla="*/ 95654 h 1071"/>
              <a:gd name="T26" fmla="*/ 280773 w 1341"/>
              <a:gd name="T27" fmla="*/ 113522 h 1071"/>
              <a:gd name="T28" fmla="*/ 255941 w 1341"/>
              <a:gd name="T29" fmla="*/ 117008 h 1071"/>
              <a:gd name="T30" fmla="*/ 201921 w 1341"/>
              <a:gd name="T31" fmla="*/ 124416 h 1071"/>
              <a:gd name="T32" fmla="*/ 191902 w 1341"/>
              <a:gd name="T33" fmla="*/ 131824 h 1071"/>
              <a:gd name="T34" fmla="*/ 188852 w 1341"/>
              <a:gd name="T35" fmla="*/ 138797 h 1071"/>
              <a:gd name="T36" fmla="*/ 185803 w 1341"/>
              <a:gd name="T37" fmla="*/ 130517 h 1071"/>
              <a:gd name="T38" fmla="*/ 182753 w 1341"/>
              <a:gd name="T39" fmla="*/ 127467 h 1071"/>
              <a:gd name="T40" fmla="*/ 177961 w 1341"/>
              <a:gd name="T41" fmla="*/ 127902 h 1071"/>
              <a:gd name="T42" fmla="*/ 159664 w 1341"/>
              <a:gd name="T43" fmla="*/ 129646 h 1071"/>
              <a:gd name="T44" fmla="*/ 154872 w 1341"/>
              <a:gd name="T45" fmla="*/ 191091 h 1071"/>
              <a:gd name="T46" fmla="*/ 193644 w 1341"/>
              <a:gd name="T47" fmla="*/ 199807 h 1071"/>
              <a:gd name="T48" fmla="*/ 204535 w 1341"/>
              <a:gd name="T49" fmla="*/ 208522 h 1071"/>
              <a:gd name="T50" fmla="*/ 192773 w 1341"/>
              <a:gd name="T51" fmla="*/ 217674 h 1071"/>
              <a:gd name="T52" fmla="*/ 152694 w 1341"/>
              <a:gd name="T53" fmla="*/ 224646 h 1071"/>
              <a:gd name="T54" fmla="*/ 149862 w 1341"/>
              <a:gd name="T55" fmla="*/ 225082 h 1071"/>
              <a:gd name="T56" fmla="*/ 146377 w 1341"/>
              <a:gd name="T57" fmla="*/ 232055 h 1071"/>
              <a:gd name="T58" fmla="*/ 142456 w 1341"/>
              <a:gd name="T59" fmla="*/ 232273 h 1071"/>
              <a:gd name="T60" fmla="*/ 138753 w 1341"/>
              <a:gd name="T61" fmla="*/ 225518 h 1071"/>
              <a:gd name="T62" fmla="*/ 136139 w 1341"/>
              <a:gd name="T63" fmla="*/ 224211 h 1071"/>
              <a:gd name="T64" fmla="*/ 93010 w 1341"/>
              <a:gd name="T65" fmla="*/ 215495 h 1071"/>
              <a:gd name="T66" fmla="*/ 83862 w 1341"/>
              <a:gd name="T67" fmla="*/ 208087 h 1071"/>
              <a:gd name="T68" fmla="*/ 91268 w 1341"/>
              <a:gd name="T69" fmla="*/ 200242 h 1071"/>
              <a:gd name="T70" fmla="*/ 133090 w 1341"/>
              <a:gd name="T71" fmla="*/ 191091 h 1071"/>
              <a:gd name="T72" fmla="*/ 129169 w 1341"/>
              <a:gd name="T73" fmla="*/ 128338 h 1071"/>
              <a:gd name="T74" fmla="*/ 109565 w 1341"/>
              <a:gd name="T75" fmla="*/ 126159 h 1071"/>
              <a:gd name="T76" fmla="*/ 102594 w 1341"/>
              <a:gd name="T77" fmla="*/ 128774 h 1071"/>
              <a:gd name="T78" fmla="*/ 99545 w 1341"/>
              <a:gd name="T79" fmla="*/ 138361 h 1071"/>
              <a:gd name="T80" fmla="*/ 94753 w 1341"/>
              <a:gd name="T81" fmla="*/ 126159 h 1071"/>
              <a:gd name="T82" fmla="*/ 83426 w 1341"/>
              <a:gd name="T83" fmla="*/ 122237 h 1071"/>
              <a:gd name="T84" fmla="*/ 13723 w 1341"/>
              <a:gd name="T85" fmla="*/ 110907 h 1071"/>
              <a:gd name="T86" fmla="*/ 871 w 1341"/>
              <a:gd name="T87" fmla="*/ 98269 h 1071"/>
              <a:gd name="T88" fmla="*/ 8059 w 1341"/>
              <a:gd name="T89" fmla="*/ 91732 h 1071"/>
              <a:gd name="T90" fmla="*/ 17208 w 1341"/>
              <a:gd name="T91" fmla="*/ 89771 h 1071"/>
              <a:gd name="T92" fmla="*/ 89089 w 1341"/>
              <a:gd name="T93" fmla="*/ 79095 h 1071"/>
              <a:gd name="T94" fmla="*/ 88436 w 1341"/>
              <a:gd name="T95" fmla="*/ 66021 h 1071"/>
              <a:gd name="T96" fmla="*/ 89089 w 1341"/>
              <a:gd name="T97" fmla="*/ 55127 h 1071"/>
              <a:gd name="T98" fmla="*/ 92139 w 1341"/>
              <a:gd name="T99" fmla="*/ 49679 h 1071"/>
              <a:gd name="T100" fmla="*/ 106733 w 1341"/>
              <a:gd name="T101" fmla="*/ 49897 h 1071"/>
              <a:gd name="T102" fmla="*/ 110000 w 1341"/>
              <a:gd name="T103" fmla="*/ 56216 h 1071"/>
              <a:gd name="T104" fmla="*/ 111089 w 1341"/>
              <a:gd name="T105" fmla="*/ 66675 h 1071"/>
              <a:gd name="T106" fmla="*/ 111089 w 1341"/>
              <a:gd name="T107" fmla="*/ 77352 h 1071"/>
              <a:gd name="T108" fmla="*/ 128515 w 1341"/>
              <a:gd name="T109" fmla="*/ 76480 h 1071"/>
              <a:gd name="T110" fmla="*/ 131783 w 1341"/>
              <a:gd name="T111" fmla="*/ 31594 h 1071"/>
              <a:gd name="T112" fmla="*/ 135703 w 1341"/>
              <a:gd name="T113" fmla="*/ 11984 h 1071"/>
              <a:gd name="T114" fmla="*/ 143981 w 1341"/>
              <a:gd name="T115" fmla="*/ 218 h 10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41"/>
              <a:gd name="T175" fmla="*/ 0 h 1071"/>
              <a:gd name="T176" fmla="*/ 1341 w 1341"/>
              <a:gd name="T177" fmla="*/ 1071 h 107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41" h="1071">
                <a:moveTo>
                  <a:pt x="661" y="1"/>
                </a:moveTo>
                <a:cubicBezTo>
                  <a:pt x="674" y="2"/>
                  <a:pt x="691" y="33"/>
                  <a:pt x="701" y="59"/>
                </a:cubicBezTo>
                <a:cubicBezTo>
                  <a:pt x="711" y="85"/>
                  <a:pt x="717" y="111"/>
                  <a:pt x="723" y="159"/>
                </a:cubicBezTo>
                <a:lnTo>
                  <a:pt x="735" y="349"/>
                </a:lnTo>
                <a:lnTo>
                  <a:pt x="819" y="363"/>
                </a:lnTo>
                <a:lnTo>
                  <a:pt x="816" y="315"/>
                </a:lnTo>
                <a:cubicBezTo>
                  <a:pt x="817" y="297"/>
                  <a:pt x="819" y="267"/>
                  <a:pt x="823" y="255"/>
                </a:cubicBezTo>
                <a:cubicBezTo>
                  <a:pt x="827" y="243"/>
                  <a:pt x="826" y="242"/>
                  <a:pt x="838" y="240"/>
                </a:cubicBezTo>
                <a:lnTo>
                  <a:pt x="895" y="241"/>
                </a:lnTo>
                <a:cubicBezTo>
                  <a:pt x="907" y="245"/>
                  <a:pt x="908" y="255"/>
                  <a:pt x="912" y="267"/>
                </a:cubicBezTo>
                <a:cubicBezTo>
                  <a:pt x="916" y="279"/>
                  <a:pt x="917" y="294"/>
                  <a:pt x="919" y="313"/>
                </a:cubicBezTo>
                <a:lnTo>
                  <a:pt x="927" y="381"/>
                </a:lnTo>
                <a:lnTo>
                  <a:pt x="1281" y="439"/>
                </a:lnTo>
                <a:cubicBezTo>
                  <a:pt x="1341" y="462"/>
                  <a:pt x="1307" y="505"/>
                  <a:pt x="1289" y="521"/>
                </a:cubicBezTo>
                <a:cubicBezTo>
                  <a:pt x="1271" y="537"/>
                  <a:pt x="1235" y="529"/>
                  <a:pt x="1175" y="537"/>
                </a:cubicBezTo>
                <a:lnTo>
                  <a:pt x="927" y="571"/>
                </a:lnTo>
                <a:cubicBezTo>
                  <a:pt x="878" y="582"/>
                  <a:pt x="891" y="594"/>
                  <a:pt x="881" y="605"/>
                </a:cubicBezTo>
                <a:lnTo>
                  <a:pt x="867" y="637"/>
                </a:lnTo>
                <a:lnTo>
                  <a:pt x="853" y="599"/>
                </a:lnTo>
                <a:cubicBezTo>
                  <a:pt x="848" y="590"/>
                  <a:pt x="845" y="587"/>
                  <a:pt x="839" y="585"/>
                </a:cubicBezTo>
                <a:cubicBezTo>
                  <a:pt x="833" y="583"/>
                  <a:pt x="835" y="585"/>
                  <a:pt x="817" y="587"/>
                </a:cubicBezTo>
                <a:lnTo>
                  <a:pt x="733" y="595"/>
                </a:lnTo>
                <a:lnTo>
                  <a:pt x="711" y="877"/>
                </a:lnTo>
                <a:lnTo>
                  <a:pt x="889" y="917"/>
                </a:lnTo>
                <a:cubicBezTo>
                  <a:pt x="927" y="930"/>
                  <a:pt x="940" y="943"/>
                  <a:pt x="939" y="957"/>
                </a:cubicBezTo>
                <a:cubicBezTo>
                  <a:pt x="938" y="971"/>
                  <a:pt x="925" y="987"/>
                  <a:pt x="885" y="999"/>
                </a:cubicBezTo>
                <a:lnTo>
                  <a:pt x="701" y="1031"/>
                </a:lnTo>
                <a:lnTo>
                  <a:pt x="688" y="1033"/>
                </a:lnTo>
                <a:cubicBezTo>
                  <a:pt x="683" y="1039"/>
                  <a:pt x="678" y="1060"/>
                  <a:pt x="672" y="1065"/>
                </a:cubicBezTo>
                <a:cubicBezTo>
                  <a:pt x="666" y="1070"/>
                  <a:pt x="660" y="1071"/>
                  <a:pt x="654" y="1066"/>
                </a:cubicBezTo>
                <a:cubicBezTo>
                  <a:pt x="648" y="1061"/>
                  <a:pt x="642" y="1041"/>
                  <a:pt x="637" y="1035"/>
                </a:cubicBezTo>
                <a:lnTo>
                  <a:pt x="625" y="1029"/>
                </a:lnTo>
                <a:lnTo>
                  <a:pt x="427" y="989"/>
                </a:lnTo>
                <a:cubicBezTo>
                  <a:pt x="387" y="977"/>
                  <a:pt x="386" y="967"/>
                  <a:pt x="385" y="955"/>
                </a:cubicBezTo>
                <a:cubicBezTo>
                  <a:pt x="384" y="943"/>
                  <a:pt x="381" y="932"/>
                  <a:pt x="419" y="919"/>
                </a:cubicBezTo>
                <a:lnTo>
                  <a:pt x="611" y="877"/>
                </a:lnTo>
                <a:lnTo>
                  <a:pt x="593" y="589"/>
                </a:lnTo>
                <a:lnTo>
                  <a:pt x="503" y="579"/>
                </a:lnTo>
                <a:cubicBezTo>
                  <a:pt x="483" y="579"/>
                  <a:pt x="479" y="582"/>
                  <a:pt x="471" y="591"/>
                </a:cubicBezTo>
                <a:lnTo>
                  <a:pt x="457" y="635"/>
                </a:lnTo>
                <a:lnTo>
                  <a:pt x="435" y="579"/>
                </a:lnTo>
                <a:cubicBezTo>
                  <a:pt x="423" y="567"/>
                  <a:pt x="445" y="573"/>
                  <a:pt x="383" y="561"/>
                </a:cubicBezTo>
                <a:lnTo>
                  <a:pt x="63" y="509"/>
                </a:lnTo>
                <a:cubicBezTo>
                  <a:pt x="0" y="491"/>
                  <a:pt x="8" y="466"/>
                  <a:pt x="4" y="451"/>
                </a:cubicBezTo>
                <a:cubicBezTo>
                  <a:pt x="0" y="436"/>
                  <a:pt x="25" y="427"/>
                  <a:pt x="37" y="421"/>
                </a:cubicBezTo>
                <a:cubicBezTo>
                  <a:pt x="49" y="415"/>
                  <a:pt x="17" y="422"/>
                  <a:pt x="79" y="412"/>
                </a:cubicBezTo>
                <a:lnTo>
                  <a:pt x="409" y="363"/>
                </a:lnTo>
                <a:lnTo>
                  <a:pt x="406" y="303"/>
                </a:lnTo>
                <a:cubicBezTo>
                  <a:pt x="406" y="285"/>
                  <a:pt x="406" y="265"/>
                  <a:pt x="409" y="253"/>
                </a:cubicBezTo>
                <a:cubicBezTo>
                  <a:pt x="412" y="241"/>
                  <a:pt x="410" y="232"/>
                  <a:pt x="423" y="228"/>
                </a:cubicBezTo>
                <a:lnTo>
                  <a:pt x="490" y="229"/>
                </a:lnTo>
                <a:cubicBezTo>
                  <a:pt x="504" y="234"/>
                  <a:pt x="502" y="245"/>
                  <a:pt x="505" y="258"/>
                </a:cubicBezTo>
                <a:cubicBezTo>
                  <a:pt x="508" y="271"/>
                  <a:pt x="509" y="290"/>
                  <a:pt x="510" y="306"/>
                </a:cubicBezTo>
                <a:lnTo>
                  <a:pt x="510" y="355"/>
                </a:lnTo>
                <a:lnTo>
                  <a:pt x="590" y="351"/>
                </a:lnTo>
                <a:lnTo>
                  <a:pt x="605" y="145"/>
                </a:lnTo>
                <a:cubicBezTo>
                  <a:pt x="611" y="96"/>
                  <a:pt x="614" y="79"/>
                  <a:pt x="623" y="55"/>
                </a:cubicBezTo>
                <a:cubicBezTo>
                  <a:pt x="632" y="31"/>
                  <a:pt x="648" y="0"/>
                  <a:pt x="661" y="1"/>
                </a:cubicBezTo>
                <a:close/>
              </a:path>
            </a:pathLst>
          </a:custGeom>
          <a:solidFill>
            <a:srgbClr val="0000FF"/>
          </a:solidFill>
          <a:ln w="9525">
            <a:solidFill>
              <a:schemeClr val="tx1"/>
            </a:solidFill>
            <a:round/>
            <a:headEnd/>
            <a:tailEnd/>
          </a:ln>
        </p:spPr>
        <p:txBody>
          <a:bodyPr/>
          <a:lstStyle/>
          <a:p>
            <a:endParaRPr lang="pt-PT"/>
          </a:p>
        </p:txBody>
      </p:sp>
      <p:grpSp>
        <p:nvGrpSpPr>
          <p:cNvPr id="13" name="Group 289"/>
          <p:cNvGrpSpPr>
            <a:grpSpLocks/>
          </p:cNvGrpSpPr>
          <p:nvPr/>
        </p:nvGrpSpPr>
        <p:grpSpPr bwMode="auto">
          <a:xfrm>
            <a:off x="3146425" y="1976438"/>
            <a:ext cx="255588" cy="307975"/>
            <a:chOff x="1046" y="1911"/>
            <a:chExt cx="161" cy="194"/>
          </a:xfrm>
        </p:grpSpPr>
        <p:grpSp>
          <p:nvGrpSpPr>
            <p:cNvPr id="5274" name="Group 280"/>
            <p:cNvGrpSpPr>
              <a:grpSpLocks/>
            </p:cNvGrpSpPr>
            <p:nvPr/>
          </p:nvGrpSpPr>
          <p:grpSpPr bwMode="auto">
            <a:xfrm>
              <a:off x="1046" y="1948"/>
              <a:ext cx="157" cy="157"/>
              <a:chOff x="1472" y="2792"/>
              <a:chExt cx="912" cy="912"/>
            </a:xfrm>
          </p:grpSpPr>
          <p:sp>
            <p:nvSpPr>
              <p:cNvPr id="5276" name="Oval 281"/>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p:spPr>
            <p:txBody>
              <a:bodyPr wrap="none" anchor="ctr"/>
              <a:lstStyle/>
              <a:p>
                <a:pPr algn="ctr"/>
                <a:endParaRPr lang="pt-PT"/>
              </a:p>
            </p:txBody>
          </p:sp>
          <p:pic>
            <p:nvPicPr>
              <p:cNvPr id="5277" name="Picture 282" descr="Square_Transparen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75" name="Text Box 283"/>
            <p:cNvSpPr txBox="1">
              <a:spLocks noChangeArrowheads="1"/>
            </p:cNvSpPr>
            <p:nvPr/>
          </p:nvSpPr>
          <p:spPr bwMode="auto">
            <a:xfrm>
              <a:off x="1047" y="1911"/>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b="1">
                  <a:solidFill>
                    <a:schemeClr val="bg1"/>
                  </a:solidFill>
                </a:rPr>
                <a:t>8</a:t>
              </a:r>
            </a:p>
          </p:txBody>
        </p:sp>
      </p:grpSp>
      <p:grpSp>
        <p:nvGrpSpPr>
          <p:cNvPr id="5159" name="Group 284"/>
          <p:cNvGrpSpPr>
            <a:grpSpLocks/>
          </p:cNvGrpSpPr>
          <p:nvPr/>
        </p:nvGrpSpPr>
        <p:grpSpPr bwMode="auto">
          <a:xfrm>
            <a:off x="5214938" y="5157788"/>
            <a:ext cx="323850" cy="307975"/>
            <a:chOff x="3841" y="1415"/>
            <a:chExt cx="204" cy="194"/>
          </a:xfrm>
        </p:grpSpPr>
        <p:grpSp>
          <p:nvGrpSpPr>
            <p:cNvPr id="5270" name="Group 285"/>
            <p:cNvGrpSpPr>
              <a:grpSpLocks/>
            </p:cNvGrpSpPr>
            <p:nvPr/>
          </p:nvGrpSpPr>
          <p:grpSpPr bwMode="auto">
            <a:xfrm>
              <a:off x="3870" y="1452"/>
              <a:ext cx="157" cy="157"/>
              <a:chOff x="1472" y="2792"/>
              <a:chExt cx="912" cy="912"/>
            </a:xfrm>
          </p:grpSpPr>
          <p:sp>
            <p:nvSpPr>
              <p:cNvPr id="5272" name="Oval 286"/>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p:spPr>
            <p:txBody>
              <a:bodyPr wrap="none" anchor="ctr"/>
              <a:lstStyle/>
              <a:p>
                <a:pPr algn="ctr"/>
                <a:endParaRPr lang="pt-PT"/>
              </a:p>
            </p:txBody>
          </p:sp>
          <p:pic>
            <p:nvPicPr>
              <p:cNvPr id="5273" name="Picture 287" descr="Square_Transparen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71" name="Text Box 288"/>
            <p:cNvSpPr txBox="1">
              <a:spLocks noChangeArrowheads="1"/>
            </p:cNvSpPr>
            <p:nvPr/>
          </p:nvSpPr>
          <p:spPr bwMode="auto">
            <a:xfrm>
              <a:off x="3841" y="1415"/>
              <a:ext cx="2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b="1">
                  <a:solidFill>
                    <a:schemeClr val="bg1"/>
                  </a:solidFill>
                </a:rPr>
                <a:t>15</a:t>
              </a:r>
            </a:p>
          </p:txBody>
        </p:sp>
      </p:grpSp>
      <p:sp>
        <p:nvSpPr>
          <p:cNvPr id="5410" name="Freeform 290"/>
          <p:cNvSpPr>
            <a:spLocks/>
          </p:cNvSpPr>
          <p:nvPr/>
        </p:nvSpPr>
        <p:spPr bwMode="auto">
          <a:xfrm>
            <a:off x="4010025" y="3160713"/>
            <a:ext cx="3584575" cy="2079625"/>
          </a:xfrm>
          <a:custGeom>
            <a:avLst/>
            <a:gdLst>
              <a:gd name="T0" fmla="*/ 1373187 w 2258"/>
              <a:gd name="T1" fmla="*/ 2079625 h 1310"/>
              <a:gd name="T2" fmla="*/ 314325 w 2258"/>
              <a:gd name="T3" fmla="*/ 896938 h 1310"/>
              <a:gd name="T4" fmla="*/ 161925 w 2258"/>
              <a:gd name="T5" fmla="*/ 134937 h 1310"/>
              <a:gd name="T6" fmla="*/ 1285875 w 2258"/>
              <a:gd name="T7" fmla="*/ 87312 h 1310"/>
              <a:gd name="T8" fmla="*/ 2590800 w 2258"/>
              <a:gd name="T9" fmla="*/ 515938 h 1310"/>
              <a:gd name="T10" fmla="*/ 3381375 w 2258"/>
              <a:gd name="T11" fmla="*/ 1211262 h 1310"/>
              <a:gd name="T12" fmla="*/ 1373187 w 2258"/>
              <a:gd name="T13" fmla="*/ 2079625 h 1310"/>
              <a:gd name="T14" fmla="*/ 0 60000 65536"/>
              <a:gd name="T15" fmla="*/ 0 60000 65536"/>
              <a:gd name="T16" fmla="*/ 0 60000 65536"/>
              <a:gd name="T17" fmla="*/ 0 60000 65536"/>
              <a:gd name="T18" fmla="*/ 0 60000 65536"/>
              <a:gd name="T19" fmla="*/ 0 60000 65536"/>
              <a:gd name="T20" fmla="*/ 0 60000 65536"/>
              <a:gd name="T21" fmla="*/ 0 w 2258"/>
              <a:gd name="T22" fmla="*/ 0 h 1310"/>
              <a:gd name="T23" fmla="*/ 2258 w 2258"/>
              <a:gd name="T24" fmla="*/ 1310 h 13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8" h="1310">
                <a:moveTo>
                  <a:pt x="865" y="1310"/>
                </a:moveTo>
                <a:lnTo>
                  <a:pt x="198" y="565"/>
                </a:lnTo>
                <a:cubicBezTo>
                  <a:pt x="71" y="361"/>
                  <a:pt x="0" y="170"/>
                  <a:pt x="102" y="85"/>
                </a:cubicBezTo>
                <a:cubicBezTo>
                  <a:pt x="204" y="0"/>
                  <a:pt x="555" y="15"/>
                  <a:pt x="810" y="55"/>
                </a:cubicBezTo>
                <a:cubicBezTo>
                  <a:pt x="1065" y="95"/>
                  <a:pt x="1412" y="207"/>
                  <a:pt x="1632" y="325"/>
                </a:cubicBezTo>
                <a:cubicBezTo>
                  <a:pt x="1852" y="443"/>
                  <a:pt x="2258" y="599"/>
                  <a:pt x="2130" y="763"/>
                </a:cubicBezTo>
                <a:lnTo>
                  <a:pt x="865" y="1310"/>
                </a:lnTo>
                <a:close/>
              </a:path>
            </a:pathLst>
          </a:custGeom>
          <a:solidFill>
            <a:srgbClr val="00008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5411" name="Freeform 291"/>
          <p:cNvSpPr>
            <a:spLocks/>
          </p:cNvSpPr>
          <p:nvPr/>
        </p:nvSpPr>
        <p:spPr bwMode="auto">
          <a:xfrm>
            <a:off x="3362325" y="1914525"/>
            <a:ext cx="2192338" cy="1376363"/>
          </a:xfrm>
          <a:custGeom>
            <a:avLst/>
            <a:gdLst>
              <a:gd name="T0" fmla="*/ 0 w 1381"/>
              <a:gd name="T1" fmla="*/ 276225 h 867"/>
              <a:gd name="T2" fmla="*/ 990600 w 1381"/>
              <a:gd name="T3" fmla="*/ 76200 h 867"/>
              <a:gd name="T4" fmla="*/ 2000251 w 1381"/>
              <a:gd name="T5" fmla="*/ 171450 h 867"/>
              <a:gd name="T6" fmla="*/ 1971676 w 1381"/>
              <a:gd name="T7" fmla="*/ 1104900 h 867"/>
              <a:gd name="T8" fmla="*/ 676275 w 1381"/>
              <a:gd name="T9" fmla="*/ 1238250 h 867"/>
              <a:gd name="T10" fmla="*/ 0 w 1381"/>
              <a:gd name="T11" fmla="*/ 276225 h 867"/>
              <a:gd name="T12" fmla="*/ 0 60000 65536"/>
              <a:gd name="T13" fmla="*/ 0 60000 65536"/>
              <a:gd name="T14" fmla="*/ 0 60000 65536"/>
              <a:gd name="T15" fmla="*/ 0 60000 65536"/>
              <a:gd name="T16" fmla="*/ 0 60000 65536"/>
              <a:gd name="T17" fmla="*/ 0 60000 65536"/>
              <a:gd name="T18" fmla="*/ 0 w 1381"/>
              <a:gd name="T19" fmla="*/ 0 h 867"/>
              <a:gd name="T20" fmla="*/ 1381 w 1381"/>
              <a:gd name="T21" fmla="*/ 867 h 867"/>
            </a:gdLst>
            <a:ahLst/>
            <a:cxnLst>
              <a:cxn ang="T12">
                <a:pos x="T0" y="T1"/>
              </a:cxn>
              <a:cxn ang="T13">
                <a:pos x="T2" y="T3"/>
              </a:cxn>
              <a:cxn ang="T14">
                <a:pos x="T4" y="T5"/>
              </a:cxn>
              <a:cxn ang="T15">
                <a:pos x="T6" y="T7"/>
              </a:cxn>
              <a:cxn ang="T16">
                <a:pos x="T8" y="T9"/>
              </a:cxn>
              <a:cxn ang="T17">
                <a:pos x="T10" y="T11"/>
              </a:cxn>
            </a:cxnLst>
            <a:rect l="T18" t="T19" r="T20" b="T21"/>
            <a:pathLst>
              <a:path w="1381" h="867">
                <a:moveTo>
                  <a:pt x="0" y="174"/>
                </a:moveTo>
                <a:lnTo>
                  <a:pt x="624" y="48"/>
                </a:lnTo>
                <a:cubicBezTo>
                  <a:pt x="834" y="37"/>
                  <a:pt x="1157" y="0"/>
                  <a:pt x="1260" y="108"/>
                </a:cubicBezTo>
                <a:cubicBezTo>
                  <a:pt x="1363" y="216"/>
                  <a:pt x="1381" y="584"/>
                  <a:pt x="1242" y="696"/>
                </a:cubicBezTo>
                <a:cubicBezTo>
                  <a:pt x="1103" y="808"/>
                  <a:pt x="633" y="867"/>
                  <a:pt x="426" y="780"/>
                </a:cubicBezTo>
                <a:lnTo>
                  <a:pt x="0" y="174"/>
                </a:lnTo>
                <a:close/>
              </a:path>
            </a:pathLst>
          </a:custGeom>
          <a:solidFill>
            <a:srgbClr val="00008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5412" name="AutoShape 292"/>
          <p:cNvSpPr>
            <a:spLocks noChangeArrowheads="1"/>
          </p:cNvSpPr>
          <p:nvPr/>
        </p:nvSpPr>
        <p:spPr bwMode="auto">
          <a:xfrm>
            <a:off x="4140200" y="249396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5413" name="AutoShape 293"/>
          <p:cNvSpPr>
            <a:spLocks noChangeArrowheads="1"/>
          </p:cNvSpPr>
          <p:nvPr/>
        </p:nvSpPr>
        <p:spPr bwMode="auto">
          <a:xfrm>
            <a:off x="4292600" y="264636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5414" name="AutoShape 294"/>
          <p:cNvSpPr>
            <a:spLocks noChangeArrowheads="1"/>
          </p:cNvSpPr>
          <p:nvPr/>
        </p:nvSpPr>
        <p:spPr bwMode="auto">
          <a:xfrm>
            <a:off x="4730750" y="2579688"/>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5415" name="AutoShape 295"/>
          <p:cNvSpPr>
            <a:spLocks noChangeArrowheads="1"/>
          </p:cNvSpPr>
          <p:nvPr/>
        </p:nvSpPr>
        <p:spPr bwMode="auto">
          <a:xfrm>
            <a:off x="4244975" y="3322638"/>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5416" name="AutoShape 296"/>
          <p:cNvSpPr>
            <a:spLocks noChangeArrowheads="1"/>
          </p:cNvSpPr>
          <p:nvPr/>
        </p:nvSpPr>
        <p:spPr bwMode="auto">
          <a:xfrm>
            <a:off x="4635500" y="3341688"/>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5417" name="AutoShape 297"/>
          <p:cNvSpPr>
            <a:spLocks noChangeArrowheads="1"/>
          </p:cNvSpPr>
          <p:nvPr/>
        </p:nvSpPr>
        <p:spPr bwMode="auto">
          <a:xfrm>
            <a:off x="5149850" y="359886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5418" name="AutoShape 298"/>
          <p:cNvSpPr>
            <a:spLocks noChangeArrowheads="1"/>
          </p:cNvSpPr>
          <p:nvPr/>
        </p:nvSpPr>
        <p:spPr bwMode="auto">
          <a:xfrm>
            <a:off x="7016750" y="413226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5419" name="AutoShape 299"/>
          <p:cNvSpPr>
            <a:spLocks noChangeArrowheads="1"/>
          </p:cNvSpPr>
          <p:nvPr/>
        </p:nvSpPr>
        <p:spPr bwMode="auto">
          <a:xfrm>
            <a:off x="4425950" y="3913188"/>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5420" name="AutoShape 300"/>
          <p:cNvSpPr>
            <a:spLocks noChangeArrowheads="1"/>
          </p:cNvSpPr>
          <p:nvPr/>
        </p:nvSpPr>
        <p:spPr bwMode="auto">
          <a:xfrm>
            <a:off x="4244975" y="228441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5421" name="AutoShape 301"/>
          <p:cNvSpPr>
            <a:spLocks noChangeArrowheads="1"/>
          </p:cNvSpPr>
          <p:nvPr/>
        </p:nvSpPr>
        <p:spPr bwMode="auto">
          <a:xfrm>
            <a:off x="4949825" y="232251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5422" name="AutoShape 302"/>
          <p:cNvSpPr>
            <a:spLocks noChangeArrowheads="1"/>
          </p:cNvSpPr>
          <p:nvPr/>
        </p:nvSpPr>
        <p:spPr bwMode="auto">
          <a:xfrm>
            <a:off x="4521200" y="2732088"/>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5427" name="Freeform 307"/>
          <p:cNvSpPr>
            <a:spLocks/>
          </p:cNvSpPr>
          <p:nvPr/>
        </p:nvSpPr>
        <p:spPr bwMode="auto">
          <a:xfrm rot="-6902509">
            <a:off x="5037932" y="2447131"/>
            <a:ext cx="227012" cy="187325"/>
          </a:xfrm>
          <a:custGeom>
            <a:avLst/>
            <a:gdLst>
              <a:gd name="T0" fmla="*/ 118246 w 1365"/>
              <a:gd name="T1" fmla="*/ 167 h 1124"/>
              <a:gd name="T2" fmla="*/ 123568 w 1365"/>
              <a:gd name="T3" fmla="*/ 13999 h 1124"/>
              <a:gd name="T4" fmla="*/ 126229 w 1365"/>
              <a:gd name="T5" fmla="*/ 39665 h 1124"/>
              <a:gd name="T6" fmla="*/ 126561 w 1365"/>
              <a:gd name="T7" fmla="*/ 43665 h 1124"/>
              <a:gd name="T8" fmla="*/ 219694 w 1365"/>
              <a:gd name="T9" fmla="*/ 48665 h 1124"/>
              <a:gd name="T10" fmla="*/ 223353 w 1365"/>
              <a:gd name="T11" fmla="*/ 48998 h 1124"/>
              <a:gd name="T12" fmla="*/ 227012 w 1365"/>
              <a:gd name="T13" fmla="*/ 54664 h 1124"/>
              <a:gd name="T14" fmla="*/ 223021 w 1365"/>
              <a:gd name="T15" fmla="*/ 72997 h 1124"/>
              <a:gd name="T16" fmla="*/ 124566 w 1365"/>
              <a:gd name="T17" fmla="*/ 93663 h 1124"/>
              <a:gd name="T18" fmla="*/ 118911 w 1365"/>
              <a:gd name="T19" fmla="*/ 164993 h 1124"/>
              <a:gd name="T20" fmla="*/ 144523 w 1365"/>
              <a:gd name="T21" fmla="*/ 169326 h 1124"/>
              <a:gd name="T22" fmla="*/ 149179 w 1365"/>
              <a:gd name="T23" fmla="*/ 176325 h 1124"/>
              <a:gd name="T24" fmla="*/ 146518 w 1365"/>
              <a:gd name="T25" fmla="*/ 183658 h 1124"/>
              <a:gd name="T26" fmla="*/ 123900 w 1365"/>
              <a:gd name="T27" fmla="*/ 187325 h 1124"/>
              <a:gd name="T28" fmla="*/ 114587 w 1365"/>
              <a:gd name="T29" fmla="*/ 177992 h 1124"/>
              <a:gd name="T30" fmla="*/ 104276 w 1365"/>
              <a:gd name="T31" fmla="*/ 187325 h 1124"/>
              <a:gd name="T32" fmla="*/ 81990 w 1365"/>
              <a:gd name="T33" fmla="*/ 184325 h 1124"/>
              <a:gd name="T34" fmla="*/ 79662 w 1365"/>
              <a:gd name="T35" fmla="*/ 176992 h 1124"/>
              <a:gd name="T36" fmla="*/ 84984 w 1365"/>
              <a:gd name="T37" fmla="*/ 169659 h 1124"/>
              <a:gd name="T38" fmla="*/ 110928 w 1365"/>
              <a:gd name="T39" fmla="*/ 164993 h 1124"/>
              <a:gd name="T40" fmla="*/ 105606 w 1365"/>
              <a:gd name="T41" fmla="*/ 93329 h 1124"/>
              <a:gd name="T42" fmla="*/ 5156 w 1365"/>
              <a:gd name="T43" fmla="*/ 72330 h 1124"/>
              <a:gd name="T44" fmla="*/ 3825 w 1365"/>
              <a:gd name="T45" fmla="*/ 62664 h 1124"/>
              <a:gd name="T46" fmla="*/ 3160 w 1365"/>
              <a:gd name="T47" fmla="*/ 52331 h 1124"/>
              <a:gd name="T48" fmla="*/ 16797 w 1365"/>
              <a:gd name="T49" fmla="*/ 46998 h 1124"/>
              <a:gd name="T50" fmla="*/ 103611 w 1365"/>
              <a:gd name="T51" fmla="*/ 43331 h 1124"/>
              <a:gd name="T52" fmla="*/ 103943 w 1365"/>
              <a:gd name="T53" fmla="*/ 39665 h 1124"/>
              <a:gd name="T54" fmla="*/ 106937 w 1365"/>
              <a:gd name="T55" fmla="*/ 12999 h 1124"/>
              <a:gd name="T56" fmla="*/ 112591 w 1365"/>
              <a:gd name="T57" fmla="*/ 0 h 1124"/>
              <a:gd name="T58" fmla="*/ 118246 w 1365"/>
              <a:gd name="T59" fmla="*/ 167 h 11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65"/>
              <a:gd name="T91" fmla="*/ 0 h 1124"/>
              <a:gd name="T92" fmla="*/ 1365 w 1365"/>
              <a:gd name="T93" fmla="*/ 1124 h 11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65" h="1124">
                <a:moveTo>
                  <a:pt x="711" y="1"/>
                </a:moveTo>
                <a:cubicBezTo>
                  <a:pt x="722" y="15"/>
                  <a:pt x="735" y="44"/>
                  <a:pt x="743" y="84"/>
                </a:cubicBezTo>
                <a:cubicBezTo>
                  <a:pt x="751" y="124"/>
                  <a:pt x="756" y="208"/>
                  <a:pt x="759" y="238"/>
                </a:cubicBezTo>
                <a:lnTo>
                  <a:pt x="761" y="262"/>
                </a:lnTo>
                <a:lnTo>
                  <a:pt x="1321" y="292"/>
                </a:lnTo>
                <a:lnTo>
                  <a:pt x="1343" y="294"/>
                </a:lnTo>
                <a:cubicBezTo>
                  <a:pt x="1350" y="300"/>
                  <a:pt x="1365" y="304"/>
                  <a:pt x="1365" y="328"/>
                </a:cubicBezTo>
                <a:lnTo>
                  <a:pt x="1341" y="438"/>
                </a:lnTo>
                <a:lnTo>
                  <a:pt x="749" y="562"/>
                </a:lnTo>
                <a:lnTo>
                  <a:pt x="715" y="990"/>
                </a:lnTo>
                <a:lnTo>
                  <a:pt x="869" y="1016"/>
                </a:lnTo>
                <a:cubicBezTo>
                  <a:pt x="899" y="1027"/>
                  <a:pt x="895" y="1044"/>
                  <a:pt x="897" y="1058"/>
                </a:cubicBezTo>
                <a:lnTo>
                  <a:pt x="881" y="1102"/>
                </a:lnTo>
                <a:lnTo>
                  <a:pt x="745" y="1124"/>
                </a:lnTo>
                <a:lnTo>
                  <a:pt x="689" y="1068"/>
                </a:lnTo>
                <a:lnTo>
                  <a:pt x="627" y="1124"/>
                </a:lnTo>
                <a:lnTo>
                  <a:pt x="493" y="1106"/>
                </a:lnTo>
                <a:lnTo>
                  <a:pt x="479" y="1062"/>
                </a:lnTo>
                <a:cubicBezTo>
                  <a:pt x="482" y="1047"/>
                  <a:pt x="480" y="1030"/>
                  <a:pt x="511" y="1018"/>
                </a:cubicBezTo>
                <a:lnTo>
                  <a:pt x="667" y="990"/>
                </a:lnTo>
                <a:lnTo>
                  <a:pt x="635" y="560"/>
                </a:lnTo>
                <a:lnTo>
                  <a:pt x="31" y="434"/>
                </a:lnTo>
                <a:lnTo>
                  <a:pt x="23" y="376"/>
                </a:lnTo>
                <a:lnTo>
                  <a:pt x="19" y="314"/>
                </a:lnTo>
                <a:cubicBezTo>
                  <a:pt x="32" y="298"/>
                  <a:pt x="0" y="291"/>
                  <a:pt x="101" y="282"/>
                </a:cubicBezTo>
                <a:lnTo>
                  <a:pt x="623" y="260"/>
                </a:lnTo>
                <a:lnTo>
                  <a:pt x="625" y="238"/>
                </a:lnTo>
                <a:cubicBezTo>
                  <a:pt x="628" y="208"/>
                  <a:pt x="634" y="118"/>
                  <a:pt x="643" y="78"/>
                </a:cubicBezTo>
                <a:cubicBezTo>
                  <a:pt x="652" y="38"/>
                  <a:pt x="666" y="13"/>
                  <a:pt x="677" y="0"/>
                </a:cubicBezTo>
                <a:lnTo>
                  <a:pt x="711" y="1"/>
                </a:lnTo>
                <a:close/>
              </a:path>
            </a:pathLst>
          </a:custGeom>
          <a:solidFill>
            <a:srgbClr val="FF0000"/>
          </a:solidFill>
          <a:ln w="9525">
            <a:solidFill>
              <a:schemeClr val="tx1"/>
            </a:solidFill>
            <a:round/>
            <a:headEnd/>
            <a:tailEnd/>
          </a:ln>
        </p:spPr>
        <p:txBody>
          <a:bodyPr/>
          <a:lstStyle/>
          <a:p>
            <a:endParaRPr lang="pt-PT"/>
          </a:p>
        </p:txBody>
      </p:sp>
      <p:sp>
        <p:nvSpPr>
          <p:cNvPr id="5428" name="Freeform 308"/>
          <p:cNvSpPr>
            <a:spLocks/>
          </p:cNvSpPr>
          <p:nvPr/>
        </p:nvSpPr>
        <p:spPr bwMode="auto">
          <a:xfrm rot="7210762">
            <a:off x="4109245" y="3101181"/>
            <a:ext cx="227012" cy="187325"/>
          </a:xfrm>
          <a:custGeom>
            <a:avLst/>
            <a:gdLst>
              <a:gd name="T0" fmla="*/ 118246 w 1365"/>
              <a:gd name="T1" fmla="*/ 167 h 1124"/>
              <a:gd name="T2" fmla="*/ 123568 w 1365"/>
              <a:gd name="T3" fmla="*/ 13999 h 1124"/>
              <a:gd name="T4" fmla="*/ 126229 w 1365"/>
              <a:gd name="T5" fmla="*/ 39665 h 1124"/>
              <a:gd name="T6" fmla="*/ 126561 w 1365"/>
              <a:gd name="T7" fmla="*/ 43665 h 1124"/>
              <a:gd name="T8" fmla="*/ 219694 w 1365"/>
              <a:gd name="T9" fmla="*/ 48665 h 1124"/>
              <a:gd name="T10" fmla="*/ 223353 w 1365"/>
              <a:gd name="T11" fmla="*/ 48998 h 1124"/>
              <a:gd name="T12" fmla="*/ 227012 w 1365"/>
              <a:gd name="T13" fmla="*/ 54664 h 1124"/>
              <a:gd name="T14" fmla="*/ 223021 w 1365"/>
              <a:gd name="T15" fmla="*/ 72997 h 1124"/>
              <a:gd name="T16" fmla="*/ 124566 w 1365"/>
              <a:gd name="T17" fmla="*/ 93663 h 1124"/>
              <a:gd name="T18" fmla="*/ 118911 w 1365"/>
              <a:gd name="T19" fmla="*/ 164993 h 1124"/>
              <a:gd name="T20" fmla="*/ 144523 w 1365"/>
              <a:gd name="T21" fmla="*/ 169326 h 1124"/>
              <a:gd name="T22" fmla="*/ 149179 w 1365"/>
              <a:gd name="T23" fmla="*/ 176325 h 1124"/>
              <a:gd name="T24" fmla="*/ 146518 w 1365"/>
              <a:gd name="T25" fmla="*/ 183658 h 1124"/>
              <a:gd name="T26" fmla="*/ 123900 w 1365"/>
              <a:gd name="T27" fmla="*/ 187325 h 1124"/>
              <a:gd name="T28" fmla="*/ 114587 w 1365"/>
              <a:gd name="T29" fmla="*/ 177992 h 1124"/>
              <a:gd name="T30" fmla="*/ 104276 w 1365"/>
              <a:gd name="T31" fmla="*/ 187325 h 1124"/>
              <a:gd name="T32" fmla="*/ 81990 w 1365"/>
              <a:gd name="T33" fmla="*/ 184325 h 1124"/>
              <a:gd name="T34" fmla="*/ 79662 w 1365"/>
              <a:gd name="T35" fmla="*/ 176992 h 1124"/>
              <a:gd name="T36" fmla="*/ 84984 w 1365"/>
              <a:gd name="T37" fmla="*/ 169659 h 1124"/>
              <a:gd name="T38" fmla="*/ 110928 w 1365"/>
              <a:gd name="T39" fmla="*/ 164993 h 1124"/>
              <a:gd name="T40" fmla="*/ 105606 w 1365"/>
              <a:gd name="T41" fmla="*/ 93329 h 1124"/>
              <a:gd name="T42" fmla="*/ 5156 w 1365"/>
              <a:gd name="T43" fmla="*/ 72330 h 1124"/>
              <a:gd name="T44" fmla="*/ 3825 w 1365"/>
              <a:gd name="T45" fmla="*/ 62664 h 1124"/>
              <a:gd name="T46" fmla="*/ 3160 w 1365"/>
              <a:gd name="T47" fmla="*/ 52331 h 1124"/>
              <a:gd name="T48" fmla="*/ 16797 w 1365"/>
              <a:gd name="T49" fmla="*/ 46998 h 1124"/>
              <a:gd name="T50" fmla="*/ 103611 w 1365"/>
              <a:gd name="T51" fmla="*/ 43331 h 1124"/>
              <a:gd name="T52" fmla="*/ 103943 w 1365"/>
              <a:gd name="T53" fmla="*/ 39665 h 1124"/>
              <a:gd name="T54" fmla="*/ 106937 w 1365"/>
              <a:gd name="T55" fmla="*/ 12999 h 1124"/>
              <a:gd name="T56" fmla="*/ 112591 w 1365"/>
              <a:gd name="T57" fmla="*/ 0 h 1124"/>
              <a:gd name="T58" fmla="*/ 118246 w 1365"/>
              <a:gd name="T59" fmla="*/ 167 h 11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65"/>
              <a:gd name="T91" fmla="*/ 0 h 1124"/>
              <a:gd name="T92" fmla="*/ 1365 w 1365"/>
              <a:gd name="T93" fmla="*/ 1124 h 11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65" h="1124">
                <a:moveTo>
                  <a:pt x="711" y="1"/>
                </a:moveTo>
                <a:cubicBezTo>
                  <a:pt x="722" y="15"/>
                  <a:pt x="735" y="44"/>
                  <a:pt x="743" y="84"/>
                </a:cubicBezTo>
                <a:cubicBezTo>
                  <a:pt x="751" y="124"/>
                  <a:pt x="756" y="208"/>
                  <a:pt x="759" y="238"/>
                </a:cubicBezTo>
                <a:lnTo>
                  <a:pt x="761" y="262"/>
                </a:lnTo>
                <a:lnTo>
                  <a:pt x="1321" y="292"/>
                </a:lnTo>
                <a:lnTo>
                  <a:pt x="1343" y="294"/>
                </a:lnTo>
                <a:cubicBezTo>
                  <a:pt x="1350" y="300"/>
                  <a:pt x="1365" y="304"/>
                  <a:pt x="1365" y="328"/>
                </a:cubicBezTo>
                <a:lnTo>
                  <a:pt x="1341" y="438"/>
                </a:lnTo>
                <a:lnTo>
                  <a:pt x="749" y="562"/>
                </a:lnTo>
                <a:lnTo>
                  <a:pt x="715" y="990"/>
                </a:lnTo>
                <a:lnTo>
                  <a:pt x="869" y="1016"/>
                </a:lnTo>
                <a:cubicBezTo>
                  <a:pt x="899" y="1027"/>
                  <a:pt x="895" y="1044"/>
                  <a:pt x="897" y="1058"/>
                </a:cubicBezTo>
                <a:lnTo>
                  <a:pt x="881" y="1102"/>
                </a:lnTo>
                <a:lnTo>
                  <a:pt x="745" y="1124"/>
                </a:lnTo>
                <a:lnTo>
                  <a:pt x="689" y="1068"/>
                </a:lnTo>
                <a:lnTo>
                  <a:pt x="627" y="1124"/>
                </a:lnTo>
                <a:lnTo>
                  <a:pt x="493" y="1106"/>
                </a:lnTo>
                <a:lnTo>
                  <a:pt x="479" y="1062"/>
                </a:lnTo>
                <a:cubicBezTo>
                  <a:pt x="482" y="1047"/>
                  <a:pt x="480" y="1030"/>
                  <a:pt x="511" y="1018"/>
                </a:cubicBezTo>
                <a:lnTo>
                  <a:pt x="667" y="990"/>
                </a:lnTo>
                <a:lnTo>
                  <a:pt x="635" y="560"/>
                </a:lnTo>
                <a:lnTo>
                  <a:pt x="31" y="434"/>
                </a:lnTo>
                <a:lnTo>
                  <a:pt x="23" y="376"/>
                </a:lnTo>
                <a:lnTo>
                  <a:pt x="19" y="314"/>
                </a:lnTo>
                <a:cubicBezTo>
                  <a:pt x="32" y="298"/>
                  <a:pt x="0" y="291"/>
                  <a:pt x="101" y="282"/>
                </a:cubicBezTo>
                <a:lnTo>
                  <a:pt x="623" y="260"/>
                </a:lnTo>
                <a:lnTo>
                  <a:pt x="625" y="238"/>
                </a:lnTo>
                <a:cubicBezTo>
                  <a:pt x="628" y="208"/>
                  <a:pt x="634" y="118"/>
                  <a:pt x="643" y="78"/>
                </a:cubicBezTo>
                <a:cubicBezTo>
                  <a:pt x="652" y="38"/>
                  <a:pt x="666" y="13"/>
                  <a:pt x="677" y="0"/>
                </a:cubicBezTo>
                <a:lnTo>
                  <a:pt x="711" y="1"/>
                </a:lnTo>
                <a:close/>
              </a:path>
            </a:pathLst>
          </a:custGeom>
          <a:solidFill>
            <a:srgbClr val="FF0000"/>
          </a:solidFill>
          <a:ln w="9525">
            <a:solidFill>
              <a:schemeClr val="tx1"/>
            </a:solidFill>
            <a:round/>
            <a:headEnd/>
            <a:tailEnd/>
          </a:ln>
        </p:spPr>
        <p:txBody>
          <a:bodyPr/>
          <a:lstStyle/>
          <a:p>
            <a:endParaRPr lang="pt-PT"/>
          </a:p>
        </p:txBody>
      </p:sp>
      <p:sp>
        <p:nvSpPr>
          <p:cNvPr id="5429" name="AutoShape 309"/>
          <p:cNvSpPr>
            <a:spLocks noChangeArrowheads="1"/>
          </p:cNvSpPr>
          <p:nvPr/>
        </p:nvSpPr>
        <p:spPr bwMode="auto">
          <a:xfrm>
            <a:off x="4191000" y="270986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5430" name="AutoShape 310"/>
          <p:cNvSpPr>
            <a:spLocks noChangeArrowheads="1"/>
          </p:cNvSpPr>
          <p:nvPr/>
        </p:nvSpPr>
        <p:spPr bwMode="auto">
          <a:xfrm>
            <a:off x="4435475" y="3309938"/>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5431" name="AutoShape 311"/>
          <p:cNvSpPr>
            <a:spLocks noChangeArrowheads="1"/>
          </p:cNvSpPr>
          <p:nvPr/>
        </p:nvSpPr>
        <p:spPr bwMode="auto">
          <a:xfrm>
            <a:off x="4822825" y="244316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5432" name="AutoShape 312"/>
          <p:cNvSpPr>
            <a:spLocks noChangeArrowheads="1"/>
          </p:cNvSpPr>
          <p:nvPr/>
        </p:nvSpPr>
        <p:spPr bwMode="auto">
          <a:xfrm>
            <a:off x="4195763" y="3127375"/>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5423" name="Freeform 303"/>
          <p:cNvSpPr>
            <a:spLocks/>
          </p:cNvSpPr>
          <p:nvPr/>
        </p:nvSpPr>
        <p:spPr bwMode="auto">
          <a:xfrm rot="9181981">
            <a:off x="5133975" y="5010150"/>
            <a:ext cx="511175" cy="306388"/>
          </a:xfrm>
          <a:custGeom>
            <a:avLst/>
            <a:gdLst>
              <a:gd name="T0" fmla="*/ 190468 w 993"/>
              <a:gd name="T1" fmla="*/ 10814 h 595"/>
              <a:gd name="T2" fmla="*/ 236798 w 993"/>
              <a:gd name="T3" fmla="*/ 10814 h 595"/>
              <a:gd name="T4" fmla="*/ 245035 w 993"/>
              <a:gd name="T5" fmla="*/ 1545 h 595"/>
              <a:gd name="T6" fmla="*/ 255330 w 993"/>
              <a:gd name="T7" fmla="*/ 1545 h 595"/>
              <a:gd name="T8" fmla="*/ 262537 w 993"/>
              <a:gd name="T9" fmla="*/ 9784 h 595"/>
              <a:gd name="T10" fmla="*/ 310411 w 993"/>
              <a:gd name="T11" fmla="*/ 11329 h 595"/>
              <a:gd name="T12" fmla="*/ 311956 w 993"/>
              <a:gd name="T13" fmla="*/ 44800 h 595"/>
              <a:gd name="T14" fmla="*/ 262537 w 993"/>
              <a:gd name="T15" fmla="*/ 44800 h 595"/>
              <a:gd name="T16" fmla="*/ 270259 w 993"/>
              <a:gd name="T17" fmla="*/ 150362 h 595"/>
              <a:gd name="T18" fmla="*/ 469993 w 993"/>
              <a:gd name="T19" fmla="*/ 159116 h 595"/>
              <a:gd name="T20" fmla="*/ 495732 w 993"/>
              <a:gd name="T21" fmla="*/ 161176 h 595"/>
              <a:gd name="T22" fmla="*/ 493158 w 993"/>
              <a:gd name="T23" fmla="*/ 185378 h 595"/>
              <a:gd name="T24" fmla="*/ 387628 w 993"/>
              <a:gd name="T25" fmla="*/ 193617 h 595"/>
              <a:gd name="T26" fmla="*/ 387628 w 993"/>
              <a:gd name="T27" fmla="*/ 230177 h 595"/>
              <a:gd name="T28" fmla="*/ 364463 w 993"/>
              <a:gd name="T29" fmla="*/ 230692 h 595"/>
              <a:gd name="T30" fmla="*/ 364463 w 993"/>
              <a:gd name="T31" fmla="*/ 195161 h 595"/>
              <a:gd name="T32" fmla="*/ 321737 w 993"/>
              <a:gd name="T33" fmla="*/ 201341 h 595"/>
              <a:gd name="T34" fmla="*/ 320192 w 993"/>
              <a:gd name="T35" fmla="*/ 233782 h 595"/>
              <a:gd name="T36" fmla="*/ 298572 w 993"/>
              <a:gd name="T37" fmla="*/ 234812 h 595"/>
              <a:gd name="T38" fmla="*/ 300116 w 993"/>
              <a:gd name="T39" fmla="*/ 203915 h 595"/>
              <a:gd name="T40" fmla="*/ 270259 w 993"/>
              <a:gd name="T41" fmla="*/ 207005 h 595"/>
              <a:gd name="T42" fmla="*/ 265626 w 993"/>
              <a:gd name="T43" fmla="*/ 289395 h 595"/>
              <a:gd name="T44" fmla="*/ 253786 w 993"/>
              <a:gd name="T45" fmla="*/ 306388 h 595"/>
              <a:gd name="T46" fmla="*/ 242975 w 993"/>
              <a:gd name="T47" fmla="*/ 287850 h 595"/>
              <a:gd name="T48" fmla="*/ 235254 w 993"/>
              <a:gd name="T49" fmla="*/ 205975 h 595"/>
              <a:gd name="T50" fmla="*/ 213633 w 993"/>
              <a:gd name="T51" fmla="*/ 205460 h 595"/>
              <a:gd name="T52" fmla="*/ 211574 w 993"/>
              <a:gd name="T53" fmla="*/ 236356 h 595"/>
              <a:gd name="T54" fmla="*/ 188409 w 993"/>
              <a:gd name="T55" fmla="*/ 237901 h 595"/>
              <a:gd name="T56" fmla="*/ 187379 w 993"/>
              <a:gd name="T57" fmla="*/ 204430 h 595"/>
              <a:gd name="T58" fmla="*/ 144138 w 993"/>
              <a:gd name="T59" fmla="*/ 201341 h 595"/>
              <a:gd name="T60" fmla="*/ 142079 w 993"/>
              <a:gd name="T61" fmla="*/ 233782 h 595"/>
              <a:gd name="T62" fmla="*/ 123547 w 993"/>
              <a:gd name="T63" fmla="*/ 233782 h 595"/>
              <a:gd name="T64" fmla="*/ 122517 w 993"/>
              <a:gd name="T65" fmla="*/ 199796 h 595"/>
              <a:gd name="T66" fmla="*/ 20076 w 993"/>
              <a:gd name="T67" fmla="*/ 193617 h 595"/>
              <a:gd name="T68" fmla="*/ 3603 w 993"/>
              <a:gd name="T69" fmla="*/ 175079 h 595"/>
              <a:gd name="T70" fmla="*/ 42212 w 993"/>
              <a:gd name="T71" fmla="*/ 164265 h 595"/>
              <a:gd name="T72" fmla="*/ 234739 w 993"/>
              <a:gd name="T73" fmla="*/ 149847 h 595"/>
              <a:gd name="T74" fmla="*/ 239372 w 993"/>
              <a:gd name="T75" fmla="*/ 46344 h 595"/>
              <a:gd name="T76" fmla="*/ 191498 w 993"/>
              <a:gd name="T77" fmla="*/ 46344 h 595"/>
              <a:gd name="T78" fmla="*/ 190468 w 993"/>
              <a:gd name="T79" fmla="*/ 10814 h 5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93"/>
              <a:gd name="T121" fmla="*/ 0 h 595"/>
              <a:gd name="T122" fmla="*/ 993 w 993"/>
              <a:gd name="T123" fmla="*/ 595 h 59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93" h="595">
                <a:moveTo>
                  <a:pt x="370" y="21"/>
                </a:moveTo>
                <a:lnTo>
                  <a:pt x="460" y="21"/>
                </a:lnTo>
                <a:lnTo>
                  <a:pt x="476" y="3"/>
                </a:lnTo>
                <a:cubicBezTo>
                  <a:pt x="482" y="0"/>
                  <a:pt x="490" y="0"/>
                  <a:pt x="496" y="3"/>
                </a:cubicBezTo>
                <a:lnTo>
                  <a:pt x="510" y="19"/>
                </a:lnTo>
                <a:lnTo>
                  <a:pt x="603" y="22"/>
                </a:lnTo>
                <a:lnTo>
                  <a:pt x="606" y="87"/>
                </a:lnTo>
                <a:lnTo>
                  <a:pt x="510" y="87"/>
                </a:lnTo>
                <a:lnTo>
                  <a:pt x="525" y="292"/>
                </a:lnTo>
                <a:lnTo>
                  <a:pt x="913" y="309"/>
                </a:lnTo>
                <a:lnTo>
                  <a:pt x="963" y="313"/>
                </a:lnTo>
                <a:cubicBezTo>
                  <a:pt x="970" y="321"/>
                  <a:pt x="993" y="350"/>
                  <a:pt x="958" y="360"/>
                </a:cubicBezTo>
                <a:lnTo>
                  <a:pt x="753" y="376"/>
                </a:lnTo>
                <a:lnTo>
                  <a:pt x="753" y="447"/>
                </a:lnTo>
                <a:lnTo>
                  <a:pt x="708" y="448"/>
                </a:lnTo>
                <a:lnTo>
                  <a:pt x="708" y="379"/>
                </a:lnTo>
                <a:lnTo>
                  <a:pt x="625" y="391"/>
                </a:lnTo>
                <a:lnTo>
                  <a:pt x="622" y="454"/>
                </a:lnTo>
                <a:lnTo>
                  <a:pt x="580" y="456"/>
                </a:lnTo>
                <a:lnTo>
                  <a:pt x="583" y="396"/>
                </a:lnTo>
                <a:lnTo>
                  <a:pt x="525" y="402"/>
                </a:lnTo>
                <a:lnTo>
                  <a:pt x="516" y="562"/>
                </a:lnTo>
                <a:cubicBezTo>
                  <a:pt x="511" y="594"/>
                  <a:pt x="500" y="595"/>
                  <a:pt x="493" y="595"/>
                </a:cubicBezTo>
                <a:cubicBezTo>
                  <a:pt x="486" y="595"/>
                  <a:pt x="478" y="591"/>
                  <a:pt x="472" y="559"/>
                </a:cubicBezTo>
                <a:lnTo>
                  <a:pt x="457" y="400"/>
                </a:lnTo>
                <a:lnTo>
                  <a:pt x="415" y="399"/>
                </a:lnTo>
                <a:lnTo>
                  <a:pt x="411" y="459"/>
                </a:lnTo>
                <a:lnTo>
                  <a:pt x="366" y="462"/>
                </a:lnTo>
                <a:lnTo>
                  <a:pt x="364" y="397"/>
                </a:lnTo>
                <a:lnTo>
                  <a:pt x="280" y="391"/>
                </a:lnTo>
                <a:lnTo>
                  <a:pt x="276" y="454"/>
                </a:lnTo>
                <a:lnTo>
                  <a:pt x="240" y="454"/>
                </a:lnTo>
                <a:lnTo>
                  <a:pt x="238" y="388"/>
                </a:lnTo>
                <a:lnTo>
                  <a:pt x="39" y="376"/>
                </a:lnTo>
                <a:cubicBezTo>
                  <a:pt x="1" y="368"/>
                  <a:pt x="0" y="349"/>
                  <a:pt x="7" y="340"/>
                </a:cubicBezTo>
                <a:cubicBezTo>
                  <a:pt x="14" y="331"/>
                  <a:pt x="7" y="327"/>
                  <a:pt x="82" y="319"/>
                </a:cubicBezTo>
                <a:lnTo>
                  <a:pt x="456" y="291"/>
                </a:lnTo>
                <a:lnTo>
                  <a:pt x="465" y="90"/>
                </a:lnTo>
                <a:lnTo>
                  <a:pt x="372" y="90"/>
                </a:lnTo>
                <a:lnTo>
                  <a:pt x="370" y="21"/>
                </a:lnTo>
                <a:close/>
              </a:path>
            </a:pathLst>
          </a:custGeom>
          <a:solidFill>
            <a:srgbClr val="0000FF"/>
          </a:solidFill>
          <a:ln w="9525">
            <a:solidFill>
              <a:schemeClr val="tx1"/>
            </a:solidFill>
            <a:round/>
            <a:headEnd/>
            <a:tailEnd/>
          </a:ln>
        </p:spPr>
        <p:txBody>
          <a:bodyPr/>
          <a:lstStyle/>
          <a:p>
            <a:endParaRPr lang="pt-PT"/>
          </a:p>
        </p:txBody>
      </p:sp>
      <p:sp>
        <p:nvSpPr>
          <p:cNvPr id="5436" name="AutoShape 316"/>
          <p:cNvSpPr>
            <a:spLocks noChangeArrowheads="1"/>
          </p:cNvSpPr>
          <p:nvPr/>
        </p:nvSpPr>
        <p:spPr bwMode="auto">
          <a:xfrm>
            <a:off x="3943350" y="2457450"/>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5437" name="AutoShape 317"/>
          <p:cNvSpPr>
            <a:spLocks noChangeArrowheads="1"/>
          </p:cNvSpPr>
          <p:nvPr/>
        </p:nvSpPr>
        <p:spPr bwMode="auto">
          <a:xfrm>
            <a:off x="4530725" y="2554288"/>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5425" name="Freeform 305"/>
          <p:cNvSpPr>
            <a:spLocks/>
          </p:cNvSpPr>
          <p:nvPr/>
        </p:nvSpPr>
        <p:spPr bwMode="auto">
          <a:xfrm rot="7676190">
            <a:off x="2926557" y="2115344"/>
            <a:ext cx="277812" cy="215900"/>
          </a:xfrm>
          <a:custGeom>
            <a:avLst/>
            <a:gdLst>
              <a:gd name="T0" fmla="*/ 141150 w 1362"/>
              <a:gd name="T1" fmla="*/ 0 h 1060"/>
              <a:gd name="T2" fmla="*/ 149717 w 1362"/>
              <a:gd name="T3" fmla="*/ 14258 h 1060"/>
              <a:gd name="T4" fmla="*/ 152572 w 1362"/>
              <a:gd name="T5" fmla="*/ 57030 h 1060"/>
              <a:gd name="T6" fmla="*/ 157060 w 1362"/>
              <a:gd name="T7" fmla="*/ 66807 h 1060"/>
              <a:gd name="T8" fmla="*/ 175825 w 1362"/>
              <a:gd name="T9" fmla="*/ 70880 h 1060"/>
              <a:gd name="T10" fmla="*/ 261086 w 1362"/>
              <a:gd name="T11" fmla="*/ 75769 h 1060"/>
              <a:gd name="T12" fmla="*/ 275772 w 1362"/>
              <a:gd name="T13" fmla="*/ 85138 h 1060"/>
              <a:gd name="T14" fmla="*/ 271285 w 1362"/>
              <a:gd name="T15" fmla="*/ 104284 h 1060"/>
              <a:gd name="T16" fmla="*/ 168890 w 1362"/>
              <a:gd name="T17" fmla="*/ 123837 h 1060"/>
              <a:gd name="T18" fmla="*/ 150940 w 1362"/>
              <a:gd name="T19" fmla="*/ 135243 h 1060"/>
              <a:gd name="T20" fmla="*/ 149717 w 1362"/>
              <a:gd name="T21" fmla="*/ 157648 h 1060"/>
              <a:gd name="T22" fmla="*/ 148493 w 1362"/>
              <a:gd name="T23" fmla="*/ 184941 h 1060"/>
              <a:gd name="T24" fmla="*/ 188880 w 1362"/>
              <a:gd name="T25" fmla="*/ 190644 h 1060"/>
              <a:gd name="T26" fmla="*/ 190511 w 1362"/>
              <a:gd name="T27" fmla="*/ 196347 h 1060"/>
              <a:gd name="T28" fmla="*/ 189695 w 1362"/>
              <a:gd name="T29" fmla="*/ 203679 h 1060"/>
              <a:gd name="T30" fmla="*/ 182760 w 1362"/>
              <a:gd name="T31" fmla="*/ 210197 h 1060"/>
              <a:gd name="T32" fmla="*/ 141558 w 1362"/>
              <a:gd name="T33" fmla="*/ 215900 h 1060"/>
              <a:gd name="T34" fmla="*/ 101579 w 1362"/>
              <a:gd name="T35" fmla="*/ 210197 h 1060"/>
              <a:gd name="T36" fmla="*/ 95052 w 1362"/>
              <a:gd name="T37" fmla="*/ 204901 h 1060"/>
              <a:gd name="T38" fmla="*/ 93420 w 1362"/>
              <a:gd name="T39" fmla="*/ 197161 h 1060"/>
              <a:gd name="T40" fmla="*/ 97907 w 1362"/>
              <a:gd name="T41" fmla="*/ 190644 h 1060"/>
              <a:gd name="T42" fmla="*/ 135031 w 1362"/>
              <a:gd name="T43" fmla="*/ 184941 h 1060"/>
              <a:gd name="T44" fmla="*/ 132175 w 1362"/>
              <a:gd name="T45" fmla="*/ 156018 h 1060"/>
              <a:gd name="T46" fmla="*/ 131359 w 1362"/>
              <a:gd name="T47" fmla="*/ 134428 h 1060"/>
              <a:gd name="T48" fmla="*/ 114633 w 1362"/>
              <a:gd name="T49" fmla="*/ 123837 h 1060"/>
              <a:gd name="T50" fmla="*/ 9383 w 1362"/>
              <a:gd name="T51" fmla="*/ 104284 h 1060"/>
              <a:gd name="T52" fmla="*/ 5711 w 1362"/>
              <a:gd name="T53" fmla="*/ 87582 h 1060"/>
              <a:gd name="T54" fmla="*/ 16726 w 1362"/>
              <a:gd name="T55" fmla="*/ 75361 h 1060"/>
              <a:gd name="T56" fmla="*/ 106474 w 1362"/>
              <a:gd name="T57" fmla="*/ 70880 h 1060"/>
              <a:gd name="T58" fmla="*/ 123200 w 1362"/>
              <a:gd name="T59" fmla="*/ 67214 h 1060"/>
              <a:gd name="T60" fmla="*/ 130543 w 1362"/>
              <a:gd name="T61" fmla="*/ 56215 h 1060"/>
              <a:gd name="T62" fmla="*/ 132583 w 1362"/>
              <a:gd name="T63" fmla="*/ 14665 h 1060"/>
              <a:gd name="T64" fmla="*/ 141150 w 1362"/>
              <a:gd name="T65" fmla="*/ 0 h 10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2"/>
              <a:gd name="T100" fmla="*/ 0 h 1060"/>
              <a:gd name="T101" fmla="*/ 1362 w 1362"/>
              <a:gd name="T102" fmla="*/ 1060 h 10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2" h="1060">
                <a:moveTo>
                  <a:pt x="692" y="0"/>
                </a:moveTo>
                <a:cubicBezTo>
                  <a:pt x="706" y="0"/>
                  <a:pt x="725" y="23"/>
                  <a:pt x="734" y="70"/>
                </a:cubicBezTo>
                <a:lnTo>
                  <a:pt x="748" y="280"/>
                </a:lnTo>
                <a:cubicBezTo>
                  <a:pt x="754" y="323"/>
                  <a:pt x="751" y="317"/>
                  <a:pt x="770" y="328"/>
                </a:cubicBezTo>
                <a:lnTo>
                  <a:pt x="862" y="348"/>
                </a:lnTo>
                <a:lnTo>
                  <a:pt x="1280" y="372"/>
                </a:lnTo>
                <a:cubicBezTo>
                  <a:pt x="1362" y="384"/>
                  <a:pt x="1344" y="395"/>
                  <a:pt x="1352" y="418"/>
                </a:cubicBezTo>
                <a:lnTo>
                  <a:pt x="1330" y="512"/>
                </a:lnTo>
                <a:lnTo>
                  <a:pt x="828" y="608"/>
                </a:lnTo>
                <a:cubicBezTo>
                  <a:pt x="730" y="633"/>
                  <a:pt x="756" y="636"/>
                  <a:pt x="740" y="664"/>
                </a:cubicBezTo>
                <a:lnTo>
                  <a:pt x="734" y="774"/>
                </a:lnTo>
                <a:lnTo>
                  <a:pt x="728" y="908"/>
                </a:lnTo>
                <a:lnTo>
                  <a:pt x="926" y="936"/>
                </a:lnTo>
                <a:lnTo>
                  <a:pt x="934" y="964"/>
                </a:lnTo>
                <a:lnTo>
                  <a:pt x="930" y="1000"/>
                </a:lnTo>
                <a:cubicBezTo>
                  <a:pt x="924" y="1011"/>
                  <a:pt x="935" y="1022"/>
                  <a:pt x="896" y="1032"/>
                </a:cubicBezTo>
                <a:lnTo>
                  <a:pt x="694" y="1060"/>
                </a:lnTo>
                <a:lnTo>
                  <a:pt x="498" y="1032"/>
                </a:lnTo>
                <a:cubicBezTo>
                  <a:pt x="460" y="1023"/>
                  <a:pt x="473" y="1017"/>
                  <a:pt x="466" y="1006"/>
                </a:cubicBezTo>
                <a:lnTo>
                  <a:pt x="458" y="968"/>
                </a:lnTo>
                <a:cubicBezTo>
                  <a:pt x="460" y="956"/>
                  <a:pt x="446" y="946"/>
                  <a:pt x="480" y="936"/>
                </a:cubicBezTo>
                <a:lnTo>
                  <a:pt x="662" y="908"/>
                </a:lnTo>
                <a:lnTo>
                  <a:pt x="648" y="766"/>
                </a:lnTo>
                <a:lnTo>
                  <a:pt x="644" y="660"/>
                </a:lnTo>
                <a:cubicBezTo>
                  <a:pt x="630" y="634"/>
                  <a:pt x="662" y="633"/>
                  <a:pt x="562" y="608"/>
                </a:cubicBezTo>
                <a:lnTo>
                  <a:pt x="46" y="512"/>
                </a:lnTo>
                <a:lnTo>
                  <a:pt x="28" y="430"/>
                </a:lnTo>
                <a:cubicBezTo>
                  <a:pt x="34" y="406"/>
                  <a:pt x="0" y="384"/>
                  <a:pt x="82" y="370"/>
                </a:cubicBezTo>
                <a:lnTo>
                  <a:pt x="522" y="348"/>
                </a:lnTo>
                <a:lnTo>
                  <a:pt x="604" y="330"/>
                </a:lnTo>
                <a:cubicBezTo>
                  <a:pt x="624" y="318"/>
                  <a:pt x="632" y="319"/>
                  <a:pt x="640" y="276"/>
                </a:cubicBezTo>
                <a:lnTo>
                  <a:pt x="650" y="72"/>
                </a:lnTo>
                <a:cubicBezTo>
                  <a:pt x="659" y="26"/>
                  <a:pt x="678" y="0"/>
                  <a:pt x="692" y="0"/>
                </a:cubicBezTo>
                <a:close/>
              </a:path>
            </a:pathLst>
          </a:custGeom>
          <a:solidFill>
            <a:srgbClr val="0000FF"/>
          </a:solidFill>
          <a:ln w="9525">
            <a:solidFill>
              <a:schemeClr val="tx1"/>
            </a:solidFill>
            <a:round/>
            <a:headEnd/>
            <a:tailEnd/>
          </a:ln>
        </p:spPr>
        <p:txBody>
          <a:bodyPr/>
          <a:lstStyle/>
          <a:p>
            <a:endParaRPr lang="pt-PT"/>
          </a:p>
        </p:txBody>
      </p:sp>
      <p:sp>
        <p:nvSpPr>
          <p:cNvPr id="5424" name="Freeform 304"/>
          <p:cNvSpPr>
            <a:spLocks/>
          </p:cNvSpPr>
          <p:nvPr/>
        </p:nvSpPr>
        <p:spPr bwMode="auto">
          <a:xfrm rot="7271000">
            <a:off x="3042444" y="1921669"/>
            <a:ext cx="473075" cy="344487"/>
          </a:xfrm>
          <a:custGeom>
            <a:avLst/>
            <a:gdLst>
              <a:gd name="T0" fmla="*/ 238841 w 1848"/>
              <a:gd name="T1" fmla="*/ 256 h 1344"/>
              <a:gd name="T2" fmla="*/ 251897 w 1848"/>
              <a:gd name="T3" fmla="*/ 21274 h 1344"/>
              <a:gd name="T4" fmla="*/ 254969 w 1848"/>
              <a:gd name="T5" fmla="*/ 70487 h 1344"/>
              <a:gd name="T6" fmla="*/ 270329 w 1848"/>
              <a:gd name="T7" fmla="*/ 73562 h 1344"/>
              <a:gd name="T8" fmla="*/ 270073 w 1848"/>
              <a:gd name="T9" fmla="*/ 51776 h 1344"/>
              <a:gd name="T10" fmla="*/ 273913 w 1848"/>
              <a:gd name="T11" fmla="*/ 46393 h 1344"/>
              <a:gd name="T12" fmla="*/ 288504 w 1848"/>
              <a:gd name="T13" fmla="*/ 46649 h 1344"/>
              <a:gd name="T14" fmla="*/ 292600 w 1848"/>
              <a:gd name="T15" fmla="*/ 51776 h 1344"/>
              <a:gd name="T16" fmla="*/ 292600 w 1848"/>
              <a:gd name="T17" fmla="*/ 78689 h 1344"/>
              <a:gd name="T18" fmla="*/ 319479 w 1848"/>
              <a:gd name="T19" fmla="*/ 82021 h 1344"/>
              <a:gd name="T20" fmla="*/ 321527 w 1848"/>
              <a:gd name="T21" fmla="*/ 58952 h 1344"/>
              <a:gd name="T22" fmla="*/ 324599 w 1848"/>
              <a:gd name="T23" fmla="*/ 53570 h 1344"/>
              <a:gd name="T24" fmla="*/ 338423 w 1848"/>
              <a:gd name="T25" fmla="*/ 53570 h 1344"/>
              <a:gd name="T26" fmla="*/ 343031 w 1848"/>
              <a:gd name="T27" fmla="*/ 59465 h 1344"/>
              <a:gd name="T28" fmla="*/ 343287 w 1848"/>
              <a:gd name="T29" fmla="*/ 87403 h 1344"/>
              <a:gd name="T30" fmla="*/ 454644 w 1848"/>
              <a:gd name="T31" fmla="*/ 107396 h 1344"/>
              <a:gd name="T32" fmla="*/ 454644 w 1848"/>
              <a:gd name="T33" fmla="*/ 135847 h 1344"/>
              <a:gd name="T34" fmla="*/ 429300 w 1848"/>
              <a:gd name="T35" fmla="*/ 139692 h 1344"/>
              <a:gd name="T36" fmla="*/ 254201 w 1848"/>
              <a:gd name="T37" fmla="*/ 165067 h 1344"/>
              <a:gd name="T38" fmla="*/ 248057 w 1848"/>
              <a:gd name="T39" fmla="*/ 255033 h 1344"/>
              <a:gd name="T40" fmla="*/ 318711 w 1848"/>
              <a:gd name="T41" fmla="*/ 274257 h 1344"/>
              <a:gd name="T42" fmla="*/ 311031 w 1848"/>
              <a:gd name="T43" fmla="*/ 298094 h 1344"/>
              <a:gd name="T44" fmla="*/ 243449 w 1848"/>
              <a:gd name="T45" fmla="*/ 302708 h 1344"/>
              <a:gd name="T46" fmla="*/ 240377 w 1848"/>
              <a:gd name="T47" fmla="*/ 338848 h 1344"/>
              <a:gd name="T48" fmla="*/ 228090 w 1848"/>
              <a:gd name="T49" fmla="*/ 337310 h 1344"/>
              <a:gd name="T50" fmla="*/ 225786 w 1848"/>
              <a:gd name="T51" fmla="*/ 302708 h 1344"/>
              <a:gd name="T52" fmla="*/ 154364 w 1848"/>
              <a:gd name="T53" fmla="*/ 295787 h 1344"/>
              <a:gd name="T54" fmla="*/ 152828 w 1848"/>
              <a:gd name="T55" fmla="*/ 271950 h 1344"/>
              <a:gd name="T56" fmla="*/ 222714 w 1848"/>
              <a:gd name="T57" fmla="*/ 255033 h 1344"/>
              <a:gd name="T58" fmla="*/ 215802 w 1848"/>
              <a:gd name="T59" fmla="*/ 165067 h 1344"/>
              <a:gd name="T60" fmla="*/ 40703 w 1848"/>
              <a:gd name="T61" fmla="*/ 135847 h 1344"/>
              <a:gd name="T62" fmla="*/ 17664 w 1848"/>
              <a:gd name="T63" fmla="*/ 132002 h 1344"/>
              <a:gd name="T64" fmla="*/ 19199 w 1848"/>
              <a:gd name="T65" fmla="*/ 101244 h 1344"/>
              <a:gd name="T66" fmla="*/ 133628 w 1848"/>
              <a:gd name="T67" fmla="*/ 82790 h 1344"/>
              <a:gd name="T68" fmla="*/ 133628 w 1848"/>
              <a:gd name="T69" fmla="*/ 58952 h 1344"/>
              <a:gd name="T70" fmla="*/ 136700 w 1848"/>
              <a:gd name="T71" fmla="*/ 51776 h 1344"/>
              <a:gd name="T72" fmla="*/ 153340 w 1848"/>
              <a:gd name="T73" fmla="*/ 51776 h 1344"/>
              <a:gd name="T74" fmla="*/ 155644 w 1848"/>
              <a:gd name="T75" fmla="*/ 58183 h 1344"/>
              <a:gd name="T76" fmla="*/ 155644 w 1848"/>
              <a:gd name="T77" fmla="*/ 78176 h 1344"/>
              <a:gd name="T78" fmla="*/ 184315 w 1848"/>
              <a:gd name="T79" fmla="*/ 75869 h 1344"/>
              <a:gd name="T80" fmla="*/ 184315 w 1848"/>
              <a:gd name="T81" fmla="*/ 51263 h 1344"/>
              <a:gd name="T82" fmla="*/ 188667 w 1848"/>
              <a:gd name="T83" fmla="*/ 45624 h 1344"/>
              <a:gd name="T84" fmla="*/ 201978 w 1848"/>
              <a:gd name="T85" fmla="*/ 45624 h 1344"/>
              <a:gd name="T86" fmla="*/ 205562 w 1848"/>
              <a:gd name="T87" fmla="*/ 50494 h 1344"/>
              <a:gd name="T88" fmla="*/ 205818 w 1848"/>
              <a:gd name="T89" fmla="*/ 72024 h 1344"/>
              <a:gd name="T90" fmla="*/ 220410 w 1848"/>
              <a:gd name="T91" fmla="*/ 70487 h 1344"/>
              <a:gd name="T92" fmla="*/ 225018 w 1848"/>
              <a:gd name="T93" fmla="*/ 19736 h 1344"/>
              <a:gd name="T94" fmla="*/ 238841 w 1848"/>
              <a:gd name="T95" fmla="*/ 256 h 13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48"/>
              <a:gd name="T145" fmla="*/ 0 h 1344"/>
              <a:gd name="T146" fmla="*/ 1848 w 1848"/>
              <a:gd name="T147" fmla="*/ 1344 h 13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48" h="1344">
                <a:moveTo>
                  <a:pt x="933" y="1"/>
                </a:moveTo>
                <a:cubicBezTo>
                  <a:pt x="950" y="2"/>
                  <a:pt x="974" y="37"/>
                  <a:pt x="984" y="83"/>
                </a:cubicBezTo>
                <a:lnTo>
                  <a:pt x="996" y="275"/>
                </a:lnTo>
                <a:lnTo>
                  <a:pt x="1056" y="287"/>
                </a:lnTo>
                <a:lnTo>
                  <a:pt x="1055" y="202"/>
                </a:lnTo>
                <a:cubicBezTo>
                  <a:pt x="1057" y="184"/>
                  <a:pt x="1058" y="184"/>
                  <a:pt x="1070" y="181"/>
                </a:cubicBezTo>
                <a:lnTo>
                  <a:pt x="1127" y="182"/>
                </a:lnTo>
                <a:cubicBezTo>
                  <a:pt x="1139" y="185"/>
                  <a:pt x="1140" y="181"/>
                  <a:pt x="1143" y="202"/>
                </a:cubicBezTo>
                <a:lnTo>
                  <a:pt x="1143" y="307"/>
                </a:lnTo>
                <a:lnTo>
                  <a:pt x="1248" y="320"/>
                </a:lnTo>
                <a:lnTo>
                  <a:pt x="1256" y="230"/>
                </a:lnTo>
                <a:cubicBezTo>
                  <a:pt x="1259" y="212"/>
                  <a:pt x="1257" y="212"/>
                  <a:pt x="1268" y="209"/>
                </a:cubicBezTo>
                <a:lnTo>
                  <a:pt x="1322" y="209"/>
                </a:lnTo>
                <a:cubicBezTo>
                  <a:pt x="1334" y="213"/>
                  <a:pt x="1337" y="210"/>
                  <a:pt x="1340" y="232"/>
                </a:cubicBezTo>
                <a:lnTo>
                  <a:pt x="1341" y="341"/>
                </a:lnTo>
                <a:lnTo>
                  <a:pt x="1776" y="419"/>
                </a:lnTo>
                <a:cubicBezTo>
                  <a:pt x="1848" y="450"/>
                  <a:pt x="1792" y="509"/>
                  <a:pt x="1776" y="530"/>
                </a:cubicBezTo>
                <a:lnTo>
                  <a:pt x="1677" y="545"/>
                </a:lnTo>
                <a:lnTo>
                  <a:pt x="993" y="644"/>
                </a:lnTo>
                <a:lnTo>
                  <a:pt x="969" y="995"/>
                </a:lnTo>
                <a:lnTo>
                  <a:pt x="1245" y="1070"/>
                </a:lnTo>
                <a:cubicBezTo>
                  <a:pt x="1286" y="1098"/>
                  <a:pt x="1264" y="1145"/>
                  <a:pt x="1215" y="1163"/>
                </a:cubicBezTo>
                <a:lnTo>
                  <a:pt x="951" y="1181"/>
                </a:lnTo>
                <a:lnTo>
                  <a:pt x="939" y="1322"/>
                </a:lnTo>
                <a:cubicBezTo>
                  <a:pt x="929" y="1344"/>
                  <a:pt x="900" y="1339"/>
                  <a:pt x="891" y="1316"/>
                </a:cubicBezTo>
                <a:lnTo>
                  <a:pt x="882" y="1181"/>
                </a:lnTo>
                <a:lnTo>
                  <a:pt x="603" y="1154"/>
                </a:lnTo>
                <a:cubicBezTo>
                  <a:pt x="556" y="1134"/>
                  <a:pt x="553" y="1087"/>
                  <a:pt x="597" y="1061"/>
                </a:cubicBezTo>
                <a:lnTo>
                  <a:pt x="870" y="995"/>
                </a:lnTo>
                <a:lnTo>
                  <a:pt x="843" y="644"/>
                </a:lnTo>
                <a:lnTo>
                  <a:pt x="159" y="530"/>
                </a:lnTo>
                <a:lnTo>
                  <a:pt x="69" y="515"/>
                </a:lnTo>
                <a:cubicBezTo>
                  <a:pt x="55" y="492"/>
                  <a:pt x="0" y="427"/>
                  <a:pt x="75" y="395"/>
                </a:cubicBezTo>
                <a:lnTo>
                  <a:pt x="522" y="323"/>
                </a:lnTo>
                <a:lnTo>
                  <a:pt x="522" y="230"/>
                </a:lnTo>
                <a:cubicBezTo>
                  <a:pt x="524" y="210"/>
                  <a:pt x="521" y="207"/>
                  <a:pt x="534" y="202"/>
                </a:cubicBezTo>
                <a:lnTo>
                  <a:pt x="599" y="202"/>
                </a:lnTo>
                <a:cubicBezTo>
                  <a:pt x="611" y="206"/>
                  <a:pt x="607" y="210"/>
                  <a:pt x="608" y="227"/>
                </a:cubicBezTo>
                <a:lnTo>
                  <a:pt x="608" y="305"/>
                </a:lnTo>
                <a:lnTo>
                  <a:pt x="720" y="296"/>
                </a:lnTo>
                <a:lnTo>
                  <a:pt x="720" y="200"/>
                </a:lnTo>
                <a:cubicBezTo>
                  <a:pt x="723" y="180"/>
                  <a:pt x="726" y="182"/>
                  <a:pt x="737" y="178"/>
                </a:cubicBezTo>
                <a:lnTo>
                  <a:pt x="789" y="178"/>
                </a:lnTo>
                <a:cubicBezTo>
                  <a:pt x="800" y="181"/>
                  <a:pt x="801" y="180"/>
                  <a:pt x="803" y="197"/>
                </a:cubicBezTo>
                <a:lnTo>
                  <a:pt x="804" y="281"/>
                </a:lnTo>
                <a:lnTo>
                  <a:pt x="861" y="275"/>
                </a:lnTo>
                <a:lnTo>
                  <a:pt x="879" y="77"/>
                </a:lnTo>
                <a:cubicBezTo>
                  <a:pt x="891" y="31"/>
                  <a:pt x="916" y="0"/>
                  <a:pt x="933" y="1"/>
                </a:cubicBezTo>
                <a:close/>
              </a:path>
            </a:pathLst>
          </a:custGeom>
          <a:solidFill>
            <a:srgbClr val="0000FF"/>
          </a:solidFill>
          <a:ln w="9525">
            <a:solidFill>
              <a:schemeClr val="tx1"/>
            </a:solidFill>
            <a:round/>
            <a:headEnd/>
            <a:tailEnd/>
          </a:ln>
        </p:spPr>
        <p:txBody>
          <a:bodyPr/>
          <a:lstStyle/>
          <a:p>
            <a:endParaRPr lang="pt-PT"/>
          </a:p>
        </p:txBody>
      </p:sp>
      <p:sp>
        <p:nvSpPr>
          <p:cNvPr id="5426" name="Freeform 306"/>
          <p:cNvSpPr>
            <a:spLocks/>
          </p:cNvSpPr>
          <p:nvPr/>
        </p:nvSpPr>
        <p:spPr bwMode="auto">
          <a:xfrm rot="7320017">
            <a:off x="3482181" y="1516857"/>
            <a:ext cx="277813" cy="215900"/>
          </a:xfrm>
          <a:custGeom>
            <a:avLst/>
            <a:gdLst>
              <a:gd name="T0" fmla="*/ 141150 w 1362"/>
              <a:gd name="T1" fmla="*/ 0 h 1060"/>
              <a:gd name="T2" fmla="*/ 149717 w 1362"/>
              <a:gd name="T3" fmla="*/ 14258 h 1060"/>
              <a:gd name="T4" fmla="*/ 152573 w 1362"/>
              <a:gd name="T5" fmla="*/ 57030 h 1060"/>
              <a:gd name="T6" fmla="*/ 157060 w 1362"/>
              <a:gd name="T7" fmla="*/ 66807 h 1060"/>
              <a:gd name="T8" fmla="*/ 175826 w 1362"/>
              <a:gd name="T9" fmla="*/ 70880 h 1060"/>
              <a:gd name="T10" fmla="*/ 261087 w 1362"/>
              <a:gd name="T11" fmla="*/ 75769 h 1060"/>
              <a:gd name="T12" fmla="*/ 275773 w 1362"/>
              <a:gd name="T13" fmla="*/ 85138 h 1060"/>
              <a:gd name="T14" fmla="*/ 271286 w 1362"/>
              <a:gd name="T15" fmla="*/ 104284 h 1060"/>
              <a:gd name="T16" fmla="*/ 168891 w 1362"/>
              <a:gd name="T17" fmla="*/ 123837 h 1060"/>
              <a:gd name="T18" fmla="*/ 150941 w 1362"/>
              <a:gd name="T19" fmla="*/ 135243 h 1060"/>
              <a:gd name="T20" fmla="*/ 149717 w 1362"/>
              <a:gd name="T21" fmla="*/ 157648 h 1060"/>
              <a:gd name="T22" fmla="*/ 148493 w 1362"/>
              <a:gd name="T23" fmla="*/ 184941 h 1060"/>
              <a:gd name="T24" fmla="*/ 188880 w 1362"/>
              <a:gd name="T25" fmla="*/ 190644 h 1060"/>
              <a:gd name="T26" fmla="*/ 190512 w 1362"/>
              <a:gd name="T27" fmla="*/ 196347 h 1060"/>
              <a:gd name="T28" fmla="*/ 189696 w 1362"/>
              <a:gd name="T29" fmla="*/ 203679 h 1060"/>
              <a:gd name="T30" fmla="*/ 182761 w 1362"/>
              <a:gd name="T31" fmla="*/ 210197 h 1060"/>
              <a:gd name="T32" fmla="*/ 141558 w 1362"/>
              <a:gd name="T33" fmla="*/ 215900 h 1060"/>
              <a:gd name="T34" fmla="*/ 101579 w 1362"/>
              <a:gd name="T35" fmla="*/ 210197 h 1060"/>
              <a:gd name="T36" fmla="*/ 95052 w 1362"/>
              <a:gd name="T37" fmla="*/ 204901 h 1060"/>
              <a:gd name="T38" fmla="*/ 93420 w 1362"/>
              <a:gd name="T39" fmla="*/ 197161 h 1060"/>
              <a:gd name="T40" fmla="*/ 97908 w 1362"/>
              <a:gd name="T41" fmla="*/ 190644 h 1060"/>
              <a:gd name="T42" fmla="*/ 135031 w 1362"/>
              <a:gd name="T43" fmla="*/ 184941 h 1060"/>
              <a:gd name="T44" fmla="*/ 132175 w 1362"/>
              <a:gd name="T45" fmla="*/ 156018 h 1060"/>
              <a:gd name="T46" fmla="*/ 131359 w 1362"/>
              <a:gd name="T47" fmla="*/ 134428 h 1060"/>
              <a:gd name="T48" fmla="*/ 114634 w 1362"/>
              <a:gd name="T49" fmla="*/ 123837 h 1060"/>
              <a:gd name="T50" fmla="*/ 9383 w 1362"/>
              <a:gd name="T51" fmla="*/ 104284 h 1060"/>
              <a:gd name="T52" fmla="*/ 5711 w 1362"/>
              <a:gd name="T53" fmla="*/ 87582 h 1060"/>
              <a:gd name="T54" fmla="*/ 16726 w 1362"/>
              <a:gd name="T55" fmla="*/ 75361 h 1060"/>
              <a:gd name="T56" fmla="*/ 106475 w 1362"/>
              <a:gd name="T57" fmla="*/ 70880 h 1060"/>
              <a:gd name="T58" fmla="*/ 123200 w 1362"/>
              <a:gd name="T59" fmla="*/ 67214 h 1060"/>
              <a:gd name="T60" fmla="*/ 130544 w 1362"/>
              <a:gd name="T61" fmla="*/ 56215 h 1060"/>
              <a:gd name="T62" fmla="*/ 132583 w 1362"/>
              <a:gd name="T63" fmla="*/ 14665 h 1060"/>
              <a:gd name="T64" fmla="*/ 141150 w 1362"/>
              <a:gd name="T65" fmla="*/ 0 h 10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2"/>
              <a:gd name="T100" fmla="*/ 0 h 1060"/>
              <a:gd name="T101" fmla="*/ 1362 w 1362"/>
              <a:gd name="T102" fmla="*/ 1060 h 10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2" h="1060">
                <a:moveTo>
                  <a:pt x="692" y="0"/>
                </a:moveTo>
                <a:cubicBezTo>
                  <a:pt x="706" y="0"/>
                  <a:pt x="725" y="23"/>
                  <a:pt x="734" y="70"/>
                </a:cubicBezTo>
                <a:lnTo>
                  <a:pt x="748" y="280"/>
                </a:lnTo>
                <a:cubicBezTo>
                  <a:pt x="754" y="323"/>
                  <a:pt x="751" y="317"/>
                  <a:pt x="770" y="328"/>
                </a:cubicBezTo>
                <a:lnTo>
                  <a:pt x="862" y="348"/>
                </a:lnTo>
                <a:lnTo>
                  <a:pt x="1280" y="372"/>
                </a:lnTo>
                <a:cubicBezTo>
                  <a:pt x="1362" y="384"/>
                  <a:pt x="1344" y="395"/>
                  <a:pt x="1352" y="418"/>
                </a:cubicBezTo>
                <a:lnTo>
                  <a:pt x="1330" y="512"/>
                </a:lnTo>
                <a:lnTo>
                  <a:pt x="828" y="608"/>
                </a:lnTo>
                <a:cubicBezTo>
                  <a:pt x="730" y="633"/>
                  <a:pt x="756" y="636"/>
                  <a:pt x="740" y="664"/>
                </a:cubicBezTo>
                <a:lnTo>
                  <a:pt x="734" y="774"/>
                </a:lnTo>
                <a:lnTo>
                  <a:pt x="728" y="908"/>
                </a:lnTo>
                <a:lnTo>
                  <a:pt x="926" y="936"/>
                </a:lnTo>
                <a:lnTo>
                  <a:pt x="934" y="964"/>
                </a:lnTo>
                <a:lnTo>
                  <a:pt x="930" y="1000"/>
                </a:lnTo>
                <a:cubicBezTo>
                  <a:pt x="924" y="1011"/>
                  <a:pt x="935" y="1022"/>
                  <a:pt x="896" y="1032"/>
                </a:cubicBezTo>
                <a:lnTo>
                  <a:pt x="694" y="1060"/>
                </a:lnTo>
                <a:lnTo>
                  <a:pt x="498" y="1032"/>
                </a:lnTo>
                <a:cubicBezTo>
                  <a:pt x="460" y="1023"/>
                  <a:pt x="473" y="1017"/>
                  <a:pt x="466" y="1006"/>
                </a:cubicBezTo>
                <a:lnTo>
                  <a:pt x="458" y="968"/>
                </a:lnTo>
                <a:cubicBezTo>
                  <a:pt x="460" y="956"/>
                  <a:pt x="446" y="946"/>
                  <a:pt x="480" y="936"/>
                </a:cubicBezTo>
                <a:lnTo>
                  <a:pt x="662" y="908"/>
                </a:lnTo>
                <a:lnTo>
                  <a:pt x="648" y="766"/>
                </a:lnTo>
                <a:lnTo>
                  <a:pt x="644" y="660"/>
                </a:lnTo>
                <a:cubicBezTo>
                  <a:pt x="630" y="634"/>
                  <a:pt x="662" y="633"/>
                  <a:pt x="562" y="608"/>
                </a:cubicBezTo>
                <a:lnTo>
                  <a:pt x="46" y="512"/>
                </a:lnTo>
                <a:lnTo>
                  <a:pt x="28" y="430"/>
                </a:lnTo>
                <a:cubicBezTo>
                  <a:pt x="34" y="406"/>
                  <a:pt x="0" y="384"/>
                  <a:pt x="82" y="370"/>
                </a:cubicBezTo>
                <a:lnTo>
                  <a:pt x="522" y="348"/>
                </a:lnTo>
                <a:lnTo>
                  <a:pt x="604" y="330"/>
                </a:lnTo>
                <a:cubicBezTo>
                  <a:pt x="624" y="318"/>
                  <a:pt x="632" y="319"/>
                  <a:pt x="640" y="276"/>
                </a:cubicBezTo>
                <a:lnTo>
                  <a:pt x="650" y="72"/>
                </a:lnTo>
                <a:cubicBezTo>
                  <a:pt x="659" y="26"/>
                  <a:pt x="678" y="0"/>
                  <a:pt x="692" y="0"/>
                </a:cubicBezTo>
                <a:close/>
              </a:path>
            </a:pathLst>
          </a:custGeom>
          <a:solidFill>
            <a:srgbClr val="0000FF"/>
          </a:solidFill>
          <a:ln w="9525">
            <a:solidFill>
              <a:schemeClr val="tx1"/>
            </a:solidFill>
            <a:round/>
            <a:headEnd/>
            <a:tailEnd/>
          </a:ln>
        </p:spPr>
        <p:txBody>
          <a:bodyPr/>
          <a:lstStyle/>
          <a:p>
            <a:endParaRPr lang="pt-PT"/>
          </a:p>
        </p:txBody>
      </p:sp>
      <p:sp>
        <p:nvSpPr>
          <p:cNvPr id="5433" name="Freeform 313"/>
          <p:cNvSpPr>
            <a:spLocks/>
          </p:cNvSpPr>
          <p:nvPr/>
        </p:nvSpPr>
        <p:spPr bwMode="auto">
          <a:xfrm rot="7271000">
            <a:off x="3352006" y="1759744"/>
            <a:ext cx="473075" cy="344488"/>
          </a:xfrm>
          <a:custGeom>
            <a:avLst/>
            <a:gdLst>
              <a:gd name="T0" fmla="*/ 238841 w 1848"/>
              <a:gd name="T1" fmla="*/ 256 h 1344"/>
              <a:gd name="T2" fmla="*/ 251897 w 1848"/>
              <a:gd name="T3" fmla="*/ 21274 h 1344"/>
              <a:gd name="T4" fmla="*/ 254969 w 1848"/>
              <a:gd name="T5" fmla="*/ 70487 h 1344"/>
              <a:gd name="T6" fmla="*/ 270329 w 1848"/>
              <a:gd name="T7" fmla="*/ 73563 h 1344"/>
              <a:gd name="T8" fmla="*/ 270073 w 1848"/>
              <a:gd name="T9" fmla="*/ 51776 h 1344"/>
              <a:gd name="T10" fmla="*/ 273913 w 1848"/>
              <a:gd name="T11" fmla="*/ 46393 h 1344"/>
              <a:gd name="T12" fmla="*/ 288504 w 1848"/>
              <a:gd name="T13" fmla="*/ 46649 h 1344"/>
              <a:gd name="T14" fmla="*/ 292600 w 1848"/>
              <a:gd name="T15" fmla="*/ 51776 h 1344"/>
              <a:gd name="T16" fmla="*/ 292600 w 1848"/>
              <a:gd name="T17" fmla="*/ 78689 h 1344"/>
              <a:gd name="T18" fmla="*/ 319479 w 1848"/>
              <a:gd name="T19" fmla="*/ 82021 h 1344"/>
              <a:gd name="T20" fmla="*/ 321527 w 1848"/>
              <a:gd name="T21" fmla="*/ 58953 h 1344"/>
              <a:gd name="T22" fmla="*/ 324599 w 1848"/>
              <a:gd name="T23" fmla="*/ 53570 h 1344"/>
              <a:gd name="T24" fmla="*/ 338423 w 1848"/>
              <a:gd name="T25" fmla="*/ 53570 h 1344"/>
              <a:gd name="T26" fmla="*/ 343031 w 1848"/>
              <a:gd name="T27" fmla="*/ 59465 h 1344"/>
              <a:gd name="T28" fmla="*/ 343287 w 1848"/>
              <a:gd name="T29" fmla="*/ 87404 h 1344"/>
              <a:gd name="T30" fmla="*/ 454644 w 1848"/>
              <a:gd name="T31" fmla="*/ 107396 h 1344"/>
              <a:gd name="T32" fmla="*/ 454644 w 1848"/>
              <a:gd name="T33" fmla="*/ 135847 h 1344"/>
              <a:gd name="T34" fmla="*/ 429300 w 1848"/>
              <a:gd name="T35" fmla="*/ 139692 h 1344"/>
              <a:gd name="T36" fmla="*/ 254201 w 1848"/>
              <a:gd name="T37" fmla="*/ 165067 h 1344"/>
              <a:gd name="T38" fmla="*/ 248057 w 1848"/>
              <a:gd name="T39" fmla="*/ 255034 h 1344"/>
              <a:gd name="T40" fmla="*/ 318711 w 1848"/>
              <a:gd name="T41" fmla="*/ 274258 h 1344"/>
              <a:gd name="T42" fmla="*/ 311031 w 1848"/>
              <a:gd name="T43" fmla="*/ 298095 h 1344"/>
              <a:gd name="T44" fmla="*/ 243449 w 1848"/>
              <a:gd name="T45" fmla="*/ 302709 h 1344"/>
              <a:gd name="T46" fmla="*/ 240377 w 1848"/>
              <a:gd name="T47" fmla="*/ 338849 h 1344"/>
              <a:gd name="T48" fmla="*/ 228090 w 1848"/>
              <a:gd name="T49" fmla="*/ 337311 h 1344"/>
              <a:gd name="T50" fmla="*/ 225786 w 1848"/>
              <a:gd name="T51" fmla="*/ 302709 h 1344"/>
              <a:gd name="T52" fmla="*/ 154364 w 1848"/>
              <a:gd name="T53" fmla="*/ 295788 h 1344"/>
              <a:gd name="T54" fmla="*/ 152828 w 1848"/>
              <a:gd name="T55" fmla="*/ 271951 h 1344"/>
              <a:gd name="T56" fmla="*/ 222714 w 1848"/>
              <a:gd name="T57" fmla="*/ 255034 h 1344"/>
              <a:gd name="T58" fmla="*/ 215802 w 1848"/>
              <a:gd name="T59" fmla="*/ 165067 h 1344"/>
              <a:gd name="T60" fmla="*/ 40703 w 1848"/>
              <a:gd name="T61" fmla="*/ 135847 h 1344"/>
              <a:gd name="T62" fmla="*/ 17664 w 1848"/>
              <a:gd name="T63" fmla="*/ 132002 h 1344"/>
              <a:gd name="T64" fmla="*/ 19199 w 1848"/>
              <a:gd name="T65" fmla="*/ 101245 h 1344"/>
              <a:gd name="T66" fmla="*/ 133628 w 1848"/>
              <a:gd name="T67" fmla="*/ 82790 h 1344"/>
              <a:gd name="T68" fmla="*/ 133628 w 1848"/>
              <a:gd name="T69" fmla="*/ 58953 h 1344"/>
              <a:gd name="T70" fmla="*/ 136700 w 1848"/>
              <a:gd name="T71" fmla="*/ 51776 h 1344"/>
              <a:gd name="T72" fmla="*/ 153340 w 1848"/>
              <a:gd name="T73" fmla="*/ 51776 h 1344"/>
              <a:gd name="T74" fmla="*/ 155644 w 1848"/>
              <a:gd name="T75" fmla="*/ 58184 h 1344"/>
              <a:gd name="T76" fmla="*/ 155644 w 1848"/>
              <a:gd name="T77" fmla="*/ 78176 h 1344"/>
              <a:gd name="T78" fmla="*/ 184315 w 1848"/>
              <a:gd name="T79" fmla="*/ 75869 h 1344"/>
              <a:gd name="T80" fmla="*/ 184315 w 1848"/>
              <a:gd name="T81" fmla="*/ 51263 h 1344"/>
              <a:gd name="T82" fmla="*/ 188667 w 1848"/>
              <a:gd name="T83" fmla="*/ 45624 h 1344"/>
              <a:gd name="T84" fmla="*/ 201978 w 1848"/>
              <a:gd name="T85" fmla="*/ 45624 h 1344"/>
              <a:gd name="T86" fmla="*/ 205562 w 1848"/>
              <a:gd name="T87" fmla="*/ 50494 h 1344"/>
              <a:gd name="T88" fmla="*/ 205818 w 1848"/>
              <a:gd name="T89" fmla="*/ 72025 h 1344"/>
              <a:gd name="T90" fmla="*/ 220410 w 1848"/>
              <a:gd name="T91" fmla="*/ 70487 h 1344"/>
              <a:gd name="T92" fmla="*/ 225018 w 1848"/>
              <a:gd name="T93" fmla="*/ 19736 h 1344"/>
              <a:gd name="T94" fmla="*/ 238841 w 1848"/>
              <a:gd name="T95" fmla="*/ 256 h 13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48"/>
              <a:gd name="T145" fmla="*/ 0 h 1344"/>
              <a:gd name="T146" fmla="*/ 1848 w 1848"/>
              <a:gd name="T147" fmla="*/ 1344 h 13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48" h="1344">
                <a:moveTo>
                  <a:pt x="933" y="1"/>
                </a:moveTo>
                <a:cubicBezTo>
                  <a:pt x="950" y="2"/>
                  <a:pt x="974" y="37"/>
                  <a:pt x="984" y="83"/>
                </a:cubicBezTo>
                <a:lnTo>
                  <a:pt x="996" y="275"/>
                </a:lnTo>
                <a:lnTo>
                  <a:pt x="1056" y="287"/>
                </a:lnTo>
                <a:lnTo>
                  <a:pt x="1055" y="202"/>
                </a:lnTo>
                <a:cubicBezTo>
                  <a:pt x="1057" y="184"/>
                  <a:pt x="1058" y="184"/>
                  <a:pt x="1070" y="181"/>
                </a:cubicBezTo>
                <a:lnTo>
                  <a:pt x="1127" y="182"/>
                </a:lnTo>
                <a:cubicBezTo>
                  <a:pt x="1139" y="185"/>
                  <a:pt x="1140" y="181"/>
                  <a:pt x="1143" y="202"/>
                </a:cubicBezTo>
                <a:lnTo>
                  <a:pt x="1143" y="307"/>
                </a:lnTo>
                <a:lnTo>
                  <a:pt x="1248" y="320"/>
                </a:lnTo>
                <a:lnTo>
                  <a:pt x="1256" y="230"/>
                </a:lnTo>
                <a:cubicBezTo>
                  <a:pt x="1259" y="212"/>
                  <a:pt x="1257" y="212"/>
                  <a:pt x="1268" y="209"/>
                </a:cubicBezTo>
                <a:lnTo>
                  <a:pt x="1322" y="209"/>
                </a:lnTo>
                <a:cubicBezTo>
                  <a:pt x="1334" y="213"/>
                  <a:pt x="1337" y="210"/>
                  <a:pt x="1340" y="232"/>
                </a:cubicBezTo>
                <a:lnTo>
                  <a:pt x="1341" y="341"/>
                </a:lnTo>
                <a:lnTo>
                  <a:pt x="1776" y="419"/>
                </a:lnTo>
                <a:cubicBezTo>
                  <a:pt x="1848" y="450"/>
                  <a:pt x="1792" y="509"/>
                  <a:pt x="1776" y="530"/>
                </a:cubicBezTo>
                <a:lnTo>
                  <a:pt x="1677" y="545"/>
                </a:lnTo>
                <a:lnTo>
                  <a:pt x="993" y="644"/>
                </a:lnTo>
                <a:lnTo>
                  <a:pt x="969" y="995"/>
                </a:lnTo>
                <a:lnTo>
                  <a:pt x="1245" y="1070"/>
                </a:lnTo>
                <a:cubicBezTo>
                  <a:pt x="1286" y="1098"/>
                  <a:pt x="1264" y="1145"/>
                  <a:pt x="1215" y="1163"/>
                </a:cubicBezTo>
                <a:lnTo>
                  <a:pt x="951" y="1181"/>
                </a:lnTo>
                <a:lnTo>
                  <a:pt x="939" y="1322"/>
                </a:lnTo>
                <a:cubicBezTo>
                  <a:pt x="929" y="1344"/>
                  <a:pt x="900" y="1339"/>
                  <a:pt x="891" y="1316"/>
                </a:cubicBezTo>
                <a:lnTo>
                  <a:pt x="882" y="1181"/>
                </a:lnTo>
                <a:lnTo>
                  <a:pt x="603" y="1154"/>
                </a:lnTo>
                <a:cubicBezTo>
                  <a:pt x="556" y="1134"/>
                  <a:pt x="553" y="1087"/>
                  <a:pt x="597" y="1061"/>
                </a:cubicBezTo>
                <a:lnTo>
                  <a:pt x="870" y="995"/>
                </a:lnTo>
                <a:lnTo>
                  <a:pt x="843" y="644"/>
                </a:lnTo>
                <a:lnTo>
                  <a:pt x="159" y="530"/>
                </a:lnTo>
                <a:lnTo>
                  <a:pt x="69" y="515"/>
                </a:lnTo>
                <a:cubicBezTo>
                  <a:pt x="55" y="492"/>
                  <a:pt x="0" y="427"/>
                  <a:pt x="75" y="395"/>
                </a:cubicBezTo>
                <a:lnTo>
                  <a:pt x="522" y="323"/>
                </a:lnTo>
                <a:lnTo>
                  <a:pt x="522" y="230"/>
                </a:lnTo>
                <a:cubicBezTo>
                  <a:pt x="524" y="210"/>
                  <a:pt x="521" y="207"/>
                  <a:pt x="534" y="202"/>
                </a:cubicBezTo>
                <a:lnTo>
                  <a:pt x="599" y="202"/>
                </a:lnTo>
                <a:cubicBezTo>
                  <a:pt x="611" y="206"/>
                  <a:pt x="607" y="210"/>
                  <a:pt x="608" y="227"/>
                </a:cubicBezTo>
                <a:lnTo>
                  <a:pt x="608" y="305"/>
                </a:lnTo>
                <a:lnTo>
                  <a:pt x="720" y="296"/>
                </a:lnTo>
                <a:lnTo>
                  <a:pt x="720" y="200"/>
                </a:lnTo>
                <a:cubicBezTo>
                  <a:pt x="723" y="180"/>
                  <a:pt x="726" y="182"/>
                  <a:pt x="737" y="178"/>
                </a:cubicBezTo>
                <a:lnTo>
                  <a:pt x="789" y="178"/>
                </a:lnTo>
                <a:cubicBezTo>
                  <a:pt x="800" y="181"/>
                  <a:pt x="801" y="180"/>
                  <a:pt x="803" y="197"/>
                </a:cubicBezTo>
                <a:lnTo>
                  <a:pt x="804" y="281"/>
                </a:lnTo>
                <a:lnTo>
                  <a:pt x="861" y="275"/>
                </a:lnTo>
                <a:lnTo>
                  <a:pt x="879" y="77"/>
                </a:lnTo>
                <a:cubicBezTo>
                  <a:pt x="891" y="31"/>
                  <a:pt x="916" y="0"/>
                  <a:pt x="933" y="1"/>
                </a:cubicBezTo>
                <a:close/>
              </a:path>
            </a:pathLst>
          </a:custGeom>
          <a:solidFill>
            <a:srgbClr val="0000FF"/>
          </a:solidFill>
          <a:ln w="9525">
            <a:solidFill>
              <a:schemeClr val="tx1"/>
            </a:solidFill>
            <a:round/>
            <a:headEnd/>
            <a:tailEnd/>
          </a:ln>
        </p:spPr>
        <p:txBody>
          <a:bodyPr/>
          <a:lstStyle/>
          <a:p>
            <a:endParaRPr lang="pt-PT"/>
          </a:p>
        </p:txBody>
      </p:sp>
      <p:sp>
        <p:nvSpPr>
          <p:cNvPr id="5434" name="Freeform 314"/>
          <p:cNvSpPr>
            <a:spLocks/>
          </p:cNvSpPr>
          <p:nvPr/>
        </p:nvSpPr>
        <p:spPr bwMode="auto">
          <a:xfrm rot="7271000">
            <a:off x="2785269" y="1688307"/>
            <a:ext cx="473075" cy="344487"/>
          </a:xfrm>
          <a:custGeom>
            <a:avLst/>
            <a:gdLst>
              <a:gd name="T0" fmla="*/ 238841 w 1848"/>
              <a:gd name="T1" fmla="*/ 256 h 1344"/>
              <a:gd name="T2" fmla="*/ 251897 w 1848"/>
              <a:gd name="T3" fmla="*/ 21274 h 1344"/>
              <a:gd name="T4" fmla="*/ 254969 w 1848"/>
              <a:gd name="T5" fmla="*/ 70487 h 1344"/>
              <a:gd name="T6" fmla="*/ 270329 w 1848"/>
              <a:gd name="T7" fmla="*/ 73562 h 1344"/>
              <a:gd name="T8" fmla="*/ 270073 w 1848"/>
              <a:gd name="T9" fmla="*/ 51776 h 1344"/>
              <a:gd name="T10" fmla="*/ 273913 w 1848"/>
              <a:gd name="T11" fmla="*/ 46393 h 1344"/>
              <a:gd name="T12" fmla="*/ 288504 w 1848"/>
              <a:gd name="T13" fmla="*/ 46649 h 1344"/>
              <a:gd name="T14" fmla="*/ 292600 w 1848"/>
              <a:gd name="T15" fmla="*/ 51776 h 1344"/>
              <a:gd name="T16" fmla="*/ 292600 w 1848"/>
              <a:gd name="T17" fmla="*/ 78689 h 1344"/>
              <a:gd name="T18" fmla="*/ 319479 w 1848"/>
              <a:gd name="T19" fmla="*/ 82021 h 1344"/>
              <a:gd name="T20" fmla="*/ 321527 w 1848"/>
              <a:gd name="T21" fmla="*/ 58952 h 1344"/>
              <a:gd name="T22" fmla="*/ 324599 w 1848"/>
              <a:gd name="T23" fmla="*/ 53570 h 1344"/>
              <a:gd name="T24" fmla="*/ 338423 w 1848"/>
              <a:gd name="T25" fmla="*/ 53570 h 1344"/>
              <a:gd name="T26" fmla="*/ 343031 w 1848"/>
              <a:gd name="T27" fmla="*/ 59465 h 1344"/>
              <a:gd name="T28" fmla="*/ 343287 w 1848"/>
              <a:gd name="T29" fmla="*/ 87403 h 1344"/>
              <a:gd name="T30" fmla="*/ 454644 w 1848"/>
              <a:gd name="T31" fmla="*/ 107396 h 1344"/>
              <a:gd name="T32" fmla="*/ 454644 w 1848"/>
              <a:gd name="T33" fmla="*/ 135847 h 1344"/>
              <a:gd name="T34" fmla="*/ 429300 w 1848"/>
              <a:gd name="T35" fmla="*/ 139692 h 1344"/>
              <a:gd name="T36" fmla="*/ 254201 w 1848"/>
              <a:gd name="T37" fmla="*/ 165067 h 1344"/>
              <a:gd name="T38" fmla="*/ 248057 w 1848"/>
              <a:gd name="T39" fmla="*/ 255033 h 1344"/>
              <a:gd name="T40" fmla="*/ 318711 w 1848"/>
              <a:gd name="T41" fmla="*/ 274257 h 1344"/>
              <a:gd name="T42" fmla="*/ 311031 w 1848"/>
              <a:gd name="T43" fmla="*/ 298094 h 1344"/>
              <a:gd name="T44" fmla="*/ 243449 w 1848"/>
              <a:gd name="T45" fmla="*/ 302708 h 1344"/>
              <a:gd name="T46" fmla="*/ 240377 w 1848"/>
              <a:gd name="T47" fmla="*/ 338848 h 1344"/>
              <a:gd name="T48" fmla="*/ 228090 w 1848"/>
              <a:gd name="T49" fmla="*/ 337310 h 1344"/>
              <a:gd name="T50" fmla="*/ 225786 w 1848"/>
              <a:gd name="T51" fmla="*/ 302708 h 1344"/>
              <a:gd name="T52" fmla="*/ 154364 w 1848"/>
              <a:gd name="T53" fmla="*/ 295787 h 1344"/>
              <a:gd name="T54" fmla="*/ 152828 w 1848"/>
              <a:gd name="T55" fmla="*/ 271950 h 1344"/>
              <a:gd name="T56" fmla="*/ 222714 w 1848"/>
              <a:gd name="T57" fmla="*/ 255033 h 1344"/>
              <a:gd name="T58" fmla="*/ 215802 w 1848"/>
              <a:gd name="T59" fmla="*/ 165067 h 1344"/>
              <a:gd name="T60" fmla="*/ 40703 w 1848"/>
              <a:gd name="T61" fmla="*/ 135847 h 1344"/>
              <a:gd name="T62" fmla="*/ 17664 w 1848"/>
              <a:gd name="T63" fmla="*/ 132002 h 1344"/>
              <a:gd name="T64" fmla="*/ 19199 w 1848"/>
              <a:gd name="T65" fmla="*/ 101244 h 1344"/>
              <a:gd name="T66" fmla="*/ 133628 w 1848"/>
              <a:gd name="T67" fmla="*/ 82790 h 1344"/>
              <a:gd name="T68" fmla="*/ 133628 w 1848"/>
              <a:gd name="T69" fmla="*/ 58952 h 1344"/>
              <a:gd name="T70" fmla="*/ 136700 w 1848"/>
              <a:gd name="T71" fmla="*/ 51776 h 1344"/>
              <a:gd name="T72" fmla="*/ 153340 w 1848"/>
              <a:gd name="T73" fmla="*/ 51776 h 1344"/>
              <a:gd name="T74" fmla="*/ 155644 w 1848"/>
              <a:gd name="T75" fmla="*/ 58183 h 1344"/>
              <a:gd name="T76" fmla="*/ 155644 w 1848"/>
              <a:gd name="T77" fmla="*/ 78176 h 1344"/>
              <a:gd name="T78" fmla="*/ 184315 w 1848"/>
              <a:gd name="T79" fmla="*/ 75869 h 1344"/>
              <a:gd name="T80" fmla="*/ 184315 w 1848"/>
              <a:gd name="T81" fmla="*/ 51263 h 1344"/>
              <a:gd name="T82" fmla="*/ 188667 w 1848"/>
              <a:gd name="T83" fmla="*/ 45624 h 1344"/>
              <a:gd name="T84" fmla="*/ 201978 w 1848"/>
              <a:gd name="T85" fmla="*/ 45624 h 1344"/>
              <a:gd name="T86" fmla="*/ 205562 w 1848"/>
              <a:gd name="T87" fmla="*/ 50494 h 1344"/>
              <a:gd name="T88" fmla="*/ 205818 w 1848"/>
              <a:gd name="T89" fmla="*/ 72024 h 1344"/>
              <a:gd name="T90" fmla="*/ 220410 w 1848"/>
              <a:gd name="T91" fmla="*/ 70487 h 1344"/>
              <a:gd name="T92" fmla="*/ 225018 w 1848"/>
              <a:gd name="T93" fmla="*/ 19736 h 1344"/>
              <a:gd name="T94" fmla="*/ 238841 w 1848"/>
              <a:gd name="T95" fmla="*/ 256 h 13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48"/>
              <a:gd name="T145" fmla="*/ 0 h 1344"/>
              <a:gd name="T146" fmla="*/ 1848 w 1848"/>
              <a:gd name="T147" fmla="*/ 1344 h 13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48" h="1344">
                <a:moveTo>
                  <a:pt x="933" y="1"/>
                </a:moveTo>
                <a:cubicBezTo>
                  <a:pt x="950" y="2"/>
                  <a:pt x="974" y="37"/>
                  <a:pt x="984" y="83"/>
                </a:cubicBezTo>
                <a:lnTo>
                  <a:pt x="996" y="275"/>
                </a:lnTo>
                <a:lnTo>
                  <a:pt x="1056" y="287"/>
                </a:lnTo>
                <a:lnTo>
                  <a:pt x="1055" y="202"/>
                </a:lnTo>
                <a:cubicBezTo>
                  <a:pt x="1057" y="184"/>
                  <a:pt x="1058" y="184"/>
                  <a:pt x="1070" y="181"/>
                </a:cubicBezTo>
                <a:lnTo>
                  <a:pt x="1127" y="182"/>
                </a:lnTo>
                <a:cubicBezTo>
                  <a:pt x="1139" y="185"/>
                  <a:pt x="1140" y="181"/>
                  <a:pt x="1143" y="202"/>
                </a:cubicBezTo>
                <a:lnTo>
                  <a:pt x="1143" y="307"/>
                </a:lnTo>
                <a:lnTo>
                  <a:pt x="1248" y="320"/>
                </a:lnTo>
                <a:lnTo>
                  <a:pt x="1256" y="230"/>
                </a:lnTo>
                <a:cubicBezTo>
                  <a:pt x="1259" y="212"/>
                  <a:pt x="1257" y="212"/>
                  <a:pt x="1268" y="209"/>
                </a:cubicBezTo>
                <a:lnTo>
                  <a:pt x="1322" y="209"/>
                </a:lnTo>
                <a:cubicBezTo>
                  <a:pt x="1334" y="213"/>
                  <a:pt x="1337" y="210"/>
                  <a:pt x="1340" y="232"/>
                </a:cubicBezTo>
                <a:lnTo>
                  <a:pt x="1341" y="341"/>
                </a:lnTo>
                <a:lnTo>
                  <a:pt x="1776" y="419"/>
                </a:lnTo>
                <a:cubicBezTo>
                  <a:pt x="1848" y="450"/>
                  <a:pt x="1792" y="509"/>
                  <a:pt x="1776" y="530"/>
                </a:cubicBezTo>
                <a:lnTo>
                  <a:pt x="1677" y="545"/>
                </a:lnTo>
                <a:lnTo>
                  <a:pt x="993" y="644"/>
                </a:lnTo>
                <a:lnTo>
                  <a:pt x="969" y="995"/>
                </a:lnTo>
                <a:lnTo>
                  <a:pt x="1245" y="1070"/>
                </a:lnTo>
                <a:cubicBezTo>
                  <a:pt x="1286" y="1098"/>
                  <a:pt x="1264" y="1145"/>
                  <a:pt x="1215" y="1163"/>
                </a:cubicBezTo>
                <a:lnTo>
                  <a:pt x="951" y="1181"/>
                </a:lnTo>
                <a:lnTo>
                  <a:pt x="939" y="1322"/>
                </a:lnTo>
                <a:cubicBezTo>
                  <a:pt x="929" y="1344"/>
                  <a:pt x="900" y="1339"/>
                  <a:pt x="891" y="1316"/>
                </a:cubicBezTo>
                <a:lnTo>
                  <a:pt x="882" y="1181"/>
                </a:lnTo>
                <a:lnTo>
                  <a:pt x="603" y="1154"/>
                </a:lnTo>
                <a:cubicBezTo>
                  <a:pt x="556" y="1134"/>
                  <a:pt x="553" y="1087"/>
                  <a:pt x="597" y="1061"/>
                </a:cubicBezTo>
                <a:lnTo>
                  <a:pt x="870" y="995"/>
                </a:lnTo>
                <a:lnTo>
                  <a:pt x="843" y="644"/>
                </a:lnTo>
                <a:lnTo>
                  <a:pt x="159" y="530"/>
                </a:lnTo>
                <a:lnTo>
                  <a:pt x="69" y="515"/>
                </a:lnTo>
                <a:cubicBezTo>
                  <a:pt x="55" y="492"/>
                  <a:pt x="0" y="427"/>
                  <a:pt x="75" y="395"/>
                </a:cubicBezTo>
                <a:lnTo>
                  <a:pt x="522" y="323"/>
                </a:lnTo>
                <a:lnTo>
                  <a:pt x="522" y="230"/>
                </a:lnTo>
                <a:cubicBezTo>
                  <a:pt x="524" y="210"/>
                  <a:pt x="521" y="207"/>
                  <a:pt x="534" y="202"/>
                </a:cubicBezTo>
                <a:lnTo>
                  <a:pt x="599" y="202"/>
                </a:lnTo>
                <a:cubicBezTo>
                  <a:pt x="611" y="206"/>
                  <a:pt x="607" y="210"/>
                  <a:pt x="608" y="227"/>
                </a:cubicBezTo>
                <a:lnTo>
                  <a:pt x="608" y="305"/>
                </a:lnTo>
                <a:lnTo>
                  <a:pt x="720" y="296"/>
                </a:lnTo>
                <a:lnTo>
                  <a:pt x="720" y="200"/>
                </a:lnTo>
                <a:cubicBezTo>
                  <a:pt x="723" y="180"/>
                  <a:pt x="726" y="182"/>
                  <a:pt x="737" y="178"/>
                </a:cubicBezTo>
                <a:lnTo>
                  <a:pt x="789" y="178"/>
                </a:lnTo>
                <a:cubicBezTo>
                  <a:pt x="800" y="181"/>
                  <a:pt x="801" y="180"/>
                  <a:pt x="803" y="197"/>
                </a:cubicBezTo>
                <a:lnTo>
                  <a:pt x="804" y="281"/>
                </a:lnTo>
                <a:lnTo>
                  <a:pt x="861" y="275"/>
                </a:lnTo>
                <a:lnTo>
                  <a:pt x="879" y="77"/>
                </a:lnTo>
                <a:cubicBezTo>
                  <a:pt x="891" y="31"/>
                  <a:pt x="916" y="0"/>
                  <a:pt x="933" y="1"/>
                </a:cubicBezTo>
                <a:close/>
              </a:path>
            </a:pathLst>
          </a:custGeom>
          <a:solidFill>
            <a:srgbClr val="0000FF"/>
          </a:solidFill>
          <a:ln w="9525">
            <a:solidFill>
              <a:schemeClr val="tx1"/>
            </a:solidFill>
            <a:round/>
            <a:headEnd/>
            <a:tailEnd/>
          </a:ln>
        </p:spPr>
        <p:txBody>
          <a:bodyPr/>
          <a:lstStyle/>
          <a:p>
            <a:endParaRPr lang="pt-PT"/>
          </a:p>
        </p:txBody>
      </p:sp>
      <p:sp>
        <p:nvSpPr>
          <p:cNvPr id="5435" name="Freeform 315"/>
          <p:cNvSpPr>
            <a:spLocks/>
          </p:cNvSpPr>
          <p:nvPr/>
        </p:nvSpPr>
        <p:spPr bwMode="auto">
          <a:xfrm rot="7320017">
            <a:off x="3220243" y="1526382"/>
            <a:ext cx="277813" cy="215900"/>
          </a:xfrm>
          <a:custGeom>
            <a:avLst/>
            <a:gdLst>
              <a:gd name="T0" fmla="*/ 141150 w 1362"/>
              <a:gd name="T1" fmla="*/ 0 h 1060"/>
              <a:gd name="T2" fmla="*/ 149717 w 1362"/>
              <a:gd name="T3" fmla="*/ 14258 h 1060"/>
              <a:gd name="T4" fmla="*/ 152573 w 1362"/>
              <a:gd name="T5" fmla="*/ 57030 h 1060"/>
              <a:gd name="T6" fmla="*/ 157060 w 1362"/>
              <a:gd name="T7" fmla="*/ 66807 h 1060"/>
              <a:gd name="T8" fmla="*/ 175826 w 1362"/>
              <a:gd name="T9" fmla="*/ 70880 h 1060"/>
              <a:gd name="T10" fmla="*/ 261087 w 1362"/>
              <a:gd name="T11" fmla="*/ 75769 h 1060"/>
              <a:gd name="T12" fmla="*/ 275773 w 1362"/>
              <a:gd name="T13" fmla="*/ 85138 h 1060"/>
              <a:gd name="T14" fmla="*/ 271286 w 1362"/>
              <a:gd name="T15" fmla="*/ 104284 h 1060"/>
              <a:gd name="T16" fmla="*/ 168891 w 1362"/>
              <a:gd name="T17" fmla="*/ 123837 h 1060"/>
              <a:gd name="T18" fmla="*/ 150941 w 1362"/>
              <a:gd name="T19" fmla="*/ 135243 h 1060"/>
              <a:gd name="T20" fmla="*/ 149717 w 1362"/>
              <a:gd name="T21" fmla="*/ 157648 h 1060"/>
              <a:gd name="T22" fmla="*/ 148493 w 1362"/>
              <a:gd name="T23" fmla="*/ 184941 h 1060"/>
              <a:gd name="T24" fmla="*/ 188880 w 1362"/>
              <a:gd name="T25" fmla="*/ 190644 h 1060"/>
              <a:gd name="T26" fmla="*/ 190512 w 1362"/>
              <a:gd name="T27" fmla="*/ 196347 h 1060"/>
              <a:gd name="T28" fmla="*/ 189696 w 1362"/>
              <a:gd name="T29" fmla="*/ 203679 h 1060"/>
              <a:gd name="T30" fmla="*/ 182761 w 1362"/>
              <a:gd name="T31" fmla="*/ 210197 h 1060"/>
              <a:gd name="T32" fmla="*/ 141558 w 1362"/>
              <a:gd name="T33" fmla="*/ 215900 h 1060"/>
              <a:gd name="T34" fmla="*/ 101579 w 1362"/>
              <a:gd name="T35" fmla="*/ 210197 h 1060"/>
              <a:gd name="T36" fmla="*/ 95052 w 1362"/>
              <a:gd name="T37" fmla="*/ 204901 h 1060"/>
              <a:gd name="T38" fmla="*/ 93420 w 1362"/>
              <a:gd name="T39" fmla="*/ 197161 h 1060"/>
              <a:gd name="T40" fmla="*/ 97908 w 1362"/>
              <a:gd name="T41" fmla="*/ 190644 h 1060"/>
              <a:gd name="T42" fmla="*/ 135031 w 1362"/>
              <a:gd name="T43" fmla="*/ 184941 h 1060"/>
              <a:gd name="T44" fmla="*/ 132175 w 1362"/>
              <a:gd name="T45" fmla="*/ 156018 h 1060"/>
              <a:gd name="T46" fmla="*/ 131359 w 1362"/>
              <a:gd name="T47" fmla="*/ 134428 h 1060"/>
              <a:gd name="T48" fmla="*/ 114634 w 1362"/>
              <a:gd name="T49" fmla="*/ 123837 h 1060"/>
              <a:gd name="T50" fmla="*/ 9383 w 1362"/>
              <a:gd name="T51" fmla="*/ 104284 h 1060"/>
              <a:gd name="T52" fmla="*/ 5711 w 1362"/>
              <a:gd name="T53" fmla="*/ 87582 h 1060"/>
              <a:gd name="T54" fmla="*/ 16726 w 1362"/>
              <a:gd name="T55" fmla="*/ 75361 h 1060"/>
              <a:gd name="T56" fmla="*/ 106475 w 1362"/>
              <a:gd name="T57" fmla="*/ 70880 h 1060"/>
              <a:gd name="T58" fmla="*/ 123200 w 1362"/>
              <a:gd name="T59" fmla="*/ 67214 h 1060"/>
              <a:gd name="T60" fmla="*/ 130544 w 1362"/>
              <a:gd name="T61" fmla="*/ 56215 h 1060"/>
              <a:gd name="T62" fmla="*/ 132583 w 1362"/>
              <a:gd name="T63" fmla="*/ 14665 h 1060"/>
              <a:gd name="T64" fmla="*/ 141150 w 1362"/>
              <a:gd name="T65" fmla="*/ 0 h 10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2"/>
              <a:gd name="T100" fmla="*/ 0 h 1060"/>
              <a:gd name="T101" fmla="*/ 1362 w 1362"/>
              <a:gd name="T102" fmla="*/ 1060 h 10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2" h="1060">
                <a:moveTo>
                  <a:pt x="692" y="0"/>
                </a:moveTo>
                <a:cubicBezTo>
                  <a:pt x="706" y="0"/>
                  <a:pt x="725" y="23"/>
                  <a:pt x="734" y="70"/>
                </a:cubicBezTo>
                <a:lnTo>
                  <a:pt x="748" y="280"/>
                </a:lnTo>
                <a:cubicBezTo>
                  <a:pt x="754" y="323"/>
                  <a:pt x="751" y="317"/>
                  <a:pt x="770" y="328"/>
                </a:cubicBezTo>
                <a:lnTo>
                  <a:pt x="862" y="348"/>
                </a:lnTo>
                <a:lnTo>
                  <a:pt x="1280" y="372"/>
                </a:lnTo>
                <a:cubicBezTo>
                  <a:pt x="1362" y="384"/>
                  <a:pt x="1344" y="395"/>
                  <a:pt x="1352" y="418"/>
                </a:cubicBezTo>
                <a:lnTo>
                  <a:pt x="1330" y="512"/>
                </a:lnTo>
                <a:lnTo>
                  <a:pt x="828" y="608"/>
                </a:lnTo>
                <a:cubicBezTo>
                  <a:pt x="730" y="633"/>
                  <a:pt x="756" y="636"/>
                  <a:pt x="740" y="664"/>
                </a:cubicBezTo>
                <a:lnTo>
                  <a:pt x="734" y="774"/>
                </a:lnTo>
                <a:lnTo>
                  <a:pt x="728" y="908"/>
                </a:lnTo>
                <a:lnTo>
                  <a:pt x="926" y="936"/>
                </a:lnTo>
                <a:lnTo>
                  <a:pt x="934" y="964"/>
                </a:lnTo>
                <a:lnTo>
                  <a:pt x="930" y="1000"/>
                </a:lnTo>
                <a:cubicBezTo>
                  <a:pt x="924" y="1011"/>
                  <a:pt x="935" y="1022"/>
                  <a:pt x="896" y="1032"/>
                </a:cubicBezTo>
                <a:lnTo>
                  <a:pt x="694" y="1060"/>
                </a:lnTo>
                <a:lnTo>
                  <a:pt x="498" y="1032"/>
                </a:lnTo>
                <a:cubicBezTo>
                  <a:pt x="460" y="1023"/>
                  <a:pt x="473" y="1017"/>
                  <a:pt x="466" y="1006"/>
                </a:cubicBezTo>
                <a:lnTo>
                  <a:pt x="458" y="968"/>
                </a:lnTo>
                <a:cubicBezTo>
                  <a:pt x="460" y="956"/>
                  <a:pt x="446" y="946"/>
                  <a:pt x="480" y="936"/>
                </a:cubicBezTo>
                <a:lnTo>
                  <a:pt x="662" y="908"/>
                </a:lnTo>
                <a:lnTo>
                  <a:pt x="648" y="766"/>
                </a:lnTo>
                <a:lnTo>
                  <a:pt x="644" y="660"/>
                </a:lnTo>
                <a:cubicBezTo>
                  <a:pt x="630" y="634"/>
                  <a:pt x="662" y="633"/>
                  <a:pt x="562" y="608"/>
                </a:cubicBezTo>
                <a:lnTo>
                  <a:pt x="46" y="512"/>
                </a:lnTo>
                <a:lnTo>
                  <a:pt x="28" y="430"/>
                </a:lnTo>
                <a:cubicBezTo>
                  <a:pt x="34" y="406"/>
                  <a:pt x="0" y="384"/>
                  <a:pt x="82" y="370"/>
                </a:cubicBezTo>
                <a:lnTo>
                  <a:pt x="522" y="348"/>
                </a:lnTo>
                <a:lnTo>
                  <a:pt x="604" y="330"/>
                </a:lnTo>
                <a:cubicBezTo>
                  <a:pt x="624" y="318"/>
                  <a:pt x="632" y="319"/>
                  <a:pt x="640" y="276"/>
                </a:cubicBezTo>
                <a:lnTo>
                  <a:pt x="650" y="72"/>
                </a:lnTo>
                <a:cubicBezTo>
                  <a:pt x="659" y="26"/>
                  <a:pt x="678" y="0"/>
                  <a:pt x="692" y="0"/>
                </a:cubicBezTo>
                <a:close/>
              </a:path>
            </a:pathLst>
          </a:custGeom>
          <a:solidFill>
            <a:srgbClr val="0000FF"/>
          </a:solidFill>
          <a:ln w="9525">
            <a:solidFill>
              <a:schemeClr val="tx1"/>
            </a:solidFill>
            <a:round/>
            <a:headEnd/>
            <a:tailEnd/>
          </a:ln>
        </p:spPr>
        <p:txBody>
          <a:bodyPr/>
          <a:lstStyle/>
          <a:p>
            <a:endParaRPr lang="pt-PT"/>
          </a:p>
        </p:txBody>
      </p:sp>
      <p:sp>
        <p:nvSpPr>
          <p:cNvPr id="5438" name="Freeform 318"/>
          <p:cNvSpPr>
            <a:spLocks/>
          </p:cNvSpPr>
          <p:nvPr/>
        </p:nvSpPr>
        <p:spPr bwMode="auto">
          <a:xfrm rot="-10167657">
            <a:off x="4608513" y="2097088"/>
            <a:ext cx="227012" cy="187325"/>
          </a:xfrm>
          <a:custGeom>
            <a:avLst/>
            <a:gdLst>
              <a:gd name="T0" fmla="*/ 118246 w 1365"/>
              <a:gd name="T1" fmla="*/ 167 h 1124"/>
              <a:gd name="T2" fmla="*/ 123568 w 1365"/>
              <a:gd name="T3" fmla="*/ 13999 h 1124"/>
              <a:gd name="T4" fmla="*/ 126229 w 1365"/>
              <a:gd name="T5" fmla="*/ 39665 h 1124"/>
              <a:gd name="T6" fmla="*/ 126561 w 1365"/>
              <a:gd name="T7" fmla="*/ 43665 h 1124"/>
              <a:gd name="T8" fmla="*/ 219694 w 1365"/>
              <a:gd name="T9" fmla="*/ 48665 h 1124"/>
              <a:gd name="T10" fmla="*/ 223353 w 1365"/>
              <a:gd name="T11" fmla="*/ 48998 h 1124"/>
              <a:gd name="T12" fmla="*/ 227012 w 1365"/>
              <a:gd name="T13" fmla="*/ 54664 h 1124"/>
              <a:gd name="T14" fmla="*/ 223021 w 1365"/>
              <a:gd name="T15" fmla="*/ 72997 h 1124"/>
              <a:gd name="T16" fmla="*/ 124566 w 1365"/>
              <a:gd name="T17" fmla="*/ 93663 h 1124"/>
              <a:gd name="T18" fmla="*/ 118911 w 1365"/>
              <a:gd name="T19" fmla="*/ 164993 h 1124"/>
              <a:gd name="T20" fmla="*/ 144523 w 1365"/>
              <a:gd name="T21" fmla="*/ 169326 h 1124"/>
              <a:gd name="T22" fmla="*/ 149179 w 1365"/>
              <a:gd name="T23" fmla="*/ 176325 h 1124"/>
              <a:gd name="T24" fmla="*/ 146518 w 1365"/>
              <a:gd name="T25" fmla="*/ 183658 h 1124"/>
              <a:gd name="T26" fmla="*/ 123900 w 1365"/>
              <a:gd name="T27" fmla="*/ 187325 h 1124"/>
              <a:gd name="T28" fmla="*/ 114587 w 1365"/>
              <a:gd name="T29" fmla="*/ 177992 h 1124"/>
              <a:gd name="T30" fmla="*/ 104276 w 1365"/>
              <a:gd name="T31" fmla="*/ 187325 h 1124"/>
              <a:gd name="T32" fmla="*/ 81990 w 1365"/>
              <a:gd name="T33" fmla="*/ 184325 h 1124"/>
              <a:gd name="T34" fmla="*/ 79662 w 1365"/>
              <a:gd name="T35" fmla="*/ 176992 h 1124"/>
              <a:gd name="T36" fmla="*/ 84984 w 1365"/>
              <a:gd name="T37" fmla="*/ 169659 h 1124"/>
              <a:gd name="T38" fmla="*/ 110928 w 1365"/>
              <a:gd name="T39" fmla="*/ 164993 h 1124"/>
              <a:gd name="T40" fmla="*/ 105606 w 1365"/>
              <a:gd name="T41" fmla="*/ 93329 h 1124"/>
              <a:gd name="T42" fmla="*/ 5156 w 1365"/>
              <a:gd name="T43" fmla="*/ 72330 h 1124"/>
              <a:gd name="T44" fmla="*/ 3825 w 1365"/>
              <a:gd name="T45" fmla="*/ 62664 h 1124"/>
              <a:gd name="T46" fmla="*/ 3160 w 1365"/>
              <a:gd name="T47" fmla="*/ 52331 h 1124"/>
              <a:gd name="T48" fmla="*/ 16797 w 1365"/>
              <a:gd name="T49" fmla="*/ 46998 h 1124"/>
              <a:gd name="T50" fmla="*/ 103611 w 1365"/>
              <a:gd name="T51" fmla="*/ 43331 h 1124"/>
              <a:gd name="T52" fmla="*/ 103943 w 1365"/>
              <a:gd name="T53" fmla="*/ 39665 h 1124"/>
              <a:gd name="T54" fmla="*/ 106937 w 1365"/>
              <a:gd name="T55" fmla="*/ 12999 h 1124"/>
              <a:gd name="T56" fmla="*/ 112591 w 1365"/>
              <a:gd name="T57" fmla="*/ 0 h 1124"/>
              <a:gd name="T58" fmla="*/ 118246 w 1365"/>
              <a:gd name="T59" fmla="*/ 167 h 11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65"/>
              <a:gd name="T91" fmla="*/ 0 h 1124"/>
              <a:gd name="T92" fmla="*/ 1365 w 1365"/>
              <a:gd name="T93" fmla="*/ 1124 h 11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65" h="1124">
                <a:moveTo>
                  <a:pt x="711" y="1"/>
                </a:moveTo>
                <a:cubicBezTo>
                  <a:pt x="722" y="15"/>
                  <a:pt x="735" y="44"/>
                  <a:pt x="743" y="84"/>
                </a:cubicBezTo>
                <a:cubicBezTo>
                  <a:pt x="751" y="124"/>
                  <a:pt x="756" y="208"/>
                  <a:pt x="759" y="238"/>
                </a:cubicBezTo>
                <a:lnTo>
                  <a:pt x="761" y="262"/>
                </a:lnTo>
                <a:lnTo>
                  <a:pt x="1321" y="292"/>
                </a:lnTo>
                <a:lnTo>
                  <a:pt x="1343" y="294"/>
                </a:lnTo>
                <a:cubicBezTo>
                  <a:pt x="1350" y="300"/>
                  <a:pt x="1365" y="304"/>
                  <a:pt x="1365" y="328"/>
                </a:cubicBezTo>
                <a:lnTo>
                  <a:pt x="1341" y="438"/>
                </a:lnTo>
                <a:lnTo>
                  <a:pt x="749" y="562"/>
                </a:lnTo>
                <a:lnTo>
                  <a:pt x="715" y="990"/>
                </a:lnTo>
                <a:lnTo>
                  <a:pt x="869" y="1016"/>
                </a:lnTo>
                <a:cubicBezTo>
                  <a:pt x="899" y="1027"/>
                  <a:pt x="895" y="1044"/>
                  <a:pt x="897" y="1058"/>
                </a:cubicBezTo>
                <a:lnTo>
                  <a:pt x="881" y="1102"/>
                </a:lnTo>
                <a:lnTo>
                  <a:pt x="745" y="1124"/>
                </a:lnTo>
                <a:lnTo>
                  <a:pt x="689" y="1068"/>
                </a:lnTo>
                <a:lnTo>
                  <a:pt x="627" y="1124"/>
                </a:lnTo>
                <a:lnTo>
                  <a:pt x="493" y="1106"/>
                </a:lnTo>
                <a:lnTo>
                  <a:pt x="479" y="1062"/>
                </a:lnTo>
                <a:cubicBezTo>
                  <a:pt x="482" y="1047"/>
                  <a:pt x="480" y="1030"/>
                  <a:pt x="511" y="1018"/>
                </a:cubicBezTo>
                <a:lnTo>
                  <a:pt x="667" y="990"/>
                </a:lnTo>
                <a:lnTo>
                  <a:pt x="635" y="560"/>
                </a:lnTo>
                <a:lnTo>
                  <a:pt x="31" y="434"/>
                </a:lnTo>
                <a:lnTo>
                  <a:pt x="23" y="376"/>
                </a:lnTo>
                <a:lnTo>
                  <a:pt x="19" y="314"/>
                </a:lnTo>
                <a:cubicBezTo>
                  <a:pt x="32" y="298"/>
                  <a:pt x="0" y="291"/>
                  <a:pt x="101" y="282"/>
                </a:cubicBezTo>
                <a:lnTo>
                  <a:pt x="623" y="260"/>
                </a:lnTo>
                <a:lnTo>
                  <a:pt x="625" y="238"/>
                </a:lnTo>
                <a:cubicBezTo>
                  <a:pt x="628" y="208"/>
                  <a:pt x="634" y="118"/>
                  <a:pt x="643" y="78"/>
                </a:cubicBezTo>
                <a:cubicBezTo>
                  <a:pt x="652" y="38"/>
                  <a:pt x="666" y="13"/>
                  <a:pt x="677" y="0"/>
                </a:cubicBezTo>
                <a:lnTo>
                  <a:pt x="711" y="1"/>
                </a:lnTo>
                <a:close/>
              </a:path>
            </a:pathLst>
          </a:custGeom>
          <a:solidFill>
            <a:srgbClr val="FF0000"/>
          </a:solidFill>
          <a:ln w="9525">
            <a:solidFill>
              <a:schemeClr val="tx1"/>
            </a:solidFill>
            <a:round/>
            <a:headEnd/>
            <a:tailEnd/>
          </a:ln>
        </p:spPr>
        <p:txBody>
          <a:bodyPr/>
          <a:lstStyle/>
          <a:p>
            <a:endParaRPr lang="pt-PT"/>
          </a:p>
        </p:txBody>
      </p:sp>
      <p:sp>
        <p:nvSpPr>
          <p:cNvPr id="5439" name="Freeform 319"/>
          <p:cNvSpPr>
            <a:spLocks/>
          </p:cNvSpPr>
          <p:nvPr/>
        </p:nvSpPr>
        <p:spPr bwMode="auto">
          <a:xfrm rot="-3463250">
            <a:off x="4715670" y="3091656"/>
            <a:ext cx="227012" cy="187325"/>
          </a:xfrm>
          <a:custGeom>
            <a:avLst/>
            <a:gdLst>
              <a:gd name="T0" fmla="*/ 118246 w 1365"/>
              <a:gd name="T1" fmla="*/ 167 h 1124"/>
              <a:gd name="T2" fmla="*/ 123568 w 1365"/>
              <a:gd name="T3" fmla="*/ 13999 h 1124"/>
              <a:gd name="T4" fmla="*/ 126229 w 1365"/>
              <a:gd name="T5" fmla="*/ 39665 h 1124"/>
              <a:gd name="T6" fmla="*/ 126561 w 1365"/>
              <a:gd name="T7" fmla="*/ 43665 h 1124"/>
              <a:gd name="T8" fmla="*/ 219694 w 1365"/>
              <a:gd name="T9" fmla="*/ 48665 h 1124"/>
              <a:gd name="T10" fmla="*/ 223353 w 1365"/>
              <a:gd name="T11" fmla="*/ 48998 h 1124"/>
              <a:gd name="T12" fmla="*/ 227012 w 1365"/>
              <a:gd name="T13" fmla="*/ 54664 h 1124"/>
              <a:gd name="T14" fmla="*/ 223021 w 1365"/>
              <a:gd name="T15" fmla="*/ 72997 h 1124"/>
              <a:gd name="T16" fmla="*/ 124566 w 1365"/>
              <a:gd name="T17" fmla="*/ 93663 h 1124"/>
              <a:gd name="T18" fmla="*/ 118911 w 1365"/>
              <a:gd name="T19" fmla="*/ 164993 h 1124"/>
              <a:gd name="T20" fmla="*/ 144523 w 1365"/>
              <a:gd name="T21" fmla="*/ 169326 h 1124"/>
              <a:gd name="T22" fmla="*/ 149179 w 1365"/>
              <a:gd name="T23" fmla="*/ 176325 h 1124"/>
              <a:gd name="T24" fmla="*/ 146518 w 1365"/>
              <a:gd name="T25" fmla="*/ 183658 h 1124"/>
              <a:gd name="T26" fmla="*/ 123900 w 1365"/>
              <a:gd name="T27" fmla="*/ 187325 h 1124"/>
              <a:gd name="T28" fmla="*/ 114587 w 1365"/>
              <a:gd name="T29" fmla="*/ 177992 h 1124"/>
              <a:gd name="T30" fmla="*/ 104276 w 1365"/>
              <a:gd name="T31" fmla="*/ 187325 h 1124"/>
              <a:gd name="T32" fmla="*/ 81990 w 1365"/>
              <a:gd name="T33" fmla="*/ 184325 h 1124"/>
              <a:gd name="T34" fmla="*/ 79662 w 1365"/>
              <a:gd name="T35" fmla="*/ 176992 h 1124"/>
              <a:gd name="T36" fmla="*/ 84984 w 1365"/>
              <a:gd name="T37" fmla="*/ 169659 h 1124"/>
              <a:gd name="T38" fmla="*/ 110928 w 1365"/>
              <a:gd name="T39" fmla="*/ 164993 h 1124"/>
              <a:gd name="T40" fmla="*/ 105606 w 1365"/>
              <a:gd name="T41" fmla="*/ 93329 h 1124"/>
              <a:gd name="T42" fmla="*/ 5156 w 1365"/>
              <a:gd name="T43" fmla="*/ 72330 h 1124"/>
              <a:gd name="T44" fmla="*/ 3825 w 1365"/>
              <a:gd name="T45" fmla="*/ 62664 h 1124"/>
              <a:gd name="T46" fmla="*/ 3160 w 1365"/>
              <a:gd name="T47" fmla="*/ 52331 h 1124"/>
              <a:gd name="T48" fmla="*/ 16797 w 1365"/>
              <a:gd name="T49" fmla="*/ 46998 h 1124"/>
              <a:gd name="T50" fmla="*/ 103611 w 1365"/>
              <a:gd name="T51" fmla="*/ 43331 h 1124"/>
              <a:gd name="T52" fmla="*/ 103943 w 1365"/>
              <a:gd name="T53" fmla="*/ 39665 h 1124"/>
              <a:gd name="T54" fmla="*/ 106937 w 1365"/>
              <a:gd name="T55" fmla="*/ 12999 h 1124"/>
              <a:gd name="T56" fmla="*/ 112591 w 1365"/>
              <a:gd name="T57" fmla="*/ 0 h 1124"/>
              <a:gd name="T58" fmla="*/ 118246 w 1365"/>
              <a:gd name="T59" fmla="*/ 167 h 11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65"/>
              <a:gd name="T91" fmla="*/ 0 h 1124"/>
              <a:gd name="T92" fmla="*/ 1365 w 1365"/>
              <a:gd name="T93" fmla="*/ 1124 h 11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65" h="1124">
                <a:moveTo>
                  <a:pt x="711" y="1"/>
                </a:moveTo>
                <a:cubicBezTo>
                  <a:pt x="722" y="15"/>
                  <a:pt x="735" y="44"/>
                  <a:pt x="743" y="84"/>
                </a:cubicBezTo>
                <a:cubicBezTo>
                  <a:pt x="751" y="124"/>
                  <a:pt x="756" y="208"/>
                  <a:pt x="759" y="238"/>
                </a:cubicBezTo>
                <a:lnTo>
                  <a:pt x="761" y="262"/>
                </a:lnTo>
                <a:lnTo>
                  <a:pt x="1321" y="292"/>
                </a:lnTo>
                <a:lnTo>
                  <a:pt x="1343" y="294"/>
                </a:lnTo>
                <a:cubicBezTo>
                  <a:pt x="1350" y="300"/>
                  <a:pt x="1365" y="304"/>
                  <a:pt x="1365" y="328"/>
                </a:cubicBezTo>
                <a:lnTo>
                  <a:pt x="1341" y="438"/>
                </a:lnTo>
                <a:lnTo>
                  <a:pt x="749" y="562"/>
                </a:lnTo>
                <a:lnTo>
                  <a:pt x="715" y="990"/>
                </a:lnTo>
                <a:lnTo>
                  <a:pt x="869" y="1016"/>
                </a:lnTo>
                <a:cubicBezTo>
                  <a:pt x="899" y="1027"/>
                  <a:pt x="895" y="1044"/>
                  <a:pt x="897" y="1058"/>
                </a:cubicBezTo>
                <a:lnTo>
                  <a:pt x="881" y="1102"/>
                </a:lnTo>
                <a:lnTo>
                  <a:pt x="745" y="1124"/>
                </a:lnTo>
                <a:lnTo>
                  <a:pt x="689" y="1068"/>
                </a:lnTo>
                <a:lnTo>
                  <a:pt x="627" y="1124"/>
                </a:lnTo>
                <a:lnTo>
                  <a:pt x="493" y="1106"/>
                </a:lnTo>
                <a:lnTo>
                  <a:pt x="479" y="1062"/>
                </a:lnTo>
                <a:cubicBezTo>
                  <a:pt x="482" y="1047"/>
                  <a:pt x="480" y="1030"/>
                  <a:pt x="511" y="1018"/>
                </a:cubicBezTo>
                <a:lnTo>
                  <a:pt x="667" y="990"/>
                </a:lnTo>
                <a:lnTo>
                  <a:pt x="635" y="560"/>
                </a:lnTo>
                <a:lnTo>
                  <a:pt x="31" y="434"/>
                </a:lnTo>
                <a:lnTo>
                  <a:pt x="23" y="376"/>
                </a:lnTo>
                <a:lnTo>
                  <a:pt x="19" y="314"/>
                </a:lnTo>
                <a:cubicBezTo>
                  <a:pt x="32" y="298"/>
                  <a:pt x="0" y="291"/>
                  <a:pt x="101" y="282"/>
                </a:cubicBezTo>
                <a:lnTo>
                  <a:pt x="623" y="260"/>
                </a:lnTo>
                <a:lnTo>
                  <a:pt x="625" y="238"/>
                </a:lnTo>
                <a:cubicBezTo>
                  <a:pt x="628" y="208"/>
                  <a:pt x="634" y="118"/>
                  <a:pt x="643" y="78"/>
                </a:cubicBezTo>
                <a:cubicBezTo>
                  <a:pt x="652" y="38"/>
                  <a:pt x="666" y="13"/>
                  <a:pt x="677" y="0"/>
                </a:cubicBezTo>
                <a:lnTo>
                  <a:pt x="711" y="1"/>
                </a:lnTo>
                <a:close/>
              </a:path>
            </a:pathLst>
          </a:custGeom>
          <a:solidFill>
            <a:srgbClr val="FF0000"/>
          </a:solidFill>
          <a:ln w="9525">
            <a:solidFill>
              <a:schemeClr val="tx1"/>
            </a:solidFill>
            <a:round/>
            <a:headEnd/>
            <a:tailEnd/>
          </a:ln>
        </p:spPr>
        <p:txBody>
          <a:bodyPr/>
          <a:lstStyle/>
          <a:p>
            <a:endParaRPr lang="pt-PT"/>
          </a:p>
        </p:txBody>
      </p:sp>
      <p:sp>
        <p:nvSpPr>
          <p:cNvPr id="5440" name="AutoShape 320"/>
          <p:cNvSpPr>
            <a:spLocks noChangeArrowheads="1"/>
          </p:cNvSpPr>
          <p:nvPr/>
        </p:nvSpPr>
        <p:spPr bwMode="auto">
          <a:xfrm>
            <a:off x="4540250" y="228441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5441" name="AutoShape 321"/>
          <p:cNvSpPr>
            <a:spLocks noChangeArrowheads="1"/>
          </p:cNvSpPr>
          <p:nvPr/>
        </p:nvSpPr>
        <p:spPr bwMode="auto">
          <a:xfrm>
            <a:off x="4524375" y="2549525"/>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grpId="0" nodeType="withEffect">
                                  <p:stCondLst>
                                    <p:cond delay="0"/>
                                  </p:stCondLst>
                                  <p:childTnLst>
                                    <p:animEffect transition="out" filter="dissolve">
                                      <p:cBhvr>
                                        <p:cTn id="6" dur="2000"/>
                                        <p:tgtEl>
                                          <p:spTgt spid="5397"/>
                                        </p:tgtEl>
                                      </p:cBhvr>
                                    </p:animEffect>
                                    <p:set>
                                      <p:cBhvr>
                                        <p:cTn id="7" dur="1" fill="hold">
                                          <p:stCondLst>
                                            <p:cond delay="1999"/>
                                          </p:stCondLst>
                                        </p:cTn>
                                        <p:tgtEl>
                                          <p:spTgt spid="5397"/>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5259"/>
                                        </p:tgtEl>
                                        <p:attrNameLst>
                                          <p:attrName>style.visibility</p:attrName>
                                        </p:attrNameLst>
                                      </p:cBhvr>
                                      <p:to>
                                        <p:strVal val="visible"/>
                                      </p:to>
                                    </p:set>
                                    <p:animEffect transition="in" filter="dissolve">
                                      <p:cBhvr>
                                        <p:cTn id="10" dur="2000"/>
                                        <p:tgtEl>
                                          <p:spTgt spid="5259"/>
                                        </p:tgtEl>
                                      </p:cBhvr>
                                    </p:animEffect>
                                  </p:childTnLst>
                                </p:cTn>
                              </p:par>
                            </p:childTnLst>
                          </p:cTn>
                        </p:par>
                        <p:par>
                          <p:cTn id="11" fill="hold" nodeType="afterGroup">
                            <p:stCondLst>
                              <p:cond delay="2000"/>
                            </p:stCondLst>
                            <p:childTnLst>
                              <p:par>
                                <p:cTn id="12" presetID="9"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1000"/>
                                        <p:tgtEl>
                                          <p:spTgt spid="7"/>
                                        </p:tgtEl>
                                      </p:cBhvr>
                                    </p:animEffect>
                                  </p:childTnLst>
                                </p:cTn>
                              </p:par>
                              <p:par>
                                <p:cTn id="15" presetID="9"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1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159"/>
                                        </p:tgtEl>
                                        <p:attrNameLst>
                                          <p:attrName>style.visibility</p:attrName>
                                        </p:attrNameLst>
                                      </p:cBhvr>
                                      <p:to>
                                        <p:strVal val="visible"/>
                                      </p:to>
                                    </p:set>
                                    <p:animEffect transition="in" filter="dissolve">
                                      <p:cBhvr>
                                        <p:cTn id="22" dur="500"/>
                                        <p:tgtEl>
                                          <p:spTgt spid="5159"/>
                                        </p:tgtEl>
                                      </p:cBhvr>
                                    </p:animEffect>
                                  </p:childTnLst>
                                </p:cTn>
                              </p:par>
                              <p:par>
                                <p:cTn id="23" presetID="9"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5411"/>
                                        </p:tgtEl>
                                        <p:attrNameLst>
                                          <p:attrName>style.visibility</p:attrName>
                                        </p:attrNameLst>
                                      </p:cBhvr>
                                      <p:to>
                                        <p:strVal val="visible"/>
                                      </p:to>
                                    </p:set>
                                    <p:animEffect transition="in" filter="wipe(left)">
                                      <p:cBhvr>
                                        <p:cTn id="29" dur="2000"/>
                                        <p:tgtEl>
                                          <p:spTgt spid="5411"/>
                                        </p:tgtEl>
                                      </p:cBhvr>
                                    </p:animEffect>
                                  </p:childTnLst>
                                  <p:subTnLst>
                                    <p:audio>
                                      <p:cMediaNode>
                                        <p:cTn display="0" masterRel="sameClick">
                                          <p:stCondLst>
                                            <p:cond evt="begin" delay="0">
                                              <p:tn val="27"/>
                                            </p:cond>
                                          </p:stCondLst>
                                          <p:endCondLst>
                                            <p:cond evt="onStopAudio" delay="0">
                                              <p:tgtEl>
                                                <p:sldTgt/>
                                              </p:tgtEl>
                                            </p:cond>
                                          </p:endCondLst>
                                        </p:cTn>
                                        <p:tgtEl>
                                          <p:sndTgt r:embed="rId3" name="flyby.wav"/>
                                        </p:tgtEl>
                                      </p:cMediaNode>
                                    </p:audio>
                                  </p:subTnLst>
                                </p:cTn>
                              </p:par>
                            </p:childTnLst>
                          </p:cTn>
                        </p:par>
                        <p:par>
                          <p:cTn id="30" fill="hold" nodeType="afterGroup">
                            <p:stCondLst>
                              <p:cond delay="2500"/>
                            </p:stCondLst>
                            <p:childTnLst>
                              <p:par>
                                <p:cTn id="31" presetID="1" presetClass="entr" presetSubtype="0" fill="hold" grpId="0" nodeType="afterEffect">
                                  <p:stCondLst>
                                    <p:cond delay="0"/>
                                  </p:stCondLst>
                                  <p:childTnLst>
                                    <p:set>
                                      <p:cBhvr>
                                        <p:cTn id="32" dur="1" fill="hold">
                                          <p:stCondLst>
                                            <p:cond delay="0"/>
                                          </p:stCondLst>
                                        </p:cTn>
                                        <p:tgtEl>
                                          <p:spTgt spid="541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explode.wav"/>
                                        </p:tgtEl>
                                      </p:cMediaNode>
                                    </p:audio>
                                  </p:subTnLst>
                                </p:cTn>
                              </p:par>
                            </p:childTnLst>
                          </p:cTn>
                        </p:par>
                        <p:par>
                          <p:cTn id="33" fill="hold" nodeType="afterGroup">
                            <p:stCondLst>
                              <p:cond delay="2500"/>
                            </p:stCondLst>
                            <p:childTnLst>
                              <p:par>
                                <p:cTn id="34" presetID="3" presetClass="exit" presetSubtype="10" fill="hold" grpId="1" nodeType="afterEffect">
                                  <p:stCondLst>
                                    <p:cond delay="0"/>
                                  </p:stCondLst>
                                  <p:childTnLst>
                                    <p:animEffect transition="out" filter="blinds(horizontal)">
                                      <p:cBhvr>
                                        <p:cTn id="35" dur="500"/>
                                        <p:tgtEl>
                                          <p:spTgt spid="5412"/>
                                        </p:tgtEl>
                                      </p:cBhvr>
                                    </p:animEffect>
                                    <p:set>
                                      <p:cBhvr>
                                        <p:cTn id="36" dur="1" fill="hold">
                                          <p:stCondLst>
                                            <p:cond delay="499"/>
                                          </p:stCondLst>
                                        </p:cTn>
                                        <p:tgtEl>
                                          <p:spTgt spid="5412"/>
                                        </p:tgtEl>
                                        <p:attrNameLst>
                                          <p:attrName>style.visibility</p:attrName>
                                        </p:attrNameLst>
                                      </p:cBhvr>
                                      <p:to>
                                        <p:strVal val="hidden"/>
                                      </p:to>
                                    </p:set>
                                  </p:childTnLst>
                                </p:cTn>
                              </p:par>
                            </p:childTnLst>
                          </p:cTn>
                        </p:par>
                        <p:par>
                          <p:cTn id="37" fill="hold" nodeType="afterGroup">
                            <p:stCondLst>
                              <p:cond delay="3000"/>
                            </p:stCondLst>
                            <p:childTnLst>
                              <p:par>
                                <p:cTn id="38" presetID="1" presetClass="entr" presetSubtype="0" fill="hold" grpId="0" nodeType="afterEffect">
                                  <p:stCondLst>
                                    <p:cond delay="0"/>
                                  </p:stCondLst>
                                  <p:childTnLst>
                                    <p:set>
                                      <p:cBhvr>
                                        <p:cTn id="39" dur="1" fill="hold">
                                          <p:stCondLst>
                                            <p:cond delay="0"/>
                                          </p:stCondLst>
                                        </p:cTn>
                                        <p:tgtEl>
                                          <p:spTgt spid="541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explode.wav"/>
                                        </p:tgtEl>
                                      </p:cMediaNode>
                                    </p:audio>
                                  </p:subTnLst>
                                </p:cTn>
                              </p:par>
                            </p:childTnLst>
                          </p:cTn>
                        </p:par>
                        <p:par>
                          <p:cTn id="40" fill="hold" nodeType="afterGroup">
                            <p:stCondLst>
                              <p:cond delay="3000"/>
                            </p:stCondLst>
                            <p:childTnLst>
                              <p:par>
                                <p:cTn id="41" presetID="3" presetClass="exit" presetSubtype="10" fill="hold" grpId="1" nodeType="afterEffect">
                                  <p:stCondLst>
                                    <p:cond delay="0"/>
                                  </p:stCondLst>
                                  <p:childTnLst>
                                    <p:animEffect transition="out" filter="blinds(horizontal)">
                                      <p:cBhvr>
                                        <p:cTn id="42" dur="500"/>
                                        <p:tgtEl>
                                          <p:spTgt spid="5413"/>
                                        </p:tgtEl>
                                      </p:cBhvr>
                                    </p:animEffect>
                                    <p:set>
                                      <p:cBhvr>
                                        <p:cTn id="43" dur="1" fill="hold">
                                          <p:stCondLst>
                                            <p:cond delay="499"/>
                                          </p:stCondLst>
                                        </p:cTn>
                                        <p:tgtEl>
                                          <p:spTgt spid="5413"/>
                                        </p:tgtEl>
                                        <p:attrNameLst>
                                          <p:attrName>style.visibility</p:attrName>
                                        </p:attrNameLst>
                                      </p:cBhvr>
                                      <p:to>
                                        <p:strVal val="hidden"/>
                                      </p:to>
                                    </p:set>
                                  </p:childTnLst>
                                </p:cTn>
                              </p:par>
                            </p:childTnLst>
                          </p:cTn>
                        </p:par>
                        <p:par>
                          <p:cTn id="44" fill="hold" nodeType="afterGroup">
                            <p:stCondLst>
                              <p:cond delay="3500"/>
                            </p:stCondLst>
                            <p:childTnLst>
                              <p:par>
                                <p:cTn id="45" presetID="1" presetClass="entr" presetSubtype="0" fill="hold" grpId="0" nodeType="afterEffect">
                                  <p:stCondLst>
                                    <p:cond delay="0"/>
                                  </p:stCondLst>
                                  <p:childTnLst>
                                    <p:set>
                                      <p:cBhvr>
                                        <p:cTn id="46" dur="1" fill="hold">
                                          <p:stCondLst>
                                            <p:cond delay="0"/>
                                          </p:stCondLst>
                                        </p:cTn>
                                        <p:tgtEl>
                                          <p:spTgt spid="5414"/>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explode.wav"/>
                                        </p:tgtEl>
                                      </p:cMediaNode>
                                    </p:audio>
                                  </p:subTnLst>
                                </p:cTn>
                              </p:par>
                            </p:childTnLst>
                          </p:cTn>
                        </p:par>
                        <p:par>
                          <p:cTn id="47" fill="hold" nodeType="afterGroup">
                            <p:stCondLst>
                              <p:cond delay="3500"/>
                            </p:stCondLst>
                            <p:childTnLst>
                              <p:par>
                                <p:cTn id="48" presetID="3" presetClass="exit" presetSubtype="10" fill="hold" grpId="1" nodeType="afterEffect">
                                  <p:stCondLst>
                                    <p:cond delay="0"/>
                                  </p:stCondLst>
                                  <p:childTnLst>
                                    <p:animEffect transition="out" filter="blinds(horizontal)">
                                      <p:cBhvr>
                                        <p:cTn id="49" dur="500"/>
                                        <p:tgtEl>
                                          <p:spTgt spid="5414"/>
                                        </p:tgtEl>
                                      </p:cBhvr>
                                    </p:animEffect>
                                    <p:set>
                                      <p:cBhvr>
                                        <p:cTn id="50" dur="1" fill="hold">
                                          <p:stCondLst>
                                            <p:cond delay="499"/>
                                          </p:stCondLst>
                                        </p:cTn>
                                        <p:tgtEl>
                                          <p:spTgt spid="5414"/>
                                        </p:tgtEl>
                                        <p:attrNameLst>
                                          <p:attrName>style.visibility</p:attrName>
                                        </p:attrNameLst>
                                      </p:cBhvr>
                                      <p:to>
                                        <p:strVal val="hidden"/>
                                      </p:to>
                                    </p:set>
                                  </p:childTnLst>
                                </p:cTn>
                              </p:par>
                            </p:childTnLst>
                          </p:cTn>
                        </p:par>
                        <p:par>
                          <p:cTn id="51" fill="hold" nodeType="afterGroup">
                            <p:stCondLst>
                              <p:cond delay="4000"/>
                            </p:stCondLst>
                            <p:childTnLst>
                              <p:par>
                                <p:cTn id="52" presetID="1" presetClass="entr" presetSubtype="0" fill="hold" grpId="0" nodeType="afterEffect">
                                  <p:stCondLst>
                                    <p:cond delay="0"/>
                                  </p:stCondLst>
                                  <p:childTnLst>
                                    <p:set>
                                      <p:cBhvr>
                                        <p:cTn id="53" dur="1" fill="hold">
                                          <p:stCondLst>
                                            <p:cond delay="0"/>
                                          </p:stCondLst>
                                        </p:cTn>
                                        <p:tgtEl>
                                          <p:spTgt spid="5420"/>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explode.wav"/>
                                        </p:tgtEl>
                                      </p:cMediaNode>
                                    </p:audio>
                                  </p:subTnLst>
                                </p:cTn>
                              </p:par>
                            </p:childTnLst>
                          </p:cTn>
                        </p:par>
                        <p:par>
                          <p:cTn id="54" fill="hold" nodeType="afterGroup">
                            <p:stCondLst>
                              <p:cond delay="4000"/>
                            </p:stCondLst>
                            <p:childTnLst>
                              <p:par>
                                <p:cTn id="55" presetID="3" presetClass="exit" presetSubtype="10" fill="hold" grpId="1" nodeType="afterEffect">
                                  <p:stCondLst>
                                    <p:cond delay="0"/>
                                  </p:stCondLst>
                                  <p:childTnLst>
                                    <p:animEffect transition="out" filter="blinds(horizontal)">
                                      <p:cBhvr>
                                        <p:cTn id="56" dur="500"/>
                                        <p:tgtEl>
                                          <p:spTgt spid="5420"/>
                                        </p:tgtEl>
                                      </p:cBhvr>
                                    </p:animEffect>
                                    <p:set>
                                      <p:cBhvr>
                                        <p:cTn id="57" dur="1" fill="hold">
                                          <p:stCondLst>
                                            <p:cond delay="499"/>
                                          </p:stCondLst>
                                        </p:cTn>
                                        <p:tgtEl>
                                          <p:spTgt spid="5420"/>
                                        </p:tgtEl>
                                        <p:attrNameLst>
                                          <p:attrName>style.visibility</p:attrName>
                                        </p:attrNameLst>
                                      </p:cBhvr>
                                      <p:to>
                                        <p:strVal val="hidden"/>
                                      </p:to>
                                    </p:set>
                                  </p:childTnLst>
                                </p:cTn>
                              </p:par>
                            </p:childTnLst>
                          </p:cTn>
                        </p:par>
                        <p:par>
                          <p:cTn id="58" fill="hold" nodeType="afterGroup">
                            <p:stCondLst>
                              <p:cond delay="4500"/>
                            </p:stCondLst>
                            <p:childTnLst>
                              <p:par>
                                <p:cTn id="59" presetID="1" presetClass="entr" presetSubtype="0" fill="hold" grpId="0" nodeType="afterEffect">
                                  <p:stCondLst>
                                    <p:cond delay="0"/>
                                  </p:stCondLst>
                                  <p:childTnLst>
                                    <p:set>
                                      <p:cBhvr>
                                        <p:cTn id="60" dur="1" fill="hold">
                                          <p:stCondLst>
                                            <p:cond delay="0"/>
                                          </p:stCondLst>
                                        </p:cTn>
                                        <p:tgtEl>
                                          <p:spTgt spid="542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explode.wav"/>
                                        </p:tgtEl>
                                      </p:cMediaNode>
                                    </p:audio>
                                  </p:subTnLst>
                                </p:cTn>
                              </p:par>
                            </p:childTnLst>
                          </p:cTn>
                        </p:par>
                        <p:par>
                          <p:cTn id="61" fill="hold" nodeType="afterGroup">
                            <p:stCondLst>
                              <p:cond delay="4500"/>
                            </p:stCondLst>
                            <p:childTnLst>
                              <p:par>
                                <p:cTn id="62" presetID="3" presetClass="exit" presetSubtype="10" fill="hold" grpId="1" nodeType="afterEffect">
                                  <p:stCondLst>
                                    <p:cond delay="0"/>
                                  </p:stCondLst>
                                  <p:childTnLst>
                                    <p:animEffect transition="out" filter="blinds(horizontal)">
                                      <p:cBhvr>
                                        <p:cTn id="63" dur="500"/>
                                        <p:tgtEl>
                                          <p:spTgt spid="5421"/>
                                        </p:tgtEl>
                                      </p:cBhvr>
                                    </p:animEffect>
                                    <p:set>
                                      <p:cBhvr>
                                        <p:cTn id="64" dur="1" fill="hold">
                                          <p:stCondLst>
                                            <p:cond delay="499"/>
                                          </p:stCondLst>
                                        </p:cTn>
                                        <p:tgtEl>
                                          <p:spTgt spid="5421"/>
                                        </p:tgtEl>
                                        <p:attrNameLst>
                                          <p:attrName>style.visibility</p:attrName>
                                        </p:attrNameLst>
                                      </p:cBhvr>
                                      <p:to>
                                        <p:strVal val="hidden"/>
                                      </p:to>
                                    </p:set>
                                  </p:childTnLst>
                                </p:cTn>
                              </p:par>
                            </p:childTnLst>
                          </p:cTn>
                        </p:par>
                        <p:par>
                          <p:cTn id="65" fill="hold" nodeType="afterGroup">
                            <p:stCondLst>
                              <p:cond delay="5000"/>
                            </p:stCondLst>
                            <p:childTnLst>
                              <p:par>
                                <p:cTn id="66" presetID="1" presetClass="entr" presetSubtype="0" fill="hold" grpId="0" nodeType="afterEffect">
                                  <p:stCondLst>
                                    <p:cond delay="0"/>
                                  </p:stCondLst>
                                  <p:childTnLst>
                                    <p:set>
                                      <p:cBhvr>
                                        <p:cTn id="67" dur="1" fill="hold">
                                          <p:stCondLst>
                                            <p:cond delay="0"/>
                                          </p:stCondLst>
                                        </p:cTn>
                                        <p:tgtEl>
                                          <p:spTgt spid="5422"/>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explode.wav"/>
                                        </p:tgtEl>
                                      </p:cMediaNode>
                                    </p:audio>
                                  </p:subTnLst>
                                </p:cTn>
                              </p:par>
                            </p:childTnLst>
                          </p:cTn>
                        </p:par>
                        <p:par>
                          <p:cTn id="68" fill="hold" nodeType="afterGroup">
                            <p:stCondLst>
                              <p:cond delay="5000"/>
                            </p:stCondLst>
                            <p:childTnLst>
                              <p:par>
                                <p:cTn id="69" presetID="3" presetClass="exit" presetSubtype="10" fill="hold" grpId="1" nodeType="afterEffect">
                                  <p:stCondLst>
                                    <p:cond delay="0"/>
                                  </p:stCondLst>
                                  <p:childTnLst>
                                    <p:animEffect transition="out" filter="blinds(horizontal)">
                                      <p:cBhvr>
                                        <p:cTn id="70" dur="500"/>
                                        <p:tgtEl>
                                          <p:spTgt spid="5422"/>
                                        </p:tgtEl>
                                      </p:cBhvr>
                                    </p:animEffect>
                                    <p:set>
                                      <p:cBhvr>
                                        <p:cTn id="71" dur="1" fill="hold">
                                          <p:stCondLst>
                                            <p:cond delay="499"/>
                                          </p:stCondLst>
                                        </p:cTn>
                                        <p:tgtEl>
                                          <p:spTgt spid="5422"/>
                                        </p:tgtEl>
                                        <p:attrNameLst>
                                          <p:attrName>style.visibility</p:attrName>
                                        </p:attrNameLst>
                                      </p:cBhvr>
                                      <p:to>
                                        <p:strVal val="hidden"/>
                                      </p:to>
                                    </p:set>
                                  </p:childTnLst>
                                </p:cTn>
                              </p:par>
                            </p:childTnLst>
                          </p:cTn>
                        </p:par>
                        <p:par>
                          <p:cTn id="72" fill="hold" nodeType="afterGroup">
                            <p:stCondLst>
                              <p:cond delay="5500"/>
                            </p:stCondLst>
                            <p:childTnLst>
                              <p:par>
                                <p:cTn id="73" presetID="22" presetClass="entr" presetSubtype="4" fill="hold" grpId="0" nodeType="afterEffect">
                                  <p:stCondLst>
                                    <p:cond delay="0"/>
                                  </p:stCondLst>
                                  <p:childTnLst>
                                    <p:set>
                                      <p:cBhvr>
                                        <p:cTn id="74" dur="1" fill="hold">
                                          <p:stCondLst>
                                            <p:cond delay="0"/>
                                          </p:stCondLst>
                                        </p:cTn>
                                        <p:tgtEl>
                                          <p:spTgt spid="5410"/>
                                        </p:tgtEl>
                                        <p:attrNameLst>
                                          <p:attrName>style.visibility</p:attrName>
                                        </p:attrNameLst>
                                      </p:cBhvr>
                                      <p:to>
                                        <p:strVal val="visible"/>
                                      </p:to>
                                    </p:set>
                                    <p:animEffect transition="in" filter="wipe(down)">
                                      <p:cBhvr>
                                        <p:cTn id="75" dur="2000"/>
                                        <p:tgtEl>
                                          <p:spTgt spid="5410"/>
                                        </p:tgtEl>
                                      </p:cBhvr>
                                    </p:animEffect>
                                  </p:childTnLst>
                                  <p:subTnLst>
                                    <p:audio>
                                      <p:cMediaNode>
                                        <p:cTn display="0" masterRel="sameClick">
                                          <p:stCondLst>
                                            <p:cond evt="begin" delay="0">
                                              <p:tn val="73"/>
                                            </p:cond>
                                          </p:stCondLst>
                                          <p:endCondLst>
                                            <p:cond evt="onStopAudio" delay="0">
                                              <p:tgtEl>
                                                <p:sldTgt/>
                                              </p:tgtEl>
                                            </p:cond>
                                          </p:endCondLst>
                                        </p:cTn>
                                        <p:tgtEl>
                                          <p:sndTgt r:embed="rId3" name="flyby.wav"/>
                                        </p:tgtEl>
                                      </p:cMediaNode>
                                    </p:audio>
                                  </p:subTnLst>
                                </p:cTn>
                              </p:par>
                            </p:childTnLst>
                          </p:cTn>
                        </p:par>
                        <p:par>
                          <p:cTn id="76" fill="hold" nodeType="afterGroup">
                            <p:stCondLst>
                              <p:cond delay="7500"/>
                            </p:stCondLst>
                            <p:childTnLst>
                              <p:par>
                                <p:cTn id="77" presetID="1" presetClass="entr" presetSubtype="0" fill="hold" grpId="0" nodeType="afterEffect">
                                  <p:stCondLst>
                                    <p:cond delay="0"/>
                                  </p:stCondLst>
                                  <p:childTnLst>
                                    <p:set>
                                      <p:cBhvr>
                                        <p:cTn id="78" dur="1" fill="hold">
                                          <p:stCondLst>
                                            <p:cond delay="0"/>
                                          </p:stCondLst>
                                        </p:cTn>
                                        <p:tgtEl>
                                          <p:spTgt spid="541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explode.wav"/>
                                        </p:tgtEl>
                                      </p:cMediaNode>
                                    </p:audio>
                                  </p:subTnLst>
                                </p:cTn>
                              </p:par>
                            </p:childTnLst>
                          </p:cTn>
                        </p:par>
                        <p:par>
                          <p:cTn id="79" fill="hold" nodeType="afterGroup">
                            <p:stCondLst>
                              <p:cond delay="7500"/>
                            </p:stCondLst>
                            <p:childTnLst>
                              <p:par>
                                <p:cTn id="80" presetID="3" presetClass="exit" presetSubtype="10" fill="hold" grpId="1" nodeType="afterEffect">
                                  <p:stCondLst>
                                    <p:cond delay="0"/>
                                  </p:stCondLst>
                                  <p:childTnLst>
                                    <p:animEffect transition="out" filter="blinds(horizontal)">
                                      <p:cBhvr>
                                        <p:cTn id="81" dur="500"/>
                                        <p:tgtEl>
                                          <p:spTgt spid="5415"/>
                                        </p:tgtEl>
                                      </p:cBhvr>
                                    </p:animEffect>
                                    <p:set>
                                      <p:cBhvr>
                                        <p:cTn id="82" dur="1" fill="hold">
                                          <p:stCondLst>
                                            <p:cond delay="499"/>
                                          </p:stCondLst>
                                        </p:cTn>
                                        <p:tgtEl>
                                          <p:spTgt spid="5415"/>
                                        </p:tgtEl>
                                        <p:attrNameLst>
                                          <p:attrName>style.visibility</p:attrName>
                                        </p:attrNameLst>
                                      </p:cBhvr>
                                      <p:to>
                                        <p:strVal val="hidden"/>
                                      </p:to>
                                    </p:set>
                                  </p:childTnLst>
                                </p:cTn>
                              </p:par>
                            </p:childTnLst>
                          </p:cTn>
                        </p:par>
                        <p:par>
                          <p:cTn id="83" fill="hold" nodeType="afterGroup">
                            <p:stCondLst>
                              <p:cond delay="8000"/>
                            </p:stCondLst>
                            <p:childTnLst>
                              <p:par>
                                <p:cTn id="84" presetID="1" presetClass="entr" presetSubtype="0" fill="hold" grpId="0" nodeType="afterEffect">
                                  <p:stCondLst>
                                    <p:cond delay="0"/>
                                  </p:stCondLst>
                                  <p:childTnLst>
                                    <p:set>
                                      <p:cBhvr>
                                        <p:cTn id="85" dur="1" fill="hold">
                                          <p:stCondLst>
                                            <p:cond delay="0"/>
                                          </p:stCondLst>
                                        </p:cTn>
                                        <p:tgtEl>
                                          <p:spTgt spid="5416"/>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4" name="explode.wav"/>
                                        </p:tgtEl>
                                      </p:cMediaNode>
                                    </p:audio>
                                  </p:subTnLst>
                                </p:cTn>
                              </p:par>
                            </p:childTnLst>
                          </p:cTn>
                        </p:par>
                        <p:par>
                          <p:cTn id="86" fill="hold" nodeType="afterGroup">
                            <p:stCondLst>
                              <p:cond delay="8000"/>
                            </p:stCondLst>
                            <p:childTnLst>
                              <p:par>
                                <p:cTn id="87" presetID="3" presetClass="exit" presetSubtype="10" fill="hold" grpId="1" nodeType="afterEffect">
                                  <p:stCondLst>
                                    <p:cond delay="0"/>
                                  </p:stCondLst>
                                  <p:childTnLst>
                                    <p:animEffect transition="out" filter="blinds(horizontal)">
                                      <p:cBhvr>
                                        <p:cTn id="88" dur="500"/>
                                        <p:tgtEl>
                                          <p:spTgt spid="5416"/>
                                        </p:tgtEl>
                                      </p:cBhvr>
                                    </p:animEffect>
                                    <p:set>
                                      <p:cBhvr>
                                        <p:cTn id="89" dur="1" fill="hold">
                                          <p:stCondLst>
                                            <p:cond delay="499"/>
                                          </p:stCondLst>
                                        </p:cTn>
                                        <p:tgtEl>
                                          <p:spTgt spid="5416"/>
                                        </p:tgtEl>
                                        <p:attrNameLst>
                                          <p:attrName>style.visibility</p:attrName>
                                        </p:attrNameLst>
                                      </p:cBhvr>
                                      <p:to>
                                        <p:strVal val="hidden"/>
                                      </p:to>
                                    </p:set>
                                  </p:childTnLst>
                                </p:cTn>
                              </p:par>
                            </p:childTnLst>
                          </p:cTn>
                        </p:par>
                        <p:par>
                          <p:cTn id="90" fill="hold" nodeType="afterGroup">
                            <p:stCondLst>
                              <p:cond delay="8500"/>
                            </p:stCondLst>
                            <p:childTnLst>
                              <p:par>
                                <p:cTn id="91" presetID="1" presetClass="entr" presetSubtype="0" fill="hold" grpId="0" nodeType="afterEffect">
                                  <p:stCondLst>
                                    <p:cond delay="0"/>
                                  </p:stCondLst>
                                  <p:childTnLst>
                                    <p:set>
                                      <p:cBhvr>
                                        <p:cTn id="92" dur="1" fill="hold">
                                          <p:stCondLst>
                                            <p:cond delay="0"/>
                                          </p:stCondLst>
                                        </p:cTn>
                                        <p:tgtEl>
                                          <p:spTgt spid="5417"/>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4" name="explode.wav"/>
                                        </p:tgtEl>
                                      </p:cMediaNode>
                                    </p:audio>
                                  </p:subTnLst>
                                </p:cTn>
                              </p:par>
                            </p:childTnLst>
                          </p:cTn>
                        </p:par>
                        <p:par>
                          <p:cTn id="93" fill="hold" nodeType="afterGroup">
                            <p:stCondLst>
                              <p:cond delay="8500"/>
                            </p:stCondLst>
                            <p:childTnLst>
                              <p:par>
                                <p:cTn id="94" presetID="3" presetClass="exit" presetSubtype="10" fill="hold" grpId="1" nodeType="afterEffect">
                                  <p:stCondLst>
                                    <p:cond delay="0"/>
                                  </p:stCondLst>
                                  <p:childTnLst>
                                    <p:animEffect transition="out" filter="blinds(horizontal)">
                                      <p:cBhvr>
                                        <p:cTn id="95" dur="500"/>
                                        <p:tgtEl>
                                          <p:spTgt spid="5417"/>
                                        </p:tgtEl>
                                      </p:cBhvr>
                                    </p:animEffect>
                                    <p:set>
                                      <p:cBhvr>
                                        <p:cTn id="96" dur="1" fill="hold">
                                          <p:stCondLst>
                                            <p:cond delay="499"/>
                                          </p:stCondLst>
                                        </p:cTn>
                                        <p:tgtEl>
                                          <p:spTgt spid="5417"/>
                                        </p:tgtEl>
                                        <p:attrNameLst>
                                          <p:attrName>style.visibility</p:attrName>
                                        </p:attrNameLst>
                                      </p:cBhvr>
                                      <p:to>
                                        <p:strVal val="hidden"/>
                                      </p:to>
                                    </p:set>
                                  </p:childTnLst>
                                </p:cTn>
                              </p:par>
                            </p:childTnLst>
                          </p:cTn>
                        </p:par>
                        <p:par>
                          <p:cTn id="97" fill="hold" nodeType="afterGroup">
                            <p:stCondLst>
                              <p:cond delay="9000"/>
                            </p:stCondLst>
                            <p:childTnLst>
                              <p:par>
                                <p:cTn id="98" presetID="1" presetClass="entr" presetSubtype="0" fill="hold" grpId="0" nodeType="afterEffect">
                                  <p:stCondLst>
                                    <p:cond delay="0"/>
                                  </p:stCondLst>
                                  <p:childTnLst>
                                    <p:set>
                                      <p:cBhvr>
                                        <p:cTn id="99" dur="1" fill="hold">
                                          <p:stCondLst>
                                            <p:cond delay="0"/>
                                          </p:stCondLst>
                                        </p:cTn>
                                        <p:tgtEl>
                                          <p:spTgt spid="5418"/>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explode.wav"/>
                                        </p:tgtEl>
                                      </p:cMediaNode>
                                    </p:audio>
                                  </p:subTnLst>
                                </p:cTn>
                              </p:par>
                            </p:childTnLst>
                          </p:cTn>
                        </p:par>
                        <p:par>
                          <p:cTn id="100" fill="hold" nodeType="afterGroup">
                            <p:stCondLst>
                              <p:cond delay="9000"/>
                            </p:stCondLst>
                            <p:childTnLst>
                              <p:par>
                                <p:cTn id="101" presetID="3" presetClass="exit" presetSubtype="10" fill="hold" grpId="1" nodeType="afterEffect">
                                  <p:stCondLst>
                                    <p:cond delay="0"/>
                                  </p:stCondLst>
                                  <p:childTnLst>
                                    <p:animEffect transition="out" filter="blinds(horizontal)">
                                      <p:cBhvr>
                                        <p:cTn id="102" dur="500"/>
                                        <p:tgtEl>
                                          <p:spTgt spid="5418"/>
                                        </p:tgtEl>
                                      </p:cBhvr>
                                    </p:animEffect>
                                    <p:set>
                                      <p:cBhvr>
                                        <p:cTn id="103" dur="1" fill="hold">
                                          <p:stCondLst>
                                            <p:cond delay="499"/>
                                          </p:stCondLst>
                                        </p:cTn>
                                        <p:tgtEl>
                                          <p:spTgt spid="5418"/>
                                        </p:tgtEl>
                                        <p:attrNameLst>
                                          <p:attrName>style.visibility</p:attrName>
                                        </p:attrNameLst>
                                      </p:cBhvr>
                                      <p:to>
                                        <p:strVal val="hidden"/>
                                      </p:to>
                                    </p:set>
                                  </p:childTnLst>
                                </p:cTn>
                              </p:par>
                            </p:childTnLst>
                          </p:cTn>
                        </p:par>
                        <p:par>
                          <p:cTn id="104" fill="hold" nodeType="afterGroup">
                            <p:stCondLst>
                              <p:cond delay="9500"/>
                            </p:stCondLst>
                            <p:childTnLst>
                              <p:par>
                                <p:cTn id="105" presetID="1" presetClass="entr" presetSubtype="0" fill="hold" grpId="0" nodeType="afterEffect">
                                  <p:stCondLst>
                                    <p:cond delay="0"/>
                                  </p:stCondLst>
                                  <p:childTnLst>
                                    <p:set>
                                      <p:cBhvr>
                                        <p:cTn id="106" dur="1" fill="hold">
                                          <p:stCondLst>
                                            <p:cond delay="0"/>
                                          </p:stCondLst>
                                        </p:cTn>
                                        <p:tgtEl>
                                          <p:spTgt spid="5419"/>
                                        </p:tgtEl>
                                        <p:attrNameLst>
                                          <p:attrName>style.visibility</p:attrName>
                                        </p:attrNameLst>
                                      </p:cBhvr>
                                      <p:to>
                                        <p:strVal val="visible"/>
                                      </p:to>
                                    </p:set>
                                  </p:childTnLst>
                                  <p:subTnLst>
                                    <p:audio>
                                      <p:cMediaNode>
                                        <p:cTn display="0" masterRel="sameClick">
                                          <p:stCondLst>
                                            <p:cond evt="begin" delay="0">
                                              <p:tn val="105"/>
                                            </p:cond>
                                          </p:stCondLst>
                                          <p:endCondLst>
                                            <p:cond evt="onStopAudio" delay="0">
                                              <p:tgtEl>
                                                <p:sldTgt/>
                                              </p:tgtEl>
                                            </p:cond>
                                          </p:endCondLst>
                                        </p:cTn>
                                        <p:tgtEl>
                                          <p:sndTgt r:embed="rId4" name="explode.wav"/>
                                        </p:tgtEl>
                                      </p:cMediaNode>
                                    </p:audio>
                                  </p:subTnLst>
                                </p:cTn>
                              </p:par>
                            </p:childTnLst>
                          </p:cTn>
                        </p:par>
                        <p:par>
                          <p:cTn id="107" fill="hold" nodeType="afterGroup">
                            <p:stCondLst>
                              <p:cond delay="9500"/>
                            </p:stCondLst>
                            <p:childTnLst>
                              <p:par>
                                <p:cTn id="108" presetID="3" presetClass="exit" presetSubtype="10" fill="hold" grpId="1" nodeType="afterEffect">
                                  <p:stCondLst>
                                    <p:cond delay="0"/>
                                  </p:stCondLst>
                                  <p:childTnLst>
                                    <p:animEffect transition="out" filter="blinds(horizontal)">
                                      <p:cBhvr>
                                        <p:cTn id="109" dur="500"/>
                                        <p:tgtEl>
                                          <p:spTgt spid="5419"/>
                                        </p:tgtEl>
                                      </p:cBhvr>
                                    </p:animEffect>
                                    <p:set>
                                      <p:cBhvr>
                                        <p:cTn id="110" dur="1" fill="hold">
                                          <p:stCondLst>
                                            <p:cond delay="499"/>
                                          </p:stCondLst>
                                        </p:cTn>
                                        <p:tgtEl>
                                          <p:spTgt spid="5419"/>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5239"/>
                                        </p:tgtEl>
                                        <p:attrNameLst>
                                          <p:attrName>style.visibility</p:attrName>
                                        </p:attrNameLst>
                                      </p:cBhvr>
                                      <p:to>
                                        <p:strVal val="visible"/>
                                      </p:to>
                                    </p:set>
                                    <p:animEffect transition="in" filter="wipe(down)">
                                      <p:cBhvr>
                                        <p:cTn id="115" dur="2000"/>
                                        <p:tgtEl>
                                          <p:spTgt spid="5239"/>
                                        </p:tgtEl>
                                      </p:cBhvr>
                                    </p:animEffect>
                                  </p:childTnLst>
                                  <p:subTnLst>
                                    <p:audio>
                                      <p:cMediaNode>
                                        <p:cTn display="0" masterRel="sameClick">
                                          <p:stCondLst>
                                            <p:cond evt="begin" delay="0">
                                              <p:tn val="113"/>
                                            </p:cond>
                                          </p:stCondLst>
                                          <p:endCondLst>
                                            <p:cond evt="onStopAudio" delay="0">
                                              <p:tgtEl>
                                                <p:sldTgt/>
                                              </p:tgtEl>
                                            </p:cond>
                                          </p:endCondLst>
                                        </p:cTn>
                                        <p:tgtEl>
                                          <p:sndTgt r:embed="rId5" name="shiphorn.wav"/>
                                        </p:tgtEl>
                                      </p:cMediaNode>
                                    </p:audio>
                                  </p:subTnLst>
                                </p:cTn>
                              </p:par>
                            </p:childTnLst>
                          </p:cTn>
                        </p:par>
                        <p:par>
                          <p:cTn id="116" fill="hold" nodeType="afterGroup">
                            <p:stCondLst>
                              <p:cond delay="2000"/>
                            </p:stCondLst>
                            <p:childTnLst>
                              <p:par>
                                <p:cTn id="117" presetID="1" presetClass="entr" presetSubtype="0" fill="hold" grpId="0" nodeType="afterEffect">
                                  <p:stCondLst>
                                    <p:cond delay="0"/>
                                  </p:stCondLst>
                                  <p:childTnLst>
                                    <p:set>
                                      <p:cBhvr>
                                        <p:cTn id="118" dur="1" fill="hold">
                                          <p:stCondLst>
                                            <p:cond delay="0"/>
                                          </p:stCondLst>
                                        </p:cTn>
                                        <p:tgtEl>
                                          <p:spTgt spid="5245"/>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4" name="explode.wav"/>
                                        </p:tgtEl>
                                      </p:cMediaNode>
                                    </p:audio>
                                  </p:subTnLst>
                                </p:cTn>
                              </p:par>
                            </p:childTnLst>
                          </p:cTn>
                        </p:par>
                        <p:par>
                          <p:cTn id="119" fill="hold" nodeType="afterGroup">
                            <p:stCondLst>
                              <p:cond delay="2000"/>
                            </p:stCondLst>
                            <p:childTnLst>
                              <p:par>
                                <p:cTn id="120" presetID="3" presetClass="exit" presetSubtype="10" fill="hold" grpId="1" nodeType="afterEffect">
                                  <p:stCondLst>
                                    <p:cond delay="0"/>
                                  </p:stCondLst>
                                  <p:childTnLst>
                                    <p:animEffect transition="out" filter="blinds(horizontal)">
                                      <p:cBhvr>
                                        <p:cTn id="121" dur="500"/>
                                        <p:tgtEl>
                                          <p:spTgt spid="5245"/>
                                        </p:tgtEl>
                                      </p:cBhvr>
                                    </p:animEffect>
                                    <p:set>
                                      <p:cBhvr>
                                        <p:cTn id="122" dur="1" fill="hold">
                                          <p:stCondLst>
                                            <p:cond delay="499"/>
                                          </p:stCondLst>
                                        </p:cTn>
                                        <p:tgtEl>
                                          <p:spTgt spid="5245"/>
                                        </p:tgtEl>
                                        <p:attrNameLst>
                                          <p:attrName>style.visibility</p:attrName>
                                        </p:attrNameLst>
                                      </p:cBhvr>
                                      <p:to>
                                        <p:strVal val="hidden"/>
                                      </p:to>
                                    </p:set>
                                  </p:childTnLst>
                                </p:cTn>
                              </p:par>
                            </p:childTnLst>
                          </p:cTn>
                        </p:par>
                        <p:par>
                          <p:cTn id="123" fill="hold" nodeType="afterGroup">
                            <p:stCondLst>
                              <p:cond delay="2500"/>
                            </p:stCondLst>
                            <p:childTnLst>
                              <p:par>
                                <p:cTn id="124" presetID="9" presetClass="entr" presetSubtype="0" fill="hold" nodeType="afterEffect">
                                  <p:stCondLst>
                                    <p:cond delay="0"/>
                                  </p:stCondLst>
                                  <p:childTnLst>
                                    <p:set>
                                      <p:cBhvr>
                                        <p:cTn id="125" dur="1" fill="hold">
                                          <p:stCondLst>
                                            <p:cond delay="0"/>
                                          </p:stCondLst>
                                        </p:cTn>
                                        <p:tgtEl>
                                          <p:spTgt spid="5240"/>
                                        </p:tgtEl>
                                        <p:attrNameLst>
                                          <p:attrName>style.visibility</p:attrName>
                                        </p:attrNameLst>
                                      </p:cBhvr>
                                      <p:to>
                                        <p:strVal val="visible"/>
                                      </p:to>
                                    </p:set>
                                    <p:animEffect transition="in" filter="dissolve">
                                      <p:cBhvr>
                                        <p:cTn id="126" dur="1000"/>
                                        <p:tgtEl>
                                          <p:spTgt spid="5240"/>
                                        </p:tgtEl>
                                      </p:cBhvr>
                                    </p:animEffect>
                                  </p:childTnLst>
                                </p:cTn>
                              </p:par>
                              <p:par>
                                <p:cTn id="127" presetID="22" presetClass="exit" presetSubtype="4" fill="hold" grpId="1" nodeType="withEffect">
                                  <p:stCondLst>
                                    <p:cond delay="0"/>
                                  </p:stCondLst>
                                  <p:childTnLst>
                                    <p:animEffect transition="out" filter="wipe(down)">
                                      <p:cBhvr>
                                        <p:cTn id="128" dur="1000"/>
                                        <p:tgtEl>
                                          <p:spTgt spid="5239"/>
                                        </p:tgtEl>
                                      </p:cBhvr>
                                    </p:animEffect>
                                    <p:set>
                                      <p:cBhvr>
                                        <p:cTn id="129" dur="1" fill="hold">
                                          <p:stCondLst>
                                            <p:cond delay="999"/>
                                          </p:stCondLst>
                                        </p:cTn>
                                        <p:tgtEl>
                                          <p:spTgt spid="5239"/>
                                        </p:tgtEl>
                                        <p:attrNameLst>
                                          <p:attrName>style.visibility</p:attrName>
                                        </p:attrNameLst>
                                      </p:cBhvr>
                                      <p:to>
                                        <p:strVal val="hidden"/>
                                      </p:to>
                                    </p:set>
                                  </p:childTnLst>
                                </p:cTn>
                              </p:par>
                            </p:childTnLst>
                          </p:cTn>
                        </p:par>
                        <p:par>
                          <p:cTn id="130" fill="hold" nodeType="afterGroup">
                            <p:stCondLst>
                              <p:cond delay="3500"/>
                            </p:stCondLst>
                            <p:childTnLst>
                              <p:par>
                                <p:cTn id="131" presetID="22" presetClass="entr" presetSubtype="4" fill="hold" grpId="0" nodeType="afterEffect">
                                  <p:stCondLst>
                                    <p:cond delay="0"/>
                                  </p:stCondLst>
                                  <p:childTnLst>
                                    <p:set>
                                      <p:cBhvr>
                                        <p:cTn id="132" dur="1" fill="hold">
                                          <p:stCondLst>
                                            <p:cond delay="0"/>
                                          </p:stCondLst>
                                        </p:cTn>
                                        <p:tgtEl>
                                          <p:spTgt spid="5242"/>
                                        </p:tgtEl>
                                        <p:attrNameLst>
                                          <p:attrName>style.visibility</p:attrName>
                                        </p:attrNameLst>
                                      </p:cBhvr>
                                      <p:to>
                                        <p:strVal val="visible"/>
                                      </p:to>
                                    </p:set>
                                    <p:animEffect transition="in" filter="wipe(down)">
                                      <p:cBhvr>
                                        <p:cTn id="133" dur="2000"/>
                                        <p:tgtEl>
                                          <p:spTgt spid="5242"/>
                                        </p:tgtEl>
                                      </p:cBhvr>
                                    </p:animEffect>
                                  </p:childTnLst>
                                  <p:subTnLst>
                                    <p:audio>
                                      <p:cMediaNode>
                                        <p:cTn display="0" masterRel="sameClick">
                                          <p:stCondLst>
                                            <p:cond evt="begin" delay="0">
                                              <p:tn val="131"/>
                                            </p:cond>
                                          </p:stCondLst>
                                          <p:endCondLst>
                                            <p:cond evt="onStopAudio" delay="0">
                                              <p:tgtEl>
                                                <p:sldTgt/>
                                              </p:tgtEl>
                                            </p:cond>
                                          </p:endCondLst>
                                        </p:cTn>
                                        <p:tgtEl>
                                          <p:sndTgt r:embed="rId6" name="Tank.wav"/>
                                        </p:tgtEl>
                                      </p:cMediaNode>
                                    </p:audio>
                                  </p:subTnLst>
                                </p:cTn>
                              </p:par>
                            </p:childTnLst>
                          </p:cTn>
                        </p:par>
                        <p:par>
                          <p:cTn id="134" fill="hold" nodeType="afterGroup">
                            <p:stCondLst>
                              <p:cond delay="5500"/>
                            </p:stCondLst>
                            <p:childTnLst>
                              <p:par>
                                <p:cTn id="135" presetID="1" presetClass="entr" presetSubtype="0" fill="hold" grpId="0" nodeType="afterEffect">
                                  <p:stCondLst>
                                    <p:cond delay="0"/>
                                  </p:stCondLst>
                                  <p:childTnLst>
                                    <p:set>
                                      <p:cBhvr>
                                        <p:cTn id="136" dur="1" fill="hold">
                                          <p:stCondLst>
                                            <p:cond delay="0"/>
                                          </p:stCondLst>
                                        </p:cTn>
                                        <p:tgtEl>
                                          <p:spTgt spid="5247"/>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4" name="explode.wav"/>
                                        </p:tgtEl>
                                      </p:cMediaNode>
                                    </p:audio>
                                  </p:subTnLst>
                                </p:cTn>
                              </p:par>
                            </p:childTnLst>
                          </p:cTn>
                        </p:par>
                        <p:par>
                          <p:cTn id="137" fill="hold" nodeType="afterGroup">
                            <p:stCondLst>
                              <p:cond delay="5500"/>
                            </p:stCondLst>
                            <p:childTnLst>
                              <p:par>
                                <p:cTn id="138" presetID="3" presetClass="exit" presetSubtype="10" fill="hold" grpId="1" nodeType="afterEffect">
                                  <p:stCondLst>
                                    <p:cond delay="0"/>
                                  </p:stCondLst>
                                  <p:childTnLst>
                                    <p:animEffect transition="out" filter="blinds(horizontal)">
                                      <p:cBhvr>
                                        <p:cTn id="139" dur="500"/>
                                        <p:tgtEl>
                                          <p:spTgt spid="5247"/>
                                        </p:tgtEl>
                                      </p:cBhvr>
                                    </p:animEffect>
                                    <p:set>
                                      <p:cBhvr>
                                        <p:cTn id="140" dur="1" fill="hold">
                                          <p:stCondLst>
                                            <p:cond delay="499"/>
                                          </p:stCondLst>
                                        </p:cTn>
                                        <p:tgtEl>
                                          <p:spTgt spid="5247"/>
                                        </p:tgtEl>
                                        <p:attrNameLst>
                                          <p:attrName>style.visibility</p:attrName>
                                        </p:attrNameLst>
                                      </p:cBhvr>
                                      <p:to>
                                        <p:strVal val="hidden"/>
                                      </p:to>
                                    </p:set>
                                  </p:childTnLst>
                                </p:cTn>
                              </p:par>
                              <p:par>
                                <p:cTn id="141" presetID="22" presetClass="exit" presetSubtype="1" fill="hold" grpId="1" nodeType="withEffect">
                                  <p:stCondLst>
                                    <p:cond delay="0"/>
                                  </p:stCondLst>
                                  <p:childTnLst>
                                    <p:animEffect transition="out" filter="wipe(up)">
                                      <p:cBhvr>
                                        <p:cTn id="142" dur="1000"/>
                                        <p:tgtEl>
                                          <p:spTgt spid="5242"/>
                                        </p:tgtEl>
                                      </p:cBhvr>
                                    </p:animEffect>
                                    <p:set>
                                      <p:cBhvr>
                                        <p:cTn id="143" dur="1" fill="hold">
                                          <p:stCondLst>
                                            <p:cond delay="999"/>
                                          </p:stCondLst>
                                        </p:cTn>
                                        <p:tgtEl>
                                          <p:spTgt spid="5242"/>
                                        </p:tgtEl>
                                        <p:attrNameLst>
                                          <p:attrName>style.visibility</p:attrName>
                                        </p:attrNameLst>
                                      </p:cBhvr>
                                      <p:to>
                                        <p:strVal val="hidden"/>
                                      </p:to>
                                    </p:se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22" presetClass="entr" presetSubtype="2" fill="hold" grpId="0" nodeType="clickEffect">
                                  <p:stCondLst>
                                    <p:cond delay="0"/>
                                  </p:stCondLst>
                                  <p:childTnLst>
                                    <p:set>
                                      <p:cBhvr>
                                        <p:cTn id="147" dur="1" fill="hold">
                                          <p:stCondLst>
                                            <p:cond delay="0"/>
                                          </p:stCondLst>
                                        </p:cTn>
                                        <p:tgtEl>
                                          <p:spTgt spid="5241"/>
                                        </p:tgtEl>
                                        <p:attrNameLst>
                                          <p:attrName>style.visibility</p:attrName>
                                        </p:attrNameLst>
                                      </p:cBhvr>
                                      <p:to>
                                        <p:strVal val="visible"/>
                                      </p:to>
                                    </p:set>
                                    <p:animEffect transition="in" filter="wipe(right)">
                                      <p:cBhvr>
                                        <p:cTn id="148" dur="2000"/>
                                        <p:tgtEl>
                                          <p:spTgt spid="5241"/>
                                        </p:tgtEl>
                                      </p:cBhvr>
                                    </p:animEffect>
                                  </p:childTnLst>
                                  <p:subTnLst>
                                    <p:audio>
                                      <p:cMediaNode>
                                        <p:cTn display="0" masterRel="sameClick">
                                          <p:stCondLst>
                                            <p:cond evt="begin" delay="0">
                                              <p:tn val="146"/>
                                            </p:cond>
                                          </p:stCondLst>
                                          <p:endCondLst>
                                            <p:cond evt="onStopAudio" delay="0">
                                              <p:tgtEl>
                                                <p:sldTgt/>
                                              </p:tgtEl>
                                            </p:cond>
                                          </p:endCondLst>
                                        </p:cTn>
                                        <p:tgtEl>
                                          <p:sndTgt r:embed="rId6" name="Tank.wav"/>
                                        </p:tgtEl>
                                      </p:cMediaNode>
                                    </p:audio>
                                  </p:subTnLst>
                                </p:cTn>
                              </p:par>
                            </p:childTnLst>
                          </p:cTn>
                        </p:par>
                        <p:par>
                          <p:cTn id="149" fill="hold" nodeType="afterGroup">
                            <p:stCondLst>
                              <p:cond delay="2000"/>
                            </p:stCondLst>
                            <p:childTnLst>
                              <p:par>
                                <p:cTn id="150" presetID="1" presetClass="entr" presetSubtype="0" fill="hold" grpId="0" nodeType="afterEffect">
                                  <p:stCondLst>
                                    <p:cond delay="0"/>
                                  </p:stCondLst>
                                  <p:childTnLst>
                                    <p:set>
                                      <p:cBhvr>
                                        <p:cTn id="151" dur="1" fill="hold">
                                          <p:stCondLst>
                                            <p:cond delay="0"/>
                                          </p:stCondLst>
                                        </p:cTn>
                                        <p:tgtEl>
                                          <p:spTgt spid="5246"/>
                                        </p:tgtEl>
                                        <p:attrNameLst>
                                          <p:attrName>style.visibility</p:attrName>
                                        </p:attrNameLst>
                                      </p:cBhvr>
                                      <p:to>
                                        <p:strVal val="visible"/>
                                      </p:to>
                                    </p:set>
                                  </p:childTnLst>
                                  <p:subTnLst>
                                    <p:audio>
                                      <p:cMediaNode>
                                        <p:cTn display="0" masterRel="sameClick">
                                          <p:stCondLst>
                                            <p:cond evt="begin" delay="0">
                                              <p:tn val="150"/>
                                            </p:cond>
                                          </p:stCondLst>
                                          <p:endCondLst>
                                            <p:cond evt="onStopAudio" delay="0">
                                              <p:tgtEl>
                                                <p:sldTgt/>
                                              </p:tgtEl>
                                            </p:cond>
                                          </p:endCondLst>
                                        </p:cTn>
                                        <p:tgtEl>
                                          <p:sndTgt r:embed="rId4" name="explode.wav"/>
                                        </p:tgtEl>
                                      </p:cMediaNode>
                                    </p:audio>
                                  </p:subTnLst>
                                </p:cTn>
                              </p:par>
                            </p:childTnLst>
                          </p:cTn>
                        </p:par>
                        <p:par>
                          <p:cTn id="152" fill="hold" nodeType="afterGroup">
                            <p:stCondLst>
                              <p:cond delay="2000"/>
                            </p:stCondLst>
                            <p:childTnLst>
                              <p:par>
                                <p:cTn id="153" presetID="3" presetClass="exit" presetSubtype="10" fill="hold" grpId="1" nodeType="afterEffect">
                                  <p:stCondLst>
                                    <p:cond delay="0"/>
                                  </p:stCondLst>
                                  <p:childTnLst>
                                    <p:animEffect transition="out" filter="blinds(horizontal)">
                                      <p:cBhvr>
                                        <p:cTn id="154" dur="500"/>
                                        <p:tgtEl>
                                          <p:spTgt spid="5246"/>
                                        </p:tgtEl>
                                      </p:cBhvr>
                                    </p:animEffect>
                                    <p:set>
                                      <p:cBhvr>
                                        <p:cTn id="155" dur="1" fill="hold">
                                          <p:stCondLst>
                                            <p:cond delay="499"/>
                                          </p:stCondLst>
                                        </p:cTn>
                                        <p:tgtEl>
                                          <p:spTgt spid="5246"/>
                                        </p:tgtEl>
                                        <p:attrNameLst>
                                          <p:attrName>style.visibility</p:attrName>
                                        </p:attrNameLst>
                                      </p:cBhvr>
                                      <p:to>
                                        <p:strVal val="hidden"/>
                                      </p:to>
                                    </p:set>
                                  </p:childTnLst>
                                </p:cTn>
                              </p:par>
                              <p:par>
                                <p:cTn id="156" presetID="22" presetClass="exit" presetSubtype="8" fill="hold" grpId="1" nodeType="withEffect">
                                  <p:stCondLst>
                                    <p:cond delay="0"/>
                                  </p:stCondLst>
                                  <p:childTnLst>
                                    <p:animEffect transition="out" filter="wipe(left)">
                                      <p:cBhvr>
                                        <p:cTn id="157" dur="1000"/>
                                        <p:tgtEl>
                                          <p:spTgt spid="5241"/>
                                        </p:tgtEl>
                                      </p:cBhvr>
                                    </p:animEffect>
                                    <p:set>
                                      <p:cBhvr>
                                        <p:cTn id="158" dur="1" fill="hold">
                                          <p:stCondLst>
                                            <p:cond delay="999"/>
                                          </p:stCondLst>
                                        </p:cTn>
                                        <p:tgtEl>
                                          <p:spTgt spid="5241"/>
                                        </p:tgtEl>
                                        <p:attrNameLst>
                                          <p:attrName>style.visibility</p:attrName>
                                        </p:attrNameLst>
                                      </p:cBhvr>
                                      <p:to>
                                        <p:strVal val="hidden"/>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9" presetClass="exit" presetSubtype="0" fill="hold" grpId="1" nodeType="clickEffect">
                                  <p:stCondLst>
                                    <p:cond delay="0"/>
                                  </p:stCondLst>
                                  <p:childTnLst>
                                    <p:animEffect transition="out" filter="dissolve">
                                      <p:cBhvr>
                                        <p:cTn id="162" dur="500"/>
                                        <p:tgtEl>
                                          <p:spTgt spid="5411"/>
                                        </p:tgtEl>
                                      </p:cBhvr>
                                    </p:animEffect>
                                    <p:set>
                                      <p:cBhvr>
                                        <p:cTn id="163" dur="1" fill="hold">
                                          <p:stCondLst>
                                            <p:cond delay="499"/>
                                          </p:stCondLst>
                                        </p:cTn>
                                        <p:tgtEl>
                                          <p:spTgt spid="5411"/>
                                        </p:tgtEl>
                                        <p:attrNameLst>
                                          <p:attrName>style.visibility</p:attrName>
                                        </p:attrNameLst>
                                      </p:cBhvr>
                                      <p:to>
                                        <p:strVal val="hidden"/>
                                      </p:to>
                                    </p:set>
                                  </p:childTnLst>
                                </p:cTn>
                              </p:par>
                              <p:par>
                                <p:cTn id="164" presetID="9" presetClass="exit" presetSubtype="0" fill="hold" grpId="1" nodeType="withEffect">
                                  <p:stCondLst>
                                    <p:cond delay="0"/>
                                  </p:stCondLst>
                                  <p:childTnLst>
                                    <p:animEffect transition="out" filter="dissolve">
                                      <p:cBhvr>
                                        <p:cTn id="165" dur="500"/>
                                        <p:tgtEl>
                                          <p:spTgt spid="5410"/>
                                        </p:tgtEl>
                                      </p:cBhvr>
                                    </p:animEffect>
                                    <p:set>
                                      <p:cBhvr>
                                        <p:cTn id="166" dur="1" fill="hold">
                                          <p:stCondLst>
                                            <p:cond delay="499"/>
                                          </p:stCondLst>
                                        </p:cTn>
                                        <p:tgtEl>
                                          <p:spTgt spid="5410"/>
                                        </p:tgtEl>
                                        <p:attrNameLst>
                                          <p:attrName>style.visibility</p:attrName>
                                        </p:attrNameLst>
                                      </p:cBhvr>
                                      <p:to>
                                        <p:strVal val="hidden"/>
                                      </p:to>
                                    </p:set>
                                  </p:childTnLst>
                                </p:cTn>
                              </p:par>
                            </p:childTnLst>
                          </p:cTn>
                        </p:par>
                        <p:par>
                          <p:cTn id="167" fill="hold" nodeType="afterGroup">
                            <p:stCondLst>
                              <p:cond delay="500"/>
                            </p:stCondLst>
                            <p:childTnLst>
                              <p:par>
                                <p:cTn id="168" presetID="9" presetClass="entr" presetSubtype="0" fill="hold" grpId="0" nodeType="afterEffect">
                                  <p:stCondLst>
                                    <p:cond delay="0"/>
                                  </p:stCondLst>
                                  <p:childTnLst>
                                    <p:set>
                                      <p:cBhvr>
                                        <p:cTn id="169" dur="1" fill="hold">
                                          <p:stCondLst>
                                            <p:cond delay="0"/>
                                          </p:stCondLst>
                                        </p:cTn>
                                        <p:tgtEl>
                                          <p:spTgt spid="5423"/>
                                        </p:tgtEl>
                                        <p:attrNameLst>
                                          <p:attrName>style.visibility</p:attrName>
                                        </p:attrNameLst>
                                      </p:cBhvr>
                                      <p:to>
                                        <p:strVal val="visible"/>
                                      </p:to>
                                    </p:set>
                                    <p:animEffect transition="in" filter="dissolve">
                                      <p:cBhvr>
                                        <p:cTn id="170" dur="500"/>
                                        <p:tgtEl>
                                          <p:spTgt spid="5423"/>
                                        </p:tgtEl>
                                      </p:cBhvr>
                                    </p:animEffect>
                                  </p:childTnLst>
                                </p:cTn>
                              </p:par>
                              <p:par>
                                <p:cTn id="171" presetID="9" presetClass="entr" presetSubtype="0" fill="hold" grpId="0" nodeType="withEffect">
                                  <p:stCondLst>
                                    <p:cond delay="0"/>
                                  </p:stCondLst>
                                  <p:childTnLst>
                                    <p:set>
                                      <p:cBhvr>
                                        <p:cTn id="172" dur="1" fill="hold">
                                          <p:stCondLst>
                                            <p:cond delay="0"/>
                                          </p:stCondLst>
                                        </p:cTn>
                                        <p:tgtEl>
                                          <p:spTgt spid="5424"/>
                                        </p:tgtEl>
                                        <p:attrNameLst>
                                          <p:attrName>style.visibility</p:attrName>
                                        </p:attrNameLst>
                                      </p:cBhvr>
                                      <p:to>
                                        <p:strVal val="visible"/>
                                      </p:to>
                                    </p:set>
                                    <p:animEffect transition="in" filter="dissolve">
                                      <p:cBhvr>
                                        <p:cTn id="173" dur="500"/>
                                        <p:tgtEl>
                                          <p:spTgt spid="5424"/>
                                        </p:tgtEl>
                                      </p:cBhvr>
                                    </p:animEffect>
                                  </p:childTnLst>
                                </p:cTn>
                              </p:par>
                              <p:par>
                                <p:cTn id="174" presetID="9" presetClass="entr" presetSubtype="0" fill="hold" grpId="0" nodeType="withEffect">
                                  <p:stCondLst>
                                    <p:cond delay="0"/>
                                  </p:stCondLst>
                                  <p:childTnLst>
                                    <p:set>
                                      <p:cBhvr>
                                        <p:cTn id="175" dur="1" fill="hold">
                                          <p:stCondLst>
                                            <p:cond delay="0"/>
                                          </p:stCondLst>
                                        </p:cTn>
                                        <p:tgtEl>
                                          <p:spTgt spid="5425"/>
                                        </p:tgtEl>
                                        <p:attrNameLst>
                                          <p:attrName>style.visibility</p:attrName>
                                        </p:attrNameLst>
                                      </p:cBhvr>
                                      <p:to>
                                        <p:strVal val="visible"/>
                                      </p:to>
                                    </p:set>
                                    <p:animEffect transition="in" filter="dissolve">
                                      <p:cBhvr>
                                        <p:cTn id="176" dur="500"/>
                                        <p:tgtEl>
                                          <p:spTgt spid="5425"/>
                                        </p:tgtEl>
                                      </p:cBhvr>
                                    </p:animEffect>
                                  </p:childTnLst>
                                </p:cTn>
                              </p:par>
                              <p:par>
                                <p:cTn id="177" presetID="9" presetClass="entr" presetSubtype="0" fill="hold" grpId="0" nodeType="withEffect">
                                  <p:stCondLst>
                                    <p:cond delay="0"/>
                                  </p:stCondLst>
                                  <p:childTnLst>
                                    <p:set>
                                      <p:cBhvr>
                                        <p:cTn id="178" dur="1" fill="hold">
                                          <p:stCondLst>
                                            <p:cond delay="0"/>
                                          </p:stCondLst>
                                        </p:cTn>
                                        <p:tgtEl>
                                          <p:spTgt spid="5426"/>
                                        </p:tgtEl>
                                        <p:attrNameLst>
                                          <p:attrName>style.visibility</p:attrName>
                                        </p:attrNameLst>
                                      </p:cBhvr>
                                      <p:to>
                                        <p:strVal val="visible"/>
                                      </p:to>
                                    </p:set>
                                    <p:animEffect transition="in" filter="dissolve">
                                      <p:cBhvr>
                                        <p:cTn id="179" dur="500"/>
                                        <p:tgtEl>
                                          <p:spTgt spid="5426"/>
                                        </p:tgtEl>
                                      </p:cBhvr>
                                    </p:animEffect>
                                  </p:childTnLst>
                                </p:cTn>
                              </p:par>
                              <p:par>
                                <p:cTn id="180" presetID="9" presetClass="entr" presetSubtype="0" fill="hold" grpId="0" nodeType="withEffect">
                                  <p:stCondLst>
                                    <p:cond delay="0"/>
                                  </p:stCondLst>
                                  <p:childTnLst>
                                    <p:set>
                                      <p:cBhvr>
                                        <p:cTn id="181" dur="1" fill="hold">
                                          <p:stCondLst>
                                            <p:cond delay="0"/>
                                          </p:stCondLst>
                                        </p:cTn>
                                        <p:tgtEl>
                                          <p:spTgt spid="5433"/>
                                        </p:tgtEl>
                                        <p:attrNameLst>
                                          <p:attrName>style.visibility</p:attrName>
                                        </p:attrNameLst>
                                      </p:cBhvr>
                                      <p:to>
                                        <p:strVal val="visible"/>
                                      </p:to>
                                    </p:set>
                                    <p:animEffect transition="in" filter="dissolve">
                                      <p:cBhvr>
                                        <p:cTn id="182" dur="500"/>
                                        <p:tgtEl>
                                          <p:spTgt spid="5433"/>
                                        </p:tgtEl>
                                      </p:cBhvr>
                                    </p:animEffect>
                                  </p:childTnLst>
                                </p:cTn>
                              </p:par>
                              <p:par>
                                <p:cTn id="183" presetID="9" presetClass="entr" presetSubtype="0" fill="hold" grpId="0" nodeType="withEffect">
                                  <p:stCondLst>
                                    <p:cond delay="0"/>
                                  </p:stCondLst>
                                  <p:childTnLst>
                                    <p:set>
                                      <p:cBhvr>
                                        <p:cTn id="184" dur="1" fill="hold">
                                          <p:stCondLst>
                                            <p:cond delay="0"/>
                                          </p:stCondLst>
                                        </p:cTn>
                                        <p:tgtEl>
                                          <p:spTgt spid="5434"/>
                                        </p:tgtEl>
                                        <p:attrNameLst>
                                          <p:attrName>style.visibility</p:attrName>
                                        </p:attrNameLst>
                                      </p:cBhvr>
                                      <p:to>
                                        <p:strVal val="visible"/>
                                      </p:to>
                                    </p:set>
                                    <p:animEffect transition="in" filter="dissolve">
                                      <p:cBhvr>
                                        <p:cTn id="185" dur="500"/>
                                        <p:tgtEl>
                                          <p:spTgt spid="5434"/>
                                        </p:tgtEl>
                                      </p:cBhvr>
                                    </p:animEffect>
                                  </p:childTnLst>
                                </p:cTn>
                              </p:par>
                              <p:par>
                                <p:cTn id="186" presetID="9" presetClass="entr" presetSubtype="0" fill="hold" grpId="0" nodeType="withEffect">
                                  <p:stCondLst>
                                    <p:cond delay="0"/>
                                  </p:stCondLst>
                                  <p:childTnLst>
                                    <p:set>
                                      <p:cBhvr>
                                        <p:cTn id="187" dur="1" fill="hold">
                                          <p:stCondLst>
                                            <p:cond delay="0"/>
                                          </p:stCondLst>
                                        </p:cTn>
                                        <p:tgtEl>
                                          <p:spTgt spid="5435"/>
                                        </p:tgtEl>
                                        <p:attrNameLst>
                                          <p:attrName>style.visibility</p:attrName>
                                        </p:attrNameLst>
                                      </p:cBhvr>
                                      <p:to>
                                        <p:strVal val="visible"/>
                                      </p:to>
                                    </p:set>
                                    <p:animEffect transition="in" filter="dissolve">
                                      <p:cBhvr>
                                        <p:cTn id="188" dur="500"/>
                                        <p:tgtEl>
                                          <p:spTgt spid="5435"/>
                                        </p:tgtEl>
                                      </p:cBhvr>
                                    </p:animEffect>
                                  </p:childTnLst>
                                </p:cTn>
                              </p:par>
                            </p:childTnLst>
                          </p:cTn>
                        </p:par>
                        <p:par>
                          <p:cTn id="189" fill="hold" nodeType="afterGroup">
                            <p:stCondLst>
                              <p:cond delay="1000"/>
                            </p:stCondLst>
                            <p:childTnLst>
                              <p:par>
                                <p:cTn id="190" presetID="0" presetClass="path" presetSubtype="0" accel="50000" decel="50000" fill="hold" grpId="1" nodeType="afterEffect">
                                  <p:stCondLst>
                                    <p:cond delay="0"/>
                                  </p:stCondLst>
                                  <p:childTnLst>
                                    <p:animMotion origin="layout" path="M 2.77778E-7 2.22222E-6 L -0.02344 -0.05787 L -0.08872 -0.25047 " pathEditMode="relative" rAng="0" ptsTypes="AAA">
                                      <p:cBhvr>
                                        <p:cTn id="191" dur="2000" fill="hold"/>
                                        <p:tgtEl>
                                          <p:spTgt spid="5423"/>
                                        </p:tgtEl>
                                        <p:attrNameLst>
                                          <p:attrName>ppt_x</p:attrName>
                                          <p:attrName>ppt_y</p:attrName>
                                        </p:attrNameLst>
                                      </p:cBhvr>
                                      <p:rCtr x="-4444" y="-12523"/>
                                    </p:animMotion>
                                  </p:childTnLst>
                                  <p:subTnLst>
                                    <p:audio>
                                      <p:cMediaNode>
                                        <p:cTn display="0" masterRel="sameClick">
                                          <p:stCondLst>
                                            <p:cond evt="begin" delay="0">
                                              <p:tn val="190"/>
                                            </p:cond>
                                          </p:stCondLst>
                                          <p:endCondLst>
                                            <p:cond evt="onStopAudio" delay="0">
                                              <p:tgtEl>
                                                <p:sldTgt/>
                                              </p:tgtEl>
                                            </p:cond>
                                          </p:endCondLst>
                                        </p:cTn>
                                        <p:tgtEl>
                                          <p:sndTgt r:embed="rId3" name="flyby.wav"/>
                                        </p:tgtEl>
                                      </p:cMediaNode>
                                    </p:audio>
                                  </p:subTnLst>
                                </p:cTn>
                              </p:par>
                              <p:par>
                                <p:cTn id="192" presetID="0" presetClass="path" presetSubtype="0" accel="50000" decel="50000" fill="hold" grpId="1" nodeType="withEffect">
                                  <p:stCondLst>
                                    <p:cond delay="0"/>
                                  </p:stCondLst>
                                  <p:childTnLst>
                                    <p:animMotion origin="layout" path="M -2.77778E-7 1.48148E-6 L 0.0408 0.03773 L 0.11788 0.11088 " pathEditMode="relative" rAng="0" ptsTypes="AAA">
                                      <p:cBhvr>
                                        <p:cTn id="193" dur="2000" fill="hold"/>
                                        <p:tgtEl>
                                          <p:spTgt spid="5424"/>
                                        </p:tgtEl>
                                        <p:attrNameLst>
                                          <p:attrName>ppt_x</p:attrName>
                                          <p:attrName>ppt_y</p:attrName>
                                        </p:attrNameLst>
                                      </p:cBhvr>
                                      <p:rCtr x="5885" y="5532"/>
                                    </p:animMotion>
                                  </p:childTnLst>
                                  <p:subTnLst>
                                    <p:audio>
                                      <p:cMediaNode>
                                        <p:cTn display="0" masterRel="sameClick">
                                          <p:stCondLst>
                                            <p:cond evt="begin" delay="0">
                                              <p:tn val="192"/>
                                            </p:cond>
                                          </p:stCondLst>
                                          <p:endCondLst>
                                            <p:cond evt="onStopAudio" delay="0">
                                              <p:tgtEl>
                                                <p:sldTgt/>
                                              </p:tgtEl>
                                            </p:cond>
                                          </p:endCondLst>
                                        </p:cTn>
                                        <p:tgtEl>
                                          <p:sndTgt r:embed="rId3" name="flyby.wav"/>
                                        </p:tgtEl>
                                      </p:cMediaNode>
                                    </p:audio>
                                  </p:subTnLst>
                                </p:cTn>
                              </p:par>
                              <p:par>
                                <p:cTn id="194" presetID="0" presetClass="path" presetSubtype="0" accel="50000" decel="50000" fill="hold" grpId="1" nodeType="withEffect">
                                  <p:stCondLst>
                                    <p:cond delay="0"/>
                                  </p:stCondLst>
                                  <p:childTnLst>
                                    <p:animMotion origin="layout" path="M 0.00018 0.00024 L 0.04584 0.04329 L 0.06111 0.05857 L 0.08299 0.08218 " pathEditMode="relative" rAng="0" ptsTypes="AAAA">
                                      <p:cBhvr>
                                        <p:cTn id="195" dur="2000" fill="hold"/>
                                        <p:tgtEl>
                                          <p:spTgt spid="5425"/>
                                        </p:tgtEl>
                                        <p:attrNameLst>
                                          <p:attrName>ppt_x</p:attrName>
                                          <p:attrName>ppt_y</p:attrName>
                                        </p:attrNameLst>
                                      </p:cBhvr>
                                      <p:rCtr x="4132" y="4097"/>
                                    </p:animMotion>
                                  </p:childTnLst>
                                </p:cTn>
                              </p:par>
                              <p:par>
                                <p:cTn id="196" presetID="0" presetClass="path" presetSubtype="0" accel="50000" decel="50000" fill="hold" grpId="1" nodeType="withEffect">
                                  <p:stCondLst>
                                    <p:cond delay="0"/>
                                  </p:stCondLst>
                                  <p:childTnLst>
                                    <p:animMotion origin="layout" path="M 3.05556E-6 4.44444E-6 L 0.04236 0.03541 L 0.09149 0.07615 " pathEditMode="relative" rAng="0" ptsTypes="AAA">
                                      <p:cBhvr>
                                        <p:cTn id="197" dur="2000" fill="hold"/>
                                        <p:tgtEl>
                                          <p:spTgt spid="5426"/>
                                        </p:tgtEl>
                                        <p:attrNameLst>
                                          <p:attrName>ppt_x</p:attrName>
                                          <p:attrName>ppt_y</p:attrName>
                                        </p:attrNameLst>
                                      </p:cBhvr>
                                      <p:rCtr x="4566" y="3796"/>
                                    </p:animMotion>
                                  </p:childTnLst>
                                </p:cTn>
                              </p:par>
                              <p:par>
                                <p:cTn id="198" presetID="0" presetClass="path" presetSubtype="0" accel="50000" decel="50000" fill="hold" grpId="1" nodeType="withEffect">
                                  <p:stCondLst>
                                    <p:cond delay="0"/>
                                  </p:stCondLst>
                                  <p:childTnLst>
                                    <p:animMotion origin="layout" path="M -2.77778E-7 1.48148E-6 L 0.0408 0.03773 L 0.11788 0.11088 " pathEditMode="relative" rAng="0" ptsTypes="AAA">
                                      <p:cBhvr>
                                        <p:cTn id="199" dur="2000" fill="hold"/>
                                        <p:tgtEl>
                                          <p:spTgt spid="5433"/>
                                        </p:tgtEl>
                                        <p:attrNameLst>
                                          <p:attrName>ppt_x</p:attrName>
                                          <p:attrName>ppt_y</p:attrName>
                                        </p:attrNameLst>
                                      </p:cBhvr>
                                      <p:rCtr x="5885" y="5532"/>
                                    </p:animMotion>
                                  </p:childTnLst>
                                  <p:subTnLst>
                                    <p:audio>
                                      <p:cMediaNode>
                                        <p:cTn display="0" masterRel="sameClick">
                                          <p:stCondLst>
                                            <p:cond evt="begin" delay="0">
                                              <p:tn val="198"/>
                                            </p:cond>
                                          </p:stCondLst>
                                          <p:endCondLst>
                                            <p:cond evt="onStopAudio" delay="0">
                                              <p:tgtEl>
                                                <p:sldTgt/>
                                              </p:tgtEl>
                                            </p:cond>
                                          </p:endCondLst>
                                        </p:cTn>
                                        <p:tgtEl>
                                          <p:sndTgt r:embed="rId3" name="flyby.wav"/>
                                        </p:tgtEl>
                                      </p:cMediaNode>
                                    </p:audio>
                                  </p:subTnLst>
                                </p:cTn>
                              </p:par>
                              <p:par>
                                <p:cTn id="200" presetID="0" presetClass="path" presetSubtype="0" accel="50000" decel="50000" fill="hold" grpId="1" nodeType="withEffect">
                                  <p:stCondLst>
                                    <p:cond delay="0"/>
                                  </p:stCondLst>
                                  <p:childTnLst>
                                    <p:animMotion origin="layout" path="M -2.77778E-7 1.48148E-6 L 0.0408 0.03773 L 0.11788 0.11088 " pathEditMode="relative" rAng="0" ptsTypes="AAA">
                                      <p:cBhvr>
                                        <p:cTn id="201" dur="2000" fill="hold"/>
                                        <p:tgtEl>
                                          <p:spTgt spid="5434"/>
                                        </p:tgtEl>
                                        <p:attrNameLst>
                                          <p:attrName>ppt_x</p:attrName>
                                          <p:attrName>ppt_y</p:attrName>
                                        </p:attrNameLst>
                                      </p:cBhvr>
                                      <p:rCtr x="5885" y="5532"/>
                                    </p:animMotion>
                                  </p:childTnLst>
                                  <p:subTnLst>
                                    <p:audio>
                                      <p:cMediaNode>
                                        <p:cTn display="0" masterRel="sameClick">
                                          <p:stCondLst>
                                            <p:cond evt="begin" delay="0">
                                              <p:tn val="200"/>
                                            </p:cond>
                                          </p:stCondLst>
                                          <p:endCondLst>
                                            <p:cond evt="onStopAudio" delay="0">
                                              <p:tgtEl>
                                                <p:sldTgt/>
                                              </p:tgtEl>
                                            </p:cond>
                                          </p:endCondLst>
                                        </p:cTn>
                                        <p:tgtEl>
                                          <p:sndTgt r:embed="rId3" name="flyby.wav"/>
                                        </p:tgtEl>
                                      </p:cMediaNode>
                                    </p:audio>
                                  </p:subTnLst>
                                </p:cTn>
                              </p:par>
                              <p:par>
                                <p:cTn id="202" presetID="0" presetClass="path" presetSubtype="0" accel="50000" decel="50000" fill="hold" grpId="1" nodeType="withEffect">
                                  <p:stCondLst>
                                    <p:cond delay="0"/>
                                  </p:stCondLst>
                                  <p:childTnLst>
                                    <p:animMotion origin="layout" path="M -1.11111E-6 -4.44444E-6 L 0.04722 0.04028 L 0.06389 0.05625 L 0.09827 0.08403 " pathEditMode="relative" rAng="0" ptsTypes="AAAA">
                                      <p:cBhvr>
                                        <p:cTn id="203" dur="2000" fill="hold"/>
                                        <p:tgtEl>
                                          <p:spTgt spid="5435"/>
                                        </p:tgtEl>
                                        <p:attrNameLst>
                                          <p:attrName>ppt_x</p:attrName>
                                          <p:attrName>ppt_y</p:attrName>
                                        </p:attrNameLst>
                                      </p:cBhvr>
                                      <p:rCtr x="4913" y="4190"/>
                                    </p:animMotion>
                                  </p:childTnLst>
                                </p:cTn>
                              </p:par>
                            </p:childTnLst>
                          </p:cTn>
                        </p:par>
                        <p:par>
                          <p:cTn id="204" fill="hold" nodeType="afterGroup">
                            <p:stCondLst>
                              <p:cond delay="3000"/>
                            </p:stCondLst>
                            <p:childTnLst>
                              <p:par>
                                <p:cTn id="205" presetID="1" presetClass="entr" presetSubtype="0" fill="hold" grpId="0" nodeType="afterEffect">
                                  <p:stCondLst>
                                    <p:cond delay="0"/>
                                  </p:stCondLst>
                                  <p:childTnLst>
                                    <p:set>
                                      <p:cBhvr>
                                        <p:cTn id="206" dur="1" fill="hold">
                                          <p:stCondLst>
                                            <p:cond delay="0"/>
                                          </p:stCondLst>
                                        </p:cTn>
                                        <p:tgtEl>
                                          <p:spTgt spid="5429"/>
                                        </p:tgtEl>
                                        <p:attrNameLst>
                                          <p:attrName>style.visibility</p:attrName>
                                        </p:attrNameLst>
                                      </p:cBhvr>
                                      <p:to>
                                        <p:strVal val="visible"/>
                                      </p:to>
                                    </p:set>
                                  </p:childTnLst>
                                  <p:subTnLst>
                                    <p:audio>
                                      <p:cMediaNode>
                                        <p:cTn display="0" masterRel="sameClick">
                                          <p:stCondLst>
                                            <p:cond evt="begin" delay="0">
                                              <p:tn val="205"/>
                                            </p:cond>
                                          </p:stCondLst>
                                          <p:endCondLst>
                                            <p:cond evt="onStopAudio" delay="0">
                                              <p:tgtEl>
                                                <p:sldTgt/>
                                              </p:tgtEl>
                                            </p:cond>
                                          </p:endCondLst>
                                        </p:cTn>
                                        <p:tgtEl>
                                          <p:sndTgt r:embed="rId4" name="explode.wav"/>
                                        </p:tgtEl>
                                      </p:cMediaNode>
                                    </p:audio>
                                  </p:subTnLst>
                                </p:cTn>
                              </p:par>
                            </p:childTnLst>
                          </p:cTn>
                        </p:par>
                        <p:par>
                          <p:cTn id="207" fill="hold" nodeType="afterGroup">
                            <p:stCondLst>
                              <p:cond delay="3000"/>
                            </p:stCondLst>
                            <p:childTnLst>
                              <p:par>
                                <p:cTn id="208" presetID="3" presetClass="exit" presetSubtype="10" fill="hold" grpId="1" nodeType="afterEffect">
                                  <p:stCondLst>
                                    <p:cond delay="0"/>
                                  </p:stCondLst>
                                  <p:childTnLst>
                                    <p:animEffect transition="out" filter="blinds(horizontal)">
                                      <p:cBhvr>
                                        <p:cTn id="209" dur="500"/>
                                        <p:tgtEl>
                                          <p:spTgt spid="5429"/>
                                        </p:tgtEl>
                                      </p:cBhvr>
                                    </p:animEffect>
                                    <p:set>
                                      <p:cBhvr>
                                        <p:cTn id="210" dur="1" fill="hold">
                                          <p:stCondLst>
                                            <p:cond delay="499"/>
                                          </p:stCondLst>
                                        </p:cTn>
                                        <p:tgtEl>
                                          <p:spTgt spid="5429"/>
                                        </p:tgtEl>
                                        <p:attrNameLst>
                                          <p:attrName>style.visibility</p:attrName>
                                        </p:attrNameLst>
                                      </p:cBhvr>
                                      <p:to>
                                        <p:strVal val="hidden"/>
                                      </p:to>
                                    </p:set>
                                  </p:childTnLst>
                                </p:cTn>
                              </p:par>
                            </p:childTnLst>
                          </p:cTn>
                        </p:par>
                        <p:par>
                          <p:cTn id="211" fill="hold" nodeType="afterGroup">
                            <p:stCondLst>
                              <p:cond delay="3500"/>
                            </p:stCondLst>
                            <p:childTnLst>
                              <p:par>
                                <p:cTn id="212" presetID="1" presetClass="entr" presetSubtype="0" fill="hold" grpId="0" nodeType="afterEffect">
                                  <p:stCondLst>
                                    <p:cond delay="0"/>
                                  </p:stCondLst>
                                  <p:childTnLst>
                                    <p:set>
                                      <p:cBhvr>
                                        <p:cTn id="213" dur="1" fill="hold">
                                          <p:stCondLst>
                                            <p:cond delay="0"/>
                                          </p:stCondLst>
                                        </p:cTn>
                                        <p:tgtEl>
                                          <p:spTgt spid="5430"/>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4" name="explode.wav"/>
                                        </p:tgtEl>
                                      </p:cMediaNode>
                                    </p:audio>
                                  </p:subTnLst>
                                </p:cTn>
                              </p:par>
                            </p:childTnLst>
                          </p:cTn>
                        </p:par>
                        <p:par>
                          <p:cTn id="214" fill="hold" nodeType="afterGroup">
                            <p:stCondLst>
                              <p:cond delay="3500"/>
                            </p:stCondLst>
                            <p:childTnLst>
                              <p:par>
                                <p:cTn id="215" presetID="3" presetClass="exit" presetSubtype="10" fill="hold" grpId="1" nodeType="afterEffect">
                                  <p:stCondLst>
                                    <p:cond delay="0"/>
                                  </p:stCondLst>
                                  <p:childTnLst>
                                    <p:animEffect transition="out" filter="blinds(horizontal)">
                                      <p:cBhvr>
                                        <p:cTn id="216" dur="500"/>
                                        <p:tgtEl>
                                          <p:spTgt spid="5430"/>
                                        </p:tgtEl>
                                      </p:cBhvr>
                                    </p:animEffect>
                                    <p:set>
                                      <p:cBhvr>
                                        <p:cTn id="217" dur="1" fill="hold">
                                          <p:stCondLst>
                                            <p:cond delay="499"/>
                                          </p:stCondLst>
                                        </p:cTn>
                                        <p:tgtEl>
                                          <p:spTgt spid="5430"/>
                                        </p:tgtEl>
                                        <p:attrNameLst>
                                          <p:attrName>style.visibility</p:attrName>
                                        </p:attrNameLst>
                                      </p:cBhvr>
                                      <p:to>
                                        <p:strVal val="hidden"/>
                                      </p:to>
                                    </p:set>
                                  </p:childTnLst>
                                </p:cTn>
                              </p:par>
                            </p:childTnLst>
                          </p:cTn>
                        </p:par>
                        <p:par>
                          <p:cTn id="218" fill="hold" nodeType="afterGroup">
                            <p:stCondLst>
                              <p:cond delay="4000"/>
                            </p:stCondLst>
                            <p:childTnLst>
                              <p:par>
                                <p:cTn id="219" presetID="1" presetClass="entr" presetSubtype="0" fill="hold" grpId="0" nodeType="afterEffect">
                                  <p:stCondLst>
                                    <p:cond delay="0"/>
                                  </p:stCondLst>
                                  <p:childTnLst>
                                    <p:set>
                                      <p:cBhvr>
                                        <p:cTn id="220" dur="1" fill="hold">
                                          <p:stCondLst>
                                            <p:cond delay="0"/>
                                          </p:stCondLst>
                                        </p:cTn>
                                        <p:tgtEl>
                                          <p:spTgt spid="5436"/>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explode.wav"/>
                                        </p:tgtEl>
                                      </p:cMediaNode>
                                    </p:audio>
                                  </p:subTnLst>
                                </p:cTn>
                              </p:par>
                            </p:childTnLst>
                          </p:cTn>
                        </p:par>
                        <p:par>
                          <p:cTn id="221" fill="hold" nodeType="afterGroup">
                            <p:stCondLst>
                              <p:cond delay="4000"/>
                            </p:stCondLst>
                            <p:childTnLst>
                              <p:par>
                                <p:cTn id="222" presetID="3" presetClass="exit" presetSubtype="10" fill="hold" grpId="1" nodeType="afterEffect">
                                  <p:stCondLst>
                                    <p:cond delay="0"/>
                                  </p:stCondLst>
                                  <p:childTnLst>
                                    <p:animEffect transition="out" filter="blinds(horizontal)">
                                      <p:cBhvr>
                                        <p:cTn id="223" dur="500"/>
                                        <p:tgtEl>
                                          <p:spTgt spid="5436"/>
                                        </p:tgtEl>
                                      </p:cBhvr>
                                    </p:animEffect>
                                    <p:set>
                                      <p:cBhvr>
                                        <p:cTn id="224" dur="1" fill="hold">
                                          <p:stCondLst>
                                            <p:cond delay="499"/>
                                          </p:stCondLst>
                                        </p:cTn>
                                        <p:tgtEl>
                                          <p:spTgt spid="5436"/>
                                        </p:tgtEl>
                                        <p:attrNameLst>
                                          <p:attrName>style.visibility</p:attrName>
                                        </p:attrNameLst>
                                      </p:cBhvr>
                                      <p:to>
                                        <p:strVal val="hidden"/>
                                      </p:to>
                                    </p:set>
                                  </p:childTnLst>
                                </p:cTn>
                              </p:par>
                            </p:childTnLst>
                          </p:cTn>
                        </p:par>
                        <p:par>
                          <p:cTn id="225" fill="hold" nodeType="afterGroup">
                            <p:stCondLst>
                              <p:cond delay="4500"/>
                            </p:stCondLst>
                            <p:childTnLst>
                              <p:par>
                                <p:cTn id="226" presetID="1" presetClass="entr" presetSubtype="0" fill="hold" grpId="0" nodeType="afterEffect">
                                  <p:stCondLst>
                                    <p:cond delay="0"/>
                                  </p:stCondLst>
                                  <p:childTnLst>
                                    <p:set>
                                      <p:cBhvr>
                                        <p:cTn id="227" dur="1" fill="hold">
                                          <p:stCondLst>
                                            <p:cond delay="0"/>
                                          </p:stCondLst>
                                        </p:cTn>
                                        <p:tgtEl>
                                          <p:spTgt spid="5437"/>
                                        </p:tgtEl>
                                        <p:attrNameLst>
                                          <p:attrName>style.visibility</p:attrName>
                                        </p:attrNameLst>
                                      </p:cBhvr>
                                      <p:to>
                                        <p:strVal val="visible"/>
                                      </p:to>
                                    </p:set>
                                  </p:childTnLst>
                                  <p:subTnLst>
                                    <p:audio>
                                      <p:cMediaNode>
                                        <p:cTn display="0" masterRel="sameClick">
                                          <p:stCondLst>
                                            <p:cond evt="begin" delay="0">
                                              <p:tn val="226"/>
                                            </p:cond>
                                          </p:stCondLst>
                                          <p:endCondLst>
                                            <p:cond evt="onStopAudio" delay="0">
                                              <p:tgtEl>
                                                <p:sldTgt/>
                                              </p:tgtEl>
                                            </p:cond>
                                          </p:endCondLst>
                                        </p:cTn>
                                        <p:tgtEl>
                                          <p:sndTgt r:embed="rId4" name="explode.wav"/>
                                        </p:tgtEl>
                                      </p:cMediaNode>
                                    </p:audio>
                                  </p:subTnLst>
                                </p:cTn>
                              </p:par>
                            </p:childTnLst>
                          </p:cTn>
                        </p:par>
                        <p:par>
                          <p:cTn id="228" fill="hold" nodeType="afterGroup">
                            <p:stCondLst>
                              <p:cond delay="4500"/>
                            </p:stCondLst>
                            <p:childTnLst>
                              <p:par>
                                <p:cTn id="229" presetID="3" presetClass="exit" presetSubtype="10" fill="hold" grpId="1" nodeType="afterEffect">
                                  <p:stCondLst>
                                    <p:cond delay="0"/>
                                  </p:stCondLst>
                                  <p:childTnLst>
                                    <p:animEffect transition="out" filter="blinds(horizontal)">
                                      <p:cBhvr>
                                        <p:cTn id="230" dur="500"/>
                                        <p:tgtEl>
                                          <p:spTgt spid="5437"/>
                                        </p:tgtEl>
                                      </p:cBhvr>
                                    </p:animEffect>
                                    <p:set>
                                      <p:cBhvr>
                                        <p:cTn id="231" dur="1" fill="hold">
                                          <p:stCondLst>
                                            <p:cond delay="499"/>
                                          </p:stCondLst>
                                        </p:cTn>
                                        <p:tgtEl>
                                          <p:spTgt spid="5437"/>
                                        </p:tgtEl>
                                        <p:attrNameLst>
                                          <p:attrName>style.visibility</p:attrName>
                                        </p:attrNameLst>
                                      </p:cBhvr>
                                      <p:to>
                                        <p:strVal val="hidden"/>
                                      </p:to>
                                    </p:set>
                                  </p:childTnLst>
                                </p:cTn>
                              </p:par>
                            </p:childTnLst>
                          </p:cTn>
                        </p:par>
                        <p:par>
                          <p:cTn id="232" fill="hold" nodeType="afterGroup">
                            <p:stCondLst>
                              <p:cond delay="5000"/>
                            </p:stCondLst>
                            <p:childTnLst>
                              <p:par>
                                <p:cTn id="233" presetID="9" presetClass="entr" presetSubtype="0" fill="hold" grpId="0" nodeType="afterEffect">
                                  <p:stCondLst>
                                    <p:cond delay="0"/>
                                  </p:stCondLst>
                                  <p:childTnLst>
                                    <p:set>
                                      <p:cBhvr>
                                        <p:cTn id="234" dur="1" fill="hold">
                                          <p:stCondLst>
                                            <p:cond delay="0"/>
                                          </p:stCondLst>
                                        </p:cTn>
                                        <p:tgtEl>
                                          <p:spTgt spid="5427"/>
                                        </p:tgtEl>
                                        <p:attrNameLst>
                                          <p:attrName>style.visibility</p:attrName>
                                        </p:attrNameLst>
                                      </p:cBhvr>
                                      <p:to>
                                        <p:strVal val="visible"/>
                                      </p:to>
                                    </p:set>
                                    <p:animEffect transition="in" filter="dissolve">
                                      <p:cBhvr>
                                        <p:cTn id="235" dur="500"/>
                                        <p:tgtEl>
                                          <p:spTgt spid="5427"/>
                                        </p:tgtEl>
                                      </p:cBhvr>
                                    </p:animEffect>
                                  </p:childTnLst>
                                  <p:subTnLst>
                                    <p:audio>
                                      <p:cMediaNode>
                                        <p:cTn display="0" masterRel="sameClick">
                                          <p:stCondLst>
                                            <p:cond evt="begin" delay="0">
                                              <p:tn val="233"/>
                                            </p:cond>
                                          </p:stCondLst>
                                          <p:endCondLst>
                                            <p:cond evt="onStopAudio" delay="0">
                                              <p:tgtEl>
                                                <p:sldTgt/>
                                              </p:tgtEl>
                                            </p:cond>
                                          </p:endCondLst>
                                        </p:cTn>
                                        <p:tgtEl>
                                          <p:sndTgt r:embed="rId7" name="airplanes.wav"/>
                                        </p:tgtEl>
                                      </p:cMediaNode>
                                    </p:audio>
                                  </p:subTnLst>
                                </p:cTn>
                              </p:par>
                              <p:par>
                                <p:cTn id="236" presetID="9" presetClass="entr" presetSubtype="0" fill="hold" grpId="0" nodeType="withEffect">
                                  <p:stCondLst>
                                    <p:cond delay="0"/>
                                  </p:stCondLst>
                                  <p:childTnLst>
                                    <p:set>
                                      <p:cBhvr>
                                        <p:cTn id="237" dur="1" fill="hold">
                                          <p:stCondLst>
                                            <p:cond delay="0"/>
                                          </p:stCondLst>
                                        </p:cTn>
                                        <p:tgtEl>
                                          <p:spTgt spid="5438"/>
                                        </p:tgtEl>
                                        <p:attrNameLst>
                                          <p:attrName>style.visibility</p:attrName>
                                        </p:attrNameLst>
                                      </p:cBhvr>
                                      <p:to>
                                        <p:strVal val="visible"/>
                                      </p:to>
                                    </p:set>
                                    <p:animEffect transition="in" filter="dissolve">
                                      <p:cBhvr>
                                        <p:cTn id="238" dur="500"/>
                                        <p:tgtEl>
                                          <p:spTgt spid="5438"/>
                                        </p:tgtEl>
                                      </p:cBhvr>
                                    </p:animEffect>
                                  </p:childTnLst>
                                </p:cTn>
                              </p:par>
                              <p:par>
                                <p:cTn id="239" presetID="9" presetClass="entr" presetSubtype="0" fill="hold" grpId="0" nodeType="withEffect">
                                  <p:stCondLst>
                                    <p:cond delay="0"/>
                                  </p:stCondLst>
                                  <p:childTnLst>
                                    <p:set>
                                      <p:cBhvr>
                                        <p:cTn id="240" dur="1" fill="hold">
                                          <p:stCondLst>
                                            <p:cond delay="0"/>
                                          </p:stCondLst>
                                        </p:cTn>
                                        <p:tgtEl>
                                          <p:spTgt spid="5439"/>
                                        </p:tgtEl>
                                        <p:attrNameLst>
                                          <p:attrName>style.visibility</p:attrName>
                                        </p:attrNameLst>
                                      </p:cBhvr>
                                      <p:to>
                                        <p:strVal val="visible"/>
                                      </p:to>
                                    </p:set>
                                    <p:animEffect transition="in" filter="dissolve">
                                      <p:cBhvr>
                                        <p:cTn id="241" dur="500"/>
                                        <p:tgtEl>
                                          <p:spTgt spid="5439"/>
                                        </p:tgtEl>
                                      </p:cBhvr>
                                    </p:animEffect>
                                  </p:childTnLst>
                                </p:cTn>
                              </p:par>
                              <p:par>
                                <p:cTn id="242" presetID="9" presetClass="entr" presetSubtype="0" fill="hold" grpId="0" nodeType="withEffect">
                                  <p:stCondLst>
                                    <p:cond delay="0"/>
                                  </p:stCondLst>
                                  <p:childTnLst>
                                    <p:set>
                                      <p:cBhvr>
                                        <p:cTn id="243" dur="1" fill="hold">
                                          <p:stCondLst>
                                            <p:cond delay="0"/>
                                          </p:stCondLst>
                                        </p:cTn>
                                        <p:tgtEl>
                                          <p:spTgt spid="5428"/>
                                        </p:tgtEl>
                                        <p:attrNameLst>
                                          <p:attrName>style.visibility</p:attrName>
                                        </p:attrNameLst>
                                      </p:cBhvr>
                                      <p:to>
                                        <p:strVal val="visible"/>
                                      </p:to>
                                    </p:set>
                                    <p:animEffect transition="in" filter="dissolve">
                                      <p:cBhvr>
                                        <p:cTn id="244" dur="500"/>
                                        <p:tgtEl>
                                          <p:spTgt spid="5428"/>
                                        </p:tgtEl>
                                      </p:cBhvr>
                                    </p:animEffect>
                                  </p:childTnLst>
                                </p:cTn>
                              </p:par>
                            </p:childTnLst>
                          </p:cTn>
                        </p:par>
                        <p:par>
                          <p:cTn id="245" fill="hold" nodeType="afterGroup">
                            <p:stCondLst>
                              <p:cond delay="5500"/>
                            </p:stCondLst>
                            <p:childTnLst>
                              <p:par>
                                <p:cTn id="246" presetID="0" presetClass="path" presetSubtype="0" accel="50000" decel="50000" fill="hold" grpId="1" nodeType="afterEffect">
                                  <p:stCondLst>
                                    <p:cond delay="0"/>
                                  </p:stCondLst>
                                  <p:childTnLst>
                                    <p:animMotion origin="layout" path="M 1.94444E-6 -3.7037E-7 L -0.01302 0.00486 L -0.02066 0.00857 " pathEditMode="relative" rAng="0" ptsTypes="AAA">
                                      <p:cBhvr>
                                        <p:cTn id="247" dur="2000" fill="hold"/>
                                        <p:tgtEl>
                                          <p:spTgt spid="5427"/>
                                        </p:tgtEl>
                                        <p:attrNameLst>
                                          <p:attrName>ppt_x</p:attrName>
                                          <p:attrName>ppt_y</p:attrName>
                                        </p:attrNameLst>
                                      </p:cBhvr>
                                      <p:rCtr x="-1042" y="417"/>
                                    </p:animMotion>
                                  </p:childTnLst>
                                </p:cTn>
                              </p:par>
                              <p:par>
                                <p:cTn id="248" presetID="0" presetClass="path" presetSubtype="0" accel="50000" decel="50000" fill="hold" grpId="1" nodeType="withEffect">
                                  <p:stCondLst>
                                    <p:cond delay="0"/>
                                  </p:stCondLst>
                                  <p:childTnLst>
                                    <p:animMotion origin="layout" path="M 3.61111E-6 1.11111E-6 L -0.00209 0.02014 L -0.00469 0.03959 " pathEditMode="relative" ptsTypes="AAA">
                                      <p:cBhvr>
                                        <p:cTn id="249" dur="2000" fill="hold"/>
                                        <p:tgtEl>
                                          <p:spTgt spid="5438"/>
                                        </p:tgtEl>
                                        <p:attrNameLst>
                                          <p:attrName>ppt_x</p:attrName>
                                          <p:attrName>ppt_y</p:attrName>
                                        </p:attrNameLst>
                                      </p:cBhvr>
                                    </p:animMotion>
                                  </p:childTnLst>
                                </p:cTn>
                              </p:par>
                              <p:par>
                                <p:cTn id="250" presetID="0" presetClass="path" presetSubtype="0" accel="50000" decel="50000" fill="hold" grpId="1" nodeType="withEffect">
                                  <p:stCondLst>
                                    <p:cond delay="0"/>
                                  </p:stCondLst>
                                  <p:childTnLst>
                                    <p:animMotion origin="layout" path="M -3.33333E-6 5.55556E-6 L 0.00746 0.00579 L 0.01319 0.01135 " pathEditMode="relative" ptsTypes="AAA">
                                      <p:cBhvr>
                                        <p:cTn id="251" dur="2000" fill="hold"/>
                                        <p:tgtEl>
                                          <p:spTgt spid="5428"/>
                                        </p:tgtEl>
                                        <p:attrNameLst>
                                          <p:attrName>ppt_x</p:attrName>
                                          <p:attrName>ppt_y</p:attrName>
                                        </p:attrNameLst>
                                      </p:cBhvr>
                                    </p:animMotion>
                                  </p:childTnLst>
                                </p:cTn>
                              </p:par>
                              <p:par>
                                <p:cTn id="252" presetID="0" presetClass="path" presetSubtype="0" accel="50000" decel="50000" fill="hold" grpId="1" nodeType="withEffect">
                                  <p:stCondLst>
                                    <p:cond delay="0"/>
                                  </p:stCondLst>
                                  <p:childTnLst>
                                    <p:animMotion origin="layout" path="M -5.55556E-6 1.85185E-6 L -0.00921 -0.00764 L -0.02275 -0.01898 " pathEditMode="relative" ptsTypes="AAA">
                                      <p:cBhvr>
                                        <p:cTn id="253" dur="2000" fill="hold"/>
                                        <p:tgtEl>
                                          <p:spTgt spid="5439"/>
                                        </p:tgtEl>
                                        <p:attrNameLst>
                                          <p:attrName>ppt_x</p:attrName>
                                          <p:attrName>ppt_y</p:attrName>
                                        </p:attrNameLst>
                                      </p:cBhvr>
                                    </p:animMotion>
                                  </p:childTnLst>
                                </p:cTn>
                              </p:par>
                            </p:childTnLst>
                          </p:cTn>
                        </p:par>
                        <p:par>
                          <p:cTn id="254" fill="hold" nodeType="afterGroup">
                            <p:stCondLst>
                              <p:cond delay="7500"/>
                            </p:stCondLst>
                            <p:childTnLst>
                              <p:par>
                                <p:cTn id="255" presetID="1" presetClass="entr" presetSubtype="0" fill="hold" grpId="0" nodeType="afterEffect">
                                  <p:stCondLst>
                                    <p:cond delay="0"/>
                                  </p:stCondLst>
                                  <p:childTnLst>
                                    <p:set>
                                      <p:cBhvr>
                                        <p:cTn id="256" dur="1" fill="hold">
                                          <p:stCondLst>
                                            <p:cond delay="0"/>
                                          </p:stCondLst>
                                        </p:cTn>
                                        <p:tgtEl>
                                          <p:spTgt spid="5441"/>
                                        </p:tgtEl>
                                        <p:attrNameLst>
                                          <p:attrName>style.visibility</p:attrName>
                                        </p:attrNameLst>
                                      </p:cBhvr>
                                      <p:to>
                                        <p:strVal val="visible"/>
                                      </p:to>
                                    </p:set>
                                  </p:childTnLst>
                                  <p:subTnLst>
                                    <p:audio>
                                      <p:cMediaNode>
                                        <p:cTn display="0" masterRel="sameClick">
                                          <p:stCondLst>
                                            <p:cond evt="begin" delay="0">
                                              <p:tn val="255"/>
                                            </p:cond>
                                          </p:stCondLst>
                                          <p:endCondLst>
                                            <p:cond evt="onStopAudio" delay="0">
                                              <p:tgtEl>
                                                <p:sldTgt/>
                                              </p:tgtEl>
                                            </p:cond>
                                          </p:endCondLst>
                                        </p:cTn>
                                        <p:tgtEl>
                                          <p:sndTgt r:embed="rId4" name="explode.wav"/>
                                        </p:tgtEl>
                                      </p:cMediaNode>
                                    </p:audio>
                                  </p:subTnLst>
                                </p:cTn>
                              </p:par>
                            </p:childTnLst>
                          </p:cTn>
                        </p:par>
                        <p:par>
                          <p:cTn id="257" fill="hold" nodeType="afterGroup">
                            <p:stCondLst>
                              <p:cond delay="7500"/>
                            </p:stCondLst>
                            <p:childTnLst>
                              <p:par>
                                <p:cTn id="258" presetID="3" presetClass="exit" presetSubtype="10" fill="hold" grpId="1" nodeType="afterEffect">
                                  <p:stCondLst>
                                    <p:cond delay="0"/>
                                  </p:stCondLst>
                                  <p:childTnLst>
                                    <p:animEffect transition="out" filter="blinds(horizontal)">
                                      <p:cBhvr>
                                        <p:cTn id="259" dur="500"/>
                                        <p:tgtEl>
                                          <p:spTgt spid="5441"/>
                                        </p:tgtEl>
                                      </p:cBhvr>
                                    </p:animEffect>
                                    <p:set>
                                      <p:cBhvr>
                                        <p:cTn id="260" dur="1" fill="hold">
                                          <p:stCondLst>
                                            <p:cond delay="499"/>
                                          </p:stCondLst>
                                        </p:cTn>
                                        <p:tgtEl>
                                          <p:spTgt spid="5441"/>
                                        </p:tgtEl>
                                        <p:attrNameLst>
                                          <p:attrName>style.visibility</p:attrName>
                                        </p:attrNameLst>
                                      </p:cBhvr>
                                      <p:to>
                                        <p:strVal val="hidden"/>
                                      </p:to>
                                    </p:set>
                                  </p:childTnLst>
                                </p:cTn>
                              </p:par>
                              <p:par>
                                <p:cTn id="261" presetID="9" presetClass="exit" presetSubtype="0" fill="hold" grpId="2" nodeType="withEffect">
                                  <p:stCondLst>
                                    <p:cond delay="0"/>
                                  </p:stCondLst>
                                  <p:childTnLst>
                                    <p:animEffect transition="out" filter="dissolve">
                                      <p:cBhvr>
                                        <p:cTn id="262" dur="1000"/>
                                        <p:tgtEl>
                                          <p:spTgt spid="5433"/>
                                        </p:tgtEl>
                                      </p:cBhvr>
                                    </p:animEffect>
                                    <p:set>
                                      <p:cBhvr>
                                        <p:cTn id="263" dur="1" fill="hold">
                                          <p:stCondLst>
                                            <p:cond delay="999"/>
                                          </p:stCondLst>
                                        </p:cTn>
                                        <p:tgtEl>
                                          <p:spTgt spid="5433"/>
                                        </p:tgtEl>
                                        <p:attrNameLst>
                                          <p:attrName>style.visibility</p:attrName>
                                        </p:attrNameLst>
                                      </p:cBhvr>
                                      <p:to>
                                        <p:strVal val="hidden"/>
                                      </p:to>
                                    </p:set>
                                  </p:childTnLst>
                                </p:cTn>
                              </p:par>
                            </p:childTnLst>
                          </p:cTn>
                        </p:par>
                      </p:childTnLst>
                    </p:cTn>
                  </p:par>
                  <p:par>
                    <p:cTn id="264" fill="hold" nodeType="clickPar">
                      <p:stCondLst>
                        <p:cond delay="indefinite"/>
                      </p:stCondLst>
                      <p:childTnLst>
                        <p:par>
                          <p:cTn id="265" fill="hold" nodeType="withGroup">
                            <p:stCondLst>
                              <p:cond delay="0"/>
                            </p:stCondLst>
                            <p:childTnLst>
                              <p:par>
                                <p:cTn id="266" presetID="0" presetClass="path" presetSubtype="0" accel="50000" decel="50000" fill="hold" grpId="2" nodeType="clickEffect">
                                  <p:stCondLst>
                                    <p:cond delay="0"/>
                                  </p:stCondLst>
                                  <p:childTnLst>
                                    <p:animMotion origin="layout" path="M 0.09792 0.08311 L 0.11007 0.08727 L 0.12413 0.10348 " pathEditMode="relative" rAng="0" ptsTypes="AAA">
                                      <p:cBhvr>
                                        <p:cTn id="267" dur="2000" fill="hold"/>
                                        <p:tgtEl>
                                          <p:spTgt spid="5435"/>
                                        </p:tgtEl>
                                        <p:attrNameLst>
                                          <p:attrName>ppt_x</p:attrName>
                                          <p:attrName>ppt_y</p:attrName>
                                        </p:attrNameLst>
                                      </p:cBhvr>
                                      <p:rCtr x="1302" y="1019"/>
                                    </p:animMotion>
                                  </p:childTnLst>
                                  <p:subTnLst>
                                    <p:audio>
                                      <p:cMediaNode>
                                        <p:cTn display="0" masterRel="sameClick">
                                          <p:stCondLst>
                                            <p:cond evt="begin" delay="0">
                                              <p:tn val="266"/>
                                            </p:cond>
                                          </p:stCondLst>
                                          <p:endCondLst>
                                            <p:cond evt="onStopAudio" delay="0">
                                              <p:tgtEl>
                                                <p:sldTgt/>
                                              </p:tgtEl>
                                            </p:cond>
                                          </p:endCondLst>
                                        </p:cTn>
                                        <p:tgtEl>
                                          <p:sndTgt r:embed="rId3" name="flyby.wav"/>
                                        </p:tgtEl>
                                      </p:cMediaNode>
                                    </p:audio>
                                  </p:subTnLst>
                                </p:cTn>
                              </p:par>
                              <p:par>
                                <p:cTn id="268" presetID="0" presetClass="path" presetSubtype="0" accel="50000" decel="50000" fill="hold" grpId="2" nodeType="withEffect">
                                  <p:stCondLst>
                                    <p:cond delay="0"/>
                                  </p:stCondLst>
                                  <p:childTnLst>
                                    <p:animMotion origin="layout" path="M 0.09149 0.07662 L 0.10659 0.08101 L 0.13628 0.11944 " pathEditMode="relative" rAng="0" ptsTypes="AAA">
                                      <p:cBhvr>
                                        <p:cTn id="269" dur="2000" fill="hold"/>
                                        <p:tgtEl>
                                          <p:spTgt spid="5426"/>
                                        </p:tgtEl>
                                        <p:attrNameLst>
                                          <p:attrName>ppt_x</p:attrName>
                                          <p:attrName>ppt_y</p:attrName>
                                        </p:attrNameLst>
                                      </p:cBhvr>
                                      <p:rCtr x="2240" y="2130"/>
                                    </p:animMotion>
                                  </p:childTnLst>
                                </p:cTn>
                              </p:par>
                              <p:par>
                                <p:cTn id="270" presetID="0" presetClass="path" presetSubtype="0" accel="50000" decel="50000" fill="hold" grpId="2" nodeType="withEffect">
                                  <p:stCondLst>
                                    <p:cond delay="0"/>
                                  </p:stCondLst>
                                  <p:childTnLst>
                                    <p:animMotion origin="layout" path="M 0.08299 0.08218 L 0.08195 0.10926 L 0.11511 0.13473 " pathEditMode="relative" rAng="0" ptsTypes="AAA">
                                      <p:cBhvr>
                                        <p:cTn id="271" dur="2000" fill="hold"/>
                                        <p:tgtEl>
                                          <p:spTgt spid="5425"/>
                                        </p:tgtEl>
                                        <p:attrNameLst>
                                          <p:attrName>ppt_x</p:attrName>
                                          <p:attrName>ppt_y</p:attrName>
                                        </p:attrNameLst>
                                      </p:cBhvr>
                                      <p:rCtr x="1545" y="2616"/>
                                    </p:animMotion>
                                  </p:childTnLst>
                                </p:cTn>
                              </p:par>
                            </p:childTnLst>
                          </p:cTn>
                        </p:par>
                        <p:par>
                          <p:cTn id="272" fill="hold" nodeType="afterGroup">
                            <p:stCondLst>
                              <p:cond delay="2000"/>
                            </p:stCondLst>
                            <p:childTnLst>
                              <p:par>
                                <p:cTn id="273" presetID="1" presetClass="entr" presetSubtype="0" fill="hold" grpId="0" nodeType="afterEffect">
                                  <p:stCondLst>
                                    <p:cond delay="0"/>
                                  </p:stCondLst>
                                  <p:childTnLst>
                                    <p:set>
                                      <p:cBhvr>
                                        <p:cTn id="274" dur="1" fill="hold">
                                          <p:stCondLst>
                                            <p:cond delay="0"/>
                                          </p:stCondLst>
                                        </p:cTn>
                                        <p:tgtEl>
                                          <p:spTgt spid="5431"/>
                                        </p:tgtEl>
                                        <p:attrNameLst>
                                          <p:attrName>style.visibility</p:attrName>
                                        </p:attrNameLst>
                                      </p:cBhvr>
                                      <p:to>
                                        <p:strVal val="visible"/>
                                      </p:to>
                                    </p:set>
                                  </p:childTnLst>
                                  <p:subTnLst>
                                    <p:audio>
                                      <p:cMediaNode>
                                        <p:cTn display="0" masterRel="sameClick">
                                          <p:stCondLst>
                                            <p:cond evt="begin" delay="0">
                                              <p:tn val="273"/>
                                            </p:cond>
                                          </p:stCondLst>
                                          <p:endCondLst>
                                            <p:cond evt="onStopAudio" delay="0">
                                              <p:tgtEl>
                                                <p:sldTgt/>
                                              </p:tgtEl>
                                            </p:cond>
                                          </p:endCondLst>
                                        </p:cTn>
                                        <p:tgtEl>
                                          <p:sndTgt r:embed="rId4" name="explode.wav"/>
                                        </p:tgtEl>
                                      </p:cMediaNode>
                                    </p:audio>
                                  </p:subTnLst>
                                </p:cTn>
                              </p:par>
                            </p:childTnLst>
                          </p:cTn>
                        </p:par>
                        <p:par>
                          <p:cTn id="275" fill="hold" nodeType="afterGroup">
                            <p:stCondLst>
                              <p:cond delay="2000"/>
                            </p:stCondLst>
                            <p:childTnLst>
                              <p:par>
                                <p:cTn id="276" presetID="3" presetClass="exit" presetSubtype="10" fill="hold" grpId="1" nodeType="afterEffect">
                                  <p:stCondLst>
                                    <p:cond delay="0"/>
                                  </p:stCondLst>
                                  <p:childTnLst>
                                    <p:animEffect transition="out" filter="blinds(horizontal)">
                                      <p:cBhvr>
                                        <p:cTn id="277" dur="500"/>
                                        <p:tgtEl>
                                          <p:spTgt spid="5431"/>
                                        </p:tgtEl>
                                      </p:cBhvr>
                                    </p:animEffect>
                                    <p:set>
                                      <p:cBhvr>
                                        <p:cTn id="278" dur="1" fill="hold">
                                          <p:stCondLst>
                                            <p:cond delay="499"/>
                                          </p:stCondLst>
                                        </p:cTn>
                                        <p:tgtEl>
                                          <p:spTgt spid="5431"/>
                                        </p:tgtEl>
                                        <p:attrNameLst>
                                          <p:attrName>style.visibility</p:attrName>
                                        </p:attrNameLst>
                                      </p:cBhvr>
                                      <p:to>
                                        <p:strVal val="hidden"/>
                                      </p:to>
                                    </p:set>
                                  </p:childTnLst>
                                </p:cTn>
                              </p:par>
                              <p:par>
                                <p:cTn id="279" presetID="9" presetClass="exit" presetSubtype="0" fill="hold" grpId="2" nodeType="withEffect">
                                  <p:stCondLst>
                                    <p:cond delay="0"/>
                                  </p:stCondLst>
                                  <p:childTnLst>
                                    <p:animEffect transition="out" filter="dissolve">
                                      <p:cBhvr>
                                        <p:cTn id="280" dur="1000"/>
                                        <p:tgtEl>
                                          <p:spTgt spid="5427"/>
                                        </p:tgtEl>
                                      </p:cBhvr>
                                    </p:animEffect>
                                    <p:set>
                                      <p:cBhvr>
                                        <p:cTn id="281" dur="1" fill="hold">
                                          <p:stCondLst>
                                            <p:cond delay="999"/>
                                          </p:stCondLst>
                                        </p:cTn>
                                        <p:tgtEl>
                                          <p:spTgt spid="5427"/>
                                        </p:tgtEl>
                                        <p:attrNameLst>
                                          <p:attrName>style.visibility</p:attrName>
                                        </p:attrNameLst>
                                      </p:cBhvr>
                                      <p:to>
                                        <p:strVal val="hidden"/>
                                      </p:to>
                                    </p:set>
                                  </p:childTnLst>
                                </p:cTn>
                              </p:par>
                            </p:childTnLst>
                          </p:cTn>
                        </p:par>
                        <p:par>
                          <p:cTn id="282" fill="hold" nodeType="afterGroup">
                            <p:stCondLst>
                              <p:cond delay="3000"/>
                            </p:stCondLst>
                            <p:childTnLst>
                              <p:par>
                                <p:cTn id="283" presetID="1" presetClass="entr" presetSubtype="0" fill="hold" grpId="0" nodeType="afterEffect">
                                  <p:stCondLst>
                                    <p:cond delay="0"/>
                                  </p:stCondLst>
                                  <p:childTnLst>
                                    <p:set>
                                      <p:cBhvr>
                                        <p:cTn id="284" dur="1" fill="hold">
                                          <p:stCondLst>
                                            <p:cond delay="0"/>
                                          </p:stCondLst>
                                        </p:cTn>
                                        <p:tgtEl>
                                          <p:spTgt spid="5432"/>
                                        </p:tgtEl>
                                        <p:attrNameLst>
                                          <p:attrName>style.visibility</p:attrName>
                                        </p:attrNameLst>
                                      </p:cBhvr>
                                      <p:to>
                                        <p:strVal val="visible"/>
                                      </p:to>
                                    </p:set>
                                  </p:childTnLst>
                                  <p:subTnLst>
                                    <p:audio>
                                      <p:cMediaNode>
                                        <p:cTn display="0" masterRel="sameClick">
                                          <p:stCondLst>
                                            <p:cond evt="begin" delay="0">
                                              <p:tn val="283"/>
                                            </p:cond>
                                          </p:stCondLst>
                                          <p:endCondLst>
                                            <p:cond evt="onStopAudio" delay="0">
                                              <p:tgtEl>
                                                <p:sldTgt/>
                                              </p:tgtEl>
                                            </p:cond>
                                          </p:endCondLst>
                                        </p:cTn>
                                        <p:tgtEl>
                                          <p:sndTgt r:embed="rId4" name="explode.wav"/>
                                        </p:tgtEl>
                                      </p:cMediaNode>
                                    </p:audio>
                                  </p:subTnLst>
                                </p:cTn>
                              </p:par>
                            </p:childTnLst>
                          </p:cTn>
                        </p:par>
                        <p:par>
                          <p:cTn id="285" fill="hold" nodeType="afterGroup">
                            <p:stCondLst>
                              <p:cond delay="3000"/>
                            </p:stCondLst>
                            <p:childTnLst>
                              <p:par>
                                <p:cTn id="286" presetID="3" presetClass="exit" presetSubtype="10" fill="hold" grpId="1" nodeType="afterEffect">
                                  <p:stCondLst>
                                    <p:cond delay="0"/>
                                  </p:stCondLst>
                                  <p:childTnLst>
                                    <p:animEffect transition="out" filter="blinds(horizontal)">
                                      <p:cBhvr>
                                        <p:cTn id="287" dur="500"/>
                                        <p:tgtEl>
                                          <p:spTgt spid="5432"/>
                                        </p:tgtEl>
                                      </p:cBhvr>
                                    </p:animEffect>
                                    <p:set>
                                      <p:cBhvr>
                                        <p:cTn id="288" dur="1" fill="hold">
                                          <p:stCondLst>
                                            <p:cond delay="499"/>
                                          </p:stCondLst>
                                        </p:cTn>
                                        <p:tgtEl>
                                          <p:spTgt spid="5432"/>
                                        </p:tgtEl>
                                        <p:attrNameLst>
                                          <p:attrName>style.visibility</p:attrName>
                                        </p:attrNameLst>
                                      </p:cBhvr>
                                      <p:to>
                                        <p:strVal val="hidden"/>
                                      </p:to>
                                    </p:set>
                                  </p:childTnLst>
                                </p:cTn>
                              </p:par>
                              <p:par>
                                <p:cTn id="289" presetID="9" presetClass="exit" presetSubtype="0" fill="hold" grpId="2" nodeType="withEffect">
                                  <p:stCondLst>
                                    <p:cond delay="0"/>
                                  </p:stCondLst>
                                  <p:childTnLst>
                                    <p:animEffect transition="out" filter="dissolve">
                                      <p:cBhvr>
                                        <p:cTn id="290" dur="1000"/>
                                        <p:tgtEl>
                                          <p:spTgt spid="5428"/>
                                        </p:tgtEl>
                                      </p:cBhvr>
                                    </p:animEffect>
                                    <p:set>
                                      <p:cBhvr>
                                        <p:cTn id="291" dur="1" fill="hold">
                                          <p:stCondLst>
                                            <p:cond delay="999"/>
                                          </p:stCondLst>
                                        </p:cTn>
                                        <p:tgtEl>
                                          <p:spTgt spid="5428"/>
                                        </p:tgtEl>
                                        <p:attrNameLst>
                                          <p:attrName>style.visibility</p:attrName>
                                        </p:attrNameLst>
                                      </p:cBhvr>
                                      <p:to>
                                        <p:strVal val="hidden"/>
                                      </p:to>
                                    </p:set>
                                  </p:childTnLst>
                                </p:cTn>
                              </p:par>
                            </p:childTnLst>
                          </p:cTn>
                        </p:par>
                        <p:par>
                          <p:cTn id="292" fill="hold" nodeType="afterGroup">
                            <p:stCondLst>
                              <p:cond delay="4000"/>
                            </p:stCondLst>
                            <p:childTnLst>
                              <p:par>
                                <p:cTn id="293" presetID="1" presetClass="entr" presetSubtype="0" fill="hold" grpId="0" nodeType="afterEffect">
                                  <p:stCondLst>
                                    <p:cond delay="0"/>
                                  </p:stCondLst>
                                  <p:childTnLst>
                                    <p:set>
                                      <p:cBhvr>
                                        <p:cTn id="294" dur="1" fill="hold">
                                          <p:stCondLst>
                                            <p:cond delay="0"/>
                                          </p:stCondLst>
                                        </p:cTn>
                                        <p:tgtEl>
                                          <p:spTgt spid="5440"/>
                                        </p:tgtEl>
                                        <p:attrNameLst>
                                          <p:attrName>style.visibility</p:attrName>
                                        </p:attrNameLst>
                                      </p:cBhvr>
                                      <p:to>
                                        <p:strVal val="visible"/>
                                      </p:to>
                                    </p:set>
                                  </p:childTnLst>
                                  <p:subTnLst>
                                    <p:audio>
                                      <p:cMediaNode>
                                        <p:cTn display="0" masterRel="sameClick">
                                          <p:stCondLst>
                                            <p:cond evt="begin" delay="0">
                                              <p:tn val="293"/>
                                            </p:cond>
                                          </p:stCondLst>
                                          <p:endCondLst>
                                            <p:cond evt="onStopAudio" delay="0">
                                              <p:tgtEl>
                                                <p:sldTgt/>
                                              </p:tgtEl>
                                            </p:cond>
                                          </p:endCondLst>
                                        </p:cTn>
                                        <p:tgtEl>
                                          <p:sndTgt r:embed="rId4" name="explode.wav"/>
                                        </p:tgtEl>
                                      </p:cMediaNode>
                                    </p:audio>
                                  </p:subTnLst>
                                </p:cTn>
                              </p:par>
                            </p:childTnLst>
                          </p:cTn>
                        </p:par>
                        <p:par>
                          <p:cTn id="295" fill="hold" nodeType="afterGroup">
                            <p:stCondLst>
                              <p:cond delay="4000"/>
                            </p:stCondLst>
                            <p:childTnLst>
                              <p:par>
                                <p:cTn id="296" presetID="3" presetClass="exit" presetSubtype="10" fill="hold" grpId="1" nodeType="afterEffect">
                                  <p:stCondLst>
                                    <p:cond delay="0"/>
                                  </p:stCondLst>
                                  <p:childTnLst>
                                    <p:animEffect transition="out" filter="blinds(horizontal)">
                                      <p:cBhvr>
                                        <p:cTn id="297" dur="500"/>
                                        <p:tgtEl>
                                          <p:spTgt spid="5440"/>
                                        </p:tgtEl>
                                      </p:cBhvr>
                                    </p:animEffect>
                                    <p:set>
                                      <p:cBhvr>
                                        <p:cTn id="298" dur="1" fill="hold">
                                          <p:stCondLst>
                                            <p:cond delay="499"/>
                                          </p:stCondLst>
                                        </p:cTn>
                                        <p:tgtEl>
                                          <p:spTgt spid="5440"/>
                                        </p:tgtEl>
                                        <p:attrNameLst>
                                          <p:attrName>style.visibility</p:attrName>
                                        </p:attrNameLst>
                                      </p:cBhvr>
                                      <p:to>
                                        <p:strVal val="hidden"/>
                                      </p:to>
                                    </p:set>
                                  </p:childTnLst>
                                </p:cTn>
                              </p:par>
                              <p:par>
                                <p:cTn id="299" presetID="9" presetClass="exit" presetSubtype="0" fill="hold" grpId="2" nodeType="withEffect">
                                  <p:stCondLst>
                                    <p:cond delay="0"/>
                                  </p:stCondLst>
                                  <p:childTnLst>
                                    <p:animEffect transition="out" filter="dissolve">
                                      <p:cBhvr>
                                        <p:cTn id="300" dur="1000"/>
                                        <p:tgtEl>
                                          <p:spTgt spid="5438"/>
                                        </p:tgtEl>
                                      </p:cBhvr>
                                    </p:animEffect>
                                    <p:set>
                                      <p:cBhvr>
                                        <p:cTn id="301" dur="1" fill="hold">
                                          <p:stCondLst>
                                            <p:cond delay="999"/>
                                          </p:stCondLst>
                                        </p:cTn>
                                        <p:tgtEl>
                                          <p:spTgt spid="5438"/>
                                        </p:tgtEl>
                                        <p:attrNameLst>
                                          <p:attrName>style.visibility</p:attrName>
                                        </p:attrNameLst>
                                      </p:cBhvr>
                                      <p:to>
                                        <p:strVal val="hidden"/>
                                      </p:to>
                                    </p:set>
                                  </p:childTnLst>
                                </p:cTn>
                              </p:par>
                            </p:childTnLst>
                          </p:cTn>
                        </p:par>
                      </p:childTnLst>
                    </p:cTn>
                  </p:par>
                  <p:par>
                    <p:cTn id="302" fill="hold" nodeType="clickPar">
                      <p:stCondLst>
                        <p:cond delay="indefinite"/>
                      </p:stCondLst>
                      <p:childTnLst>
                        <p:par>
                          <p:cTn id="303" fill="hold" nodeType="withGroup">
                            <p:stCondLst>
                              <p:cond delay="0"/>
                            </p:stCondLst>
                            <p:childTnLst>
                              <p:par>
                                <p:cTn id="304" presetID="9" presetClass="exit" presetSubtype="0" fill="hold" grpId="2" nodeType="clickEffect">
                                  <p:stCondLst>
                                    <p:cond delay="0"/>
                                  </p:stCondLst>
                                  <p:childTnLst>
                                    <p:animEffect transition="out" filter="dissolve">
                                      <p:cBhvr>
                                        <p:cTn id="305" dur="500"/>
                                        <p:tgtEl>
                                          <p:spTgt spid="5423"/>
                                        </p:tgtEl>
                                      </p:cBhvr>
                                    </p:animEffect>
                                    <p:set>
                                      <p:cBhvr>
                                        <p:cTn id="306" dur="1" fill="hold">
                                          <p:stCondLst>
                                            <p:cond delay="499"/>
                                          </p:stCondLst>
                                        </p:cTn>
                                        <p:tgtEl>
                                          <p:spTgt spid="5423"/>
                                        </p:tgtEl>
                                        <p:attrNameLst>
                                          <p:attrName>style.visibility</p:attrName>
                                        </p:attrNameLst>
                                      </p:cBhvr>
                                      <p:to>
                                        <p:strVal val="hidden"/>
                                      </p:to>
                                    </p:set>
                                  </p:childTnLst>
                                </p:cTn>
                              </p:par>
                              <p:par>
                                <p:cTn id="307" presetID="9" presetClass="exit" presetSubtype="0" fill="hold" grpId="2" nodeType="withEffect">
                                  <p:stCondLst>
                                    <p:cond delay="0"/>
                                  </p:stCondLst>
                                  <p:childTnLst>
                                    <p:animEffect transition="out" filter="dissolve">
                                      <p:cBhvr>
                                        <p:cTn id="308" dur="500"/>
                                        <p:tgtEl>
                                          <p:spTgt spid="5424"/>
                                        </p:tgtEl>
                                      </p:cBhvr>
                                    </p:animEffect>
                                    <p:set>
                                      <p:cBhvr>
                                        <p:cTn id="309" dur="1" fill="hold">
                                          <p:stCondLst>
                                            <p:cond delay="499"/>
                                          </p:stCondLst>
                                        </p:cTn>
                                        <p:tgtEl>
                                          <p:spTgt spid="5424"/>
                                        </p:tgtEl>
                                        <p:attrNameLst>
                                          <p:attrName>style.visibility</p:attrName>
                                        </p:attrNameLst>
                                      </p:cBhvr>
                                      <p:to>
                                        <p:strVal val="hidden"/>
                                      </p:to>
                                    </p:set>
                                  </p:childTnLst>
                                </p:cTn>
                              </p:par>
                              <p:par>
                                <p:cTn id="310" presetID="9" presetClass="exit" presetSubtype="0" fill="hold" grpId="3" nodeType="withEffect">
                                  <p:stCondLst>
                                    <p:cond delay="0"/>
                                  </p:stCondLst>
                                  <p:childTnLst>
                                    <p:animEffect transition="out" filter="dissolve">
                                      <p:cBhvr>
                                        <p:cTn id="311" dur="500"/>
                                        <p:tgtEl>
                                          <p:spTgt spid="5425"/>
                                        </p:tgtEl>
                                      </p:cBhvr>
                                    </p:animEffect>
                                    <p:set>
                                      <p:cBhvr>
                                        <p:cTn id="312" dur="1" fill="hold">
                                          <p:stCondLst>
                                            <p:cond delay="499"/>
                                          </p:stCondLst>
                                        </p:cTn>
                                        <p:tgtEl>
                                          <p:spTgt spid="5425"/>
                                        </p:tgtEl>
                                        <p:attrNameLst>
                                          <p:attrName>style.visibility</p:attrName>
                                        </p:attrNameLst>
                                      </p:cBhvr>
                                      <p:to>
                                        <p:strVal val="hidden"/>
                                      </p:to>
                                    </p:set>
                                  </p:childTnLst>
                                </p:cTn>
                              </p:par>
                              <p:par>
                                <p:cTn id="313" presetID="9" presetClass="exit" presetSubtype="0" fill="hold" grpId="3" nodeType="withEffect">
                                  <p:stCondLst>
                                    <p:cond delay="0"/>
                                  </p:stCondLst>
                                  <p:childTnLst>
                                    <p:animEffect transition="out" filter="dissolve">
                                      <p:cBhvr>
                                        <p:cTn id="314" dur="500"/>
                                        <p:tgtEl>
                                          <p:spTgt spid="5426"/>
                                        </p:tgtEl>
                                      </p:cBhvr>
                                    </p:animEffect>
                                    <p:set>
                                      <p:cBhvr>
                                        <p:cTn id="315" dur="1" fill="hold">
                                          <p:stCondLst>
                                            <p:cond delay="499"/>
                                          </p:stCondLst>
                                        </p:cTn>
                                        <p:tgtEl>
                                          <p:spTgt spid="5426"/>
                                        </p:tgtEl>
                                        <p:attrNameLst>
                                          <p:attrName>style.visibility</p:attrName>
                                        </p:attrNameLst>
                                      </p:cBhvr>
                                      <p:to>
                                        <p:strVal val="hidden"/>
                                      </p:to>
                                    </p:set>
                                  </p:childTnLst>
                                </p:cTn>
                              </p:par>
                              <p:par>
                                <p:cTn id="316" presetID="9" presetClass="exit" presetSubtype="0" fill="hold" grpId="2" nodeType="withEffect">
                                  <p:stCondLst>
                                    <p:cond delay="0"/>
                                  </p:stCondLst>
                                  <p:childTnLst>
                                    <p:animEffect transition="out" filter="dissolve">
                                      <p:cBhvr>
                                        <p:cTn id="317" dur="500"/>
                                        <p:tgtEl>
                                          <p:spTgt spid="5434"/>
                                        </p:tgtEl>
                                      </p:cBhvr>
                                    </p:animEffect>
                                    <p:set>
                                      <p:cBhvr>
                                        <p:cTn id="318" dur="1" fill="hold">
                                          <p:stCondLst>
                                            <p:cond delay="499"/>
                                          </p:stCondLst>
                                        </p:cTn>
                                        <p:tgtEl>
                                          <p:spTgt spid="5434"/>
                                        </p:tgtEl>
                                        <p:attrNameLst>
                                          <p:attrName>style.visibility</p:attrName>
                                        </p:attrNameLst>
                                      </p:cBhvr>
                                      <p:to>
                                        <p:strVal val="hidden"/>
                                      </p:to>
                                    </p:set>
                                  </p:childTnLst>
                                </p:cTn>
                              </p:par>
                              <p:par>
                                <p:cTn id="319" presetID="9" presetClass="exit" presetSubtype="0" fill="hold" grpId="3" nodeType="withEffect">
                                  <p:stCondLst>
                                    <p:cond delay="0"/>
                                  </p:stCondLst>
                                  <p:childTnLst>
                                    <p:animEffect transition="out" filter="dissolve">
                                      <p:cBhvr>
                                        <p:cTn id="320" dur="500"/>
                                        <p:tgtEl>
                                          <p:spTgt spid="5435"/>
                                        </p:tgtEl>
                                      </p:cBhvr>
                                    </p:animEffect>
                                    <p:set>
                                      <p:cBhvr>
                                        <p:cTn id="321" dur="1" fill="hold">
                                          <p:stCondLst>
                                            <p:cond delay="499"/>
                                          </p:stCondLst>
                                        </p:cTn>
                                        <p:tgtEl>
                                          <p:spTgt spid="5435"/>
                                        </p:tgtEl>
                                        <p:attrNameLst>
                                          <p:attrName>style.visibility</p:attrName>
                                        </p:attrNameLst>
                                      </p:cBhvr>
                                      <p:to>
                                        <p:strVal val="hidden"/>
                                      </p:to>
                                    </p:set>
                                  </p:childTnLst>
                                </p:cTn>
                              </p:par>
                              <p:par>
                                <p:cTn id="322" presetID="9" presetClass="exit" presetSubtype="0" fill="hold" grpId="2" nodeType="withEffect">
                                  <p:stCondLst>
                                    <p:cond delay="0"/>
                                  </p:stCondLst>
                                  <p:childTnLst>
                                    <p:animEffect transition="out" filter="dissolve">
                                      <p:cBhvr>
                                        <p:cTn id="323" dur="500"/>
                                        <p:tgtEl>
                                          <p:spTgt spid="5439"/>
                                        </p:tgtEl>
                                      </p:cBhvr>
                                    </p:animEffect>
                                    <p:set>
                                      <p:cBhvr>
                                        <p:cTn id="324" dur="1" fill="hold">
                                          <p:stCondLst>
                                            <p:cond delay="499"/>
                                          </p:stCondLst>
                                        </p:cTn>
                                        <p:tgtEl>
                                          <p:spTgt spid="5439"/>
                                        </p:tgtEl>
                                        <p:attrNameLst>
                                          <p:attrName>style.visibility</p:attrName>
                                        </p:attrNameLst>
                                      </p:cBhvr>
                                      <p:to>
                                        <p:strVal val="hidden"/>
                                      </p:to>
                                    </p:set>
                                  </p:childTnLst>
                                </p:cTn>
                              </p:par>
                              <p:par>
                                <p:cTn id="325" presetID="22" presetClass="exit" presetSubtype="2" fill="hold" grpId="0" nodeType="withEffect">
                                  <p:stCondLst>
                                    <p:cond delay="0"/>
                                  </p:stCondLst>
                                  <p:childTnLst>
                                    <p:animEffect transition="out" filter="wipe(right)">
                                      <p:cBhvr>
                                        <p:cTn id="326" dur="2000"/>
                                        <p:tgtEl>
                                          <p:spTgt spid="5147"/>
                                        </p:tgtEl>
                                      </p:cBhvr>
                                    </p:animEffect>
                                    <p:set>
                                      <p:cBhvr>
                                        <p:cTn id="327" dur="1" fill="hold">
                                          <p:stCondLst>
                                            <p:cond delay="1999"/>
                                          </p:stCondLst>
                                        </p:cTn>
                                        <p:tgtEl>
                                          <p:spTgt spid="5147"/>
                                        </p:tgtEl>
                                        <p:attrNameLst>
                                          <p:attrName>style.visibility</p:attrName>
                                        </p:attrNameLst>
                                      </p:cBhvr>
                                      <p:to>
                                        <p:strVal val="hidden"/>
                                      </p:to>
                                    </p:set>
                                  </p:childTnLst>
                                </p:cTn>
                              </p:par>
                              <p:par>
                                <p:cTn id="328" presetID="22" presetClass="exit" presetSubtype="2" fill="hold" grpId="0" nodeType="withEffect">
                                  <p:stCondLst>
                                    <p:cond delay="0"/>
                                  </p:stCondLst>
                                  <p:childTnLst>
                                    <p:animEffect transition="out" filter="wipe(right)">
                                      <p:cBhvr>
                                        <p:cTn id="329" dur="2000"/>
                                        <p:tgtEl>
                                          <p:spTgt spid="5146"/>
                                        </p:tgtEl>
                                      </p:cBhvr>
                                    </p:animEffect>
                                    <p:set>
                                      <p:cBhvr>
                                        <p:cTn id="330" dur="1" fill="hold">
                                          <p:stCondLst>
                                            <p:cond delay="1999"/>
                                          </p:stCondLst>
                                        </p:cTn>
                                        <p:tgtEl>
                                          <p:spTgt spid="5146"/>
                                        </p:tgtEl>
                                        <p:attrNameLst>
                                          <p:attrName>style.visibility</p:attrName>
                                        </p:attrNameLst>
                                      </p:cBhvr>
                                      <p:to>
                                        <p:strVal val="hidden"/>
                                      </p:to>
                                    </p:set>
                                  </p:childTnLst>
                                </p:cTn>
                              </p:par>
                              <p:par>
                                <p:cTn id="331" presetID="22" presetClass="exit" presetSubtype="1" fill="hold" grpId="0" nodeType="withEffect">
                                  <p:stCondLst>
                                    <p:cond delay="0"/>
                                  </p:stCondLst>
                                  <p:childTnLst>
                                    <p:animEffect transition="out" filter="wipe(up)">
                                      <p:cBhvr>
                                        <p:cTn id="332" dur="2000"/>
                                        <p:tgtEl>
                                          <p:spTgt spid="5148"/>
                                        </p:tgtEl>
                                      </p:cBhvr>
                                    </p:animEffect>
                                    <p:set>
                                      <p:cBhvr>
                                        <p:cTn id="333" dur="1" fill="hold">
                                          <p:stCondLst>
                                            <p:cond delay="1999"/>
                                          </p:stCondLst>
                                        </p:cTn>
                                        <p:tgtEl>
                                          <p:spTgt spid="5148"/>
                                        </p:tgtEl>
                                        <p:attrNameLst>
                                          <p:attrName>style.visibility</p:attrName>
                                        </p:attrNameLst>
                                      </p:cBhvr>
                                      <p:to>
                                        <p:strVal val="hidden"/>
                                      </p:to>
                                    </p:set>
                                  </p:childTnLst>
                                </p:cTn>
                              </p:par>
                              <p:par>
                                <p:cTn id="334" presetID="0" presetClass="path" presetSubtype="0" accel="50000" decel="50000" fill="hold" nodeType="withEffect">
                                  <p:stCondLst>
                                    <p:cond delay="0"/>
                                  </p:stCondLst>
                                  <p:childTnLst>
                                    <p:animMotion origin="layout" path="M -6.11111E-6 -2.96296E-6 L -0.04028 0.02778 L -0.04862 0.03704 " pathEditMode="relative" ptsTypes="AAA">
                                      <p:cBhvr>
                                        <p:cTn id="335" dur="2000" fill="hold"/>
                                        <p:tgtEl>
                                          <p:spTgt spid="5202"/>
                                        </p:tgtEl>
                                        <p:attrNameLst>
                                          <p:attrName>ppt_x</p:attrName>
                                          <p:attrName>ppt_y</p:attrName>
                                        </p:attrNameLst>
                                      </p:cBhvr>
                                    </p:animMotion>
                                  </p:childTnLst>
                                  <p:subTnLst>
                                    <p:audio>
                                      <p:cMediaNode>
                                        <p:cTn display="0" masterRel="sameClick">
                                          <p:stCondLst>
                                            <p:cond evt="begin" delay="0">
                                              <p:tn val="334"/>
                                            </p:cond>
                                          </p:stCondLst>
                                          <p:endCondLst>
                                            <p:cond evt="onStopAudio" delay="0">
                                              <p:tgtEl>
                                                <p:sldTgt/>
                                              </p:tgtEl>
                                            </p:cond>
                                          </p:endCondLst>
                                        </p:cTn>
                                        <p:tgtEl>
                                          <p:sndTgt r:embed="rId6" name="Tank.wav"/>
                                        </p:tgtEl>
                                      </p:cMediaNode>
                                    </p:audio>
                                  </p:subTnLst>
                                </p:cTn>
                              </p:par>
                              <p:par>
                                <p:cTn id="336" presetID="0" presetClass="path" presetSubtype="0" accel="50000" decel="50000" fill="hold" nodeType="withEffect">
                                  <p:stCondLst>
                                    <p:cond delay="0"/>
                                  </p:stCondLst>
                                  <p:childTnLst>
                                    <p:animMotion origin="layout" path="M 0.00035 0.00046 L -0.03437 0.00602 L -0.08854 0.00602 " pathEditMode="relative" ptsTypes="AAA">
                                      <p:cBhvr>
                                        <p:cTn id="337" dur="2000" fill="hold"/>
                                        <p:tgtEl>
                                          <p:spTgt spid="5207"/>
                                        </p:tgtEl>
                                        <p:attrNameLst>
                                          <p:attrName>ppt_x</p:attrName>
                                          <p:attrName>ppt_y</p:attrName>
                                        </p:attrNameLst>
                                      </p:cBhvr>
                                    </p:animMotion>
                                  </p:childTnLst>
                                </p:cTn>
                              </p:par>
                              <p:par>
                                <p:cTn id="338" presetID="0" presetClass="path" presetSubtype="0" accel="50000" decel="50000" fill="hold" nodeType="withEffect">
                                  <p:stCondLst>
                                    <p:cond delay="0"/>
                                  </p:stCondLst>
                                  <p:childTnLst>
                                    <p:animMotion origin="layout" path="M -0.00034 -0.00046 L -0.02534 0.03287 L -0.11424 0.06805 " pathEditMode="relative" rAng="0" ptsTypes="AAA">
                                      <p:cBhvr>
                                        <p:cTn id="339" dur="2000" fill="hold"/>
                                        <p:tgtEl>
                                          <p:spTgt spid="5205"/>
                                        </p:tgtEl>
                                        <p:attrNameLst>
                                          <p:attrName>ppt_x</p:attrName>
                                          <p:attrName>ppt_y</p:attrName>
                                        </p:attrNameLst>
                                      </p:cBhvr>
                                      <p:rCtr x="0" y="0"/>
                                    </p:animMotion>
                                  </p:childTnLst>
                                </p:cTn>
                              </p:par>
                              <p:par>
                                <p:cTn id="340" presetID="0" presetClass="path" presetSubtype="0" accel="50000" decel="50000" fill="hold" nodeType="withEffect">
                                  <p:stCondLst>
                                    <p:cond delay="0"/>
                                  </p:stCondLst>
                                  <p:childTnLst>
                                    <p:animMotion origin="layout" path="M -8.88889E-6 1.48148E-6 L -0.03751 0.01296 L -0.08612 0.02777 " pathEditMode="relative" ptsTypes="AAA">
                                      <p:cBhvr>
                                        <p:cTn id="341" dur="2000" fill="hold"/>
                                        <p:tgtEl>
                                          <p:spTgt spid="5195"/>
                                        </p:tgtEl>
                                        <p:attrNameLst>
                                          <p:attrName>ppt_x</p:attrName>
                                          <p:attrName>ppt_y</p:attrName>
                                        </p:attrNameLst>
                                      </p:cBhvr>
                                    </p:animMotion>
                                  </p:childTnLst>
                                </p:cTn>
                              </p:par>
                              <p:par>
                                <p:cTn id="342" presetID="0" presetClass="path" presetSubtype="0" accel="50000" decel="50000" fill="hold" nodeType="withEffect">
                                  <p:stCondLst>
                                    <p:cond delay="0"/>
                                  </p:stCondLst>
                                  <p:childTnLst>
                                    <p:animMotion origin="layout" path="M -3.33333E-6 7.40741E-6 L -0.04583 0.02778 L -0.08194 0.04075 " pathEditMode="relative" ptsTypes="AAA">
                                      <p:cBhvr>
                                        <p:cTn id="343" dur="2000" fill="hold"/>
                                        <p:tgtEl>
                                          <p:spTgt spid="5196"/>
                                        </p:tgtEl>
                                        <p:attrNameLst>
                                          <p:attrName>ppt_x</p:attrName>
                                          <p:attrName>ppt_y</p:attrName>
                                        </p:attrNameLst>
                                      </p:cBhvr>
                                    </p:animMotion>
                                  </p:childTnLst>
                                </p:cTn>
                              </p:par>
                              <p:par>
                                <p:cTn id="344" presetID="0" presetClass="path" presetSubtype="0" accel="50000" decel="50000" fill="hold" nodeType="withEffect">
                                  <p:stCondLst>
                                    <p:cond delay="0"/>
                                  </p:stCondLst>
                                  <p:childTnLst>
                                    <p:animMotion origin="layout" path="M -3.33333E-6 -2.59259E-6 L -0.03194 0.00926 L -0.1 0.04075 " pathEditMode="relative" ptsTypes="AAA">
                                      <p:cBhvr>
                                        <p:cTn id="345" dur="2000" fill="hold"/>
                                        <p:tgtEl>
                                          <p:spTgt spid="5197"/>
                                        </p:tgtEl>
                                        <p:attrNameLst>
                                          <p:attrName>ppt_x</p:attrName>
                                          <p:attrName>ppt_y</p:attrName>
                                        </p:attrNameLst>
                                      </p:cBhvr>
                                    </p:animMotion>
                                  </p:childTnLst>
                                </p:cTn>
                              </p:par>
                              <p:par>
                                <p:cTn id="346" presetID="0" presetClass="path" presetSubtype="0" accel="50000" decel="50000" fill="hold" nodeType="withEffect">
                                  <p:stCondLst>
                                    <p:cond delay="0"/>
                                  </p:stCondLst>
                                  <p:childTnLst>
                                    <p:animMotion origin="layout" path="M -1.11111E-6 -2.59259E-6 L -0.04583 0.00185 L -0.10139 0.02037 " pathEditMode="relative" ptsTypes="AAA">
                                      <p:cBhvr>
                                        <p:cTn id="347" dur="2000" fill="hold"/>
                                        <p:tgtEl>
                                          <p:spTgt spid="5198"/>
                                        </p:tgtEl>
                                        <p:attrNameLst>
                                          <p:attrName>ppt_x</p:attrName>
                                          <p:attrName>ppt_y</p:attrName>
                                        </p:attrNameLst>
                                      </p:cBhvr>
                                    </p:animMotion>
                                  </p:childTnLst>
                                </p:cTn>
                              </p:par>
                              <p:par>
                                <p:cTn id="348" presetID="0" presetClass="path" presetSubtype="0" accel="50000" decel="50000" fill="hold" nodeType="withEffect">
                                  <p:stCondLst>
                                    <p:cond delay="0"/>
                                  </p:stCondLst>
                                  <p:childTnLst>
                                    <p:animMotion origin="layout" path="M -4.44444E-6 7.40741E-6 L -0.0375 0.01297 L -0.05138 0.02038 " pathEditMode="relative" ptsTypes="AAA">
                                      <p:cBhvr>
                                        <p:cTn id="349" dur="2000" fill="hold"/>
                                        <p:tgtEl>
                                          <p:spTgt spid="5194"/>
                                        </p:tgtEl>
                                        <p:attrNameLst>
                                          <p:attrName>ppt_x</p:attrName>
                                          <p:attrName>ppt_y</p:attrName>
                                        </p:attrNameLst>
                                      </p:cBhvr>
                                    </p:animMotion>
                                  </p:childTnLst>
                                </p:cTn>
                              </p:par>
                              <p:par>
                                <p:cTn id="350" presetID="0" presetClass="path" presetSubtype="0" accel="50000" decel="50000" fill="hold" nodeType="withEffect">
                                  <p:stCondLst>
                                    <p:cond delay="0"/>
                                  </p:stCondLst>
                                  <p:childTnLst>
                                    <p:animMotion origin="layout" path="M -3.33333E-6 -2.59259E-6 L -0.03194 0.00185 L -0.05139 0.01297 " pathEditMode="relative" ptsTypes="AAA">
                                      <p:cBhvr>
                                        <p:cTn id="351" dur="2000" fill="hold"/>
                                        <p:tgtEl>
                                          <p:spTgt spid="5193"/>
                                        </p:tgtEl>
                                        <p:attrNameLst>
                                          <p:attrName>ppt_x</p:attrName>
                                          <p:attrName>ppt_y</p:attrName>
                                        </p:attrNameLst>
                                      </p:cBhvr>
                                    </p:animMotion>
                                  </p:childTnLst>
                                </p:cTn>
                              </p:par>
                              <p:par>
                                <p:cTn id="352" presetID="0" presetClass="path" presetSubtype="0" accel="50000" decel="50000" fill="hold" nodeType="withEffect">
                                  <p:stCondLst>
                                    <p:cond delay="0"/>
                                  </p:stCondLst>
                                  <p:childTnLst>
                                    <p:animMotion origin="layout" path="M 1.11111E-6 -2.59259E-6 L -0.025 0.00556 L -0.05278 0.01111 " pathEditMode="relative" ptsTypes="AAA">
                                      <p:cBhvr>
                                        <p:cTn id="353" dur="2000" fill="hold"/>
                                        <p:tgtEl>
                                          <p:spTgt spid="5192"/>
                                        </p:tgtEl>
                                        <p:attrNameLst>
                                          <p:attrName>ppt_x</p:attrName>
                                          <p:attrName>ppt_y</p:attrName>
                                        </p:attrNameLst>
                                      </p:cBhvr>
                                    </p:animMotion>
                                  </p:childTnLst>
                                </p:cTn>
                              </p:par>
                            </p:childTnLst>
                          </p:cTn>
                        </p:par>
                        <p:par>
                          <p:cTn id="354" fill="hold" nodeType="afterGroup">
                            <p:stCondLst>
                              <p:cond delay="2000"/>
                            </p:stCondLst>
                            <p:childTnLst>
                              <p:par>
                                <p:cTn id="355" presetID="1" presetClass="entr" presetSubtype="0" fill="hold" grpId="0" nodeType="afterEffect">
                                  <p:stCondLst>
                                    <p:cond delay="0"/>
                                  </p:stCondLst>
                                  <p:childTnLst>
                                    <p:set>
                                      <p:cBhvr>
                                        <p:cTn id="356" dur="1" fill="hold">
                                          <p:stCondLst>
                                            <p:cond delay="0"/>
                                          </p:stCondLst>
                                        </p:cTn>
                                        <p:tgtEl>
                                          <p:spTgt spid="5385"/>
                                        </p:tgtEl>
                                        <p:attrNameLst>
                                          <p:attrName>style.visibility</p:attrName>
                                        </p:attrNameLst>
                                      </p:cBhvr>
                                      <p:to>
                                        <p:strVal val="visible"/>
                                      </p:to>
                                    </p:set>
                                  </p:childTnLst>
                                  <p:subTnLst>
                                    <p:audio>
                                      <p:cMediaNode>
                                        <p:cTn display="0" masterRel="sameClick">
                                          <p:stCondLst>
                                            <p:cond evt="begin" delay="0">
                                              <p:tn val="355"/>
                                            </p:cond>
                                          </p:stCondLst>
                                          <p:endCondLst>
                                            <p:cond evt="onStopAudio" delay="0">
                                              <p:tgtEl>
                                                <p:sldTgt/>
                                              </p:tgtEl>
                                            </p:cond>
                                          </p:endCondLst>
                                        </p:cTn>
                                        <p:tgtEl>
                                          <p:sndTgt r:embed="rId4" name="explode.wav"/>
                                        </p:tgtEl>
                                      </p:cMediaNode>
                                    </p:audio>
                                  </p:subTnLst>
                                </p:cTn>
                              </p:par>
                              <p:par>
                                <p:cTn id="357" presetID="1" presetClass="entr" presetSubtype="0" fill="hold" grpId="0" nodeType="withEffect">
                                  <p:stCondLst>
                                    <p:cond delay="0"/>
                                  </p:stCondLst>
                                  <p:childTnLst>
                                    <p:set>
                                      <p:cBhvr>
                                        <p:cTn id="358" dur="1" fill="hold">
                                          <p:stCondLst>
                                            <p:cond delay="0"/>
                                          </p:stCondLst>
                                        </p:cTn>
                                        <p:tgtEl>
                                          <p:spTgt spid="5386"/>
                                        </p:tgtEl>
                                        <p:attrNameLst>
                                          <p:attrName>style.visibility</p:attrName>
                                        </p:attrNameLst>
                                      </p:cBhvr>
                                      <p:to>
                                        <p:strVal val="visible"/>
                                      </p:to>
                                    </p:set>
                                  </p:childTnLst>
                                  <p:subTnLst>
                                    <p:audio>
                                      <p:cMediaNode>
                                        <p:cTn display="0" masterRel="sameClick">
                                          <p:stCondLst>
                                            <p:cond evt="begin" delay="0">
                                              <p:tn val="357"/>
                                            </p:cond>
                                          </p:stCondLst>
                                          <p:endCondLst>
                                            <p:cond evt="onStopAudio" delay="0">
                                              <p:tgtEl>
                                                <p:sldTgt/>
                                              </p:tgtEl>
                                            </p:cond>
                                          </p:endCondLst>
                                        </p:cTn>
                                        <p:tgtEl>
                                          <p:sndTgt r:embed="rId4" name="explode.wav"/>
                                        </p:tgtEl>
                                      </p:cMediaNode>
                                    </p:audio>
                                  </p:subTnLst>
                                </p:cTn>
                              </p:par>
                              <p:par>
                                <p:cTn id="359" presetID="1" presetClass="entr" presetSubtype="0" fill="hold" grpId="0" nodeType="withEffect">
                                  <p:stCondLst>
                                    <p:cond delay="0"/>
                                  </p:stCondLst>
                                  <p:childTnLst>
                                    <p:set>
                                      <p:cBhvr>
                                        <p:cTn id="360" dur="1" fill="hold">
                                          <p:stCondLst>
                                            <p:cond delay="0"/>
                                          </p:stCondLst>
                                        </p:cTn>
                                        <p:tgtEl>
                                          <p:spTgt spid="5387"/>
                                        </p:tgtEl>
                                        <p:attrNameLst>
                                          <p:attrName>style.visibility</p:attrName>
                                        </p:attrNameLst>
                                      </p:cBhvr>
                                      <p:to>
                                        <p:strVal val="visible"/>
                                      </p:to>
                                    </p:set>
                                  </p:childTnLst>
                                  <p:subTnLst>
                                    <p:audio>
                                      <p:cMediaNode>
                                        <p:cTn display="0" masterRel="sameClick">
                                          <p:stCondLst>
                                            <p:cond evt="begin" delay="0">
                                              <p:tn val="359"/>
                                            </p:cond>
                                          </p:stCondLst>
                                          <p:endCondLst>
                                            <p:cond evt="onStopAudio" delay="0">
                                              <p:tgtEl>
                                                <p:sldTgt/>
                                              </p:tgtEl>
                                            </p:cond>
                                          </p:endCondLst>
                                        </p:cTn>
                                        <p:tgtEl>
                                          <p:sndTgt r:embed="rId4" name="explode.wav"/>
                                        </p:tgtEl>
                                      </p:cMediaNode>
                                    </p:audio>
                                  </p:subTnLst>
                                </p:cTn>
                              </p:par>
                            </p:childTnLst>
                          </p:cTn>
                        </p:par>
                        <p:par>
                          <p:cTn id="361" fill="hold" nodeType="afterGroup">
                            <p:stCondLst>
                              <p:cond delay="2000"/>
                            </p:stCondLst>
                            <p:childTnLst>
                              <p:par>
                                <p:cTn id="362" presetID="3" presetClass="exit" presetSubtype="10" fill="hold" grpId="1" nodeType="afterEffect">
                                  <p:stCondLst>
                                    <p:cond delay="0"/>
                                  </p:stCondLst>
                                  <p:childTnLst>
                                    <p:animEffect transition="out" filter="blinds(horizontal)">
                                      <p:cBhvr>
                                        <p:cTn id="363" dur="500"/>
                                        <p:tgtEl>
                                          <p:spTgt spid="5385"/>
                                        </p:tgtEl>
                                      </p:cBhvr>
                                    </p:animEffect>
                                    <p:set>
                                      <p:cBhvr>
                                        <p:cTn id="364" dur="1" fill="hold">
                                          <p:stCondLst>
                                            <p:cond delay="499"/>
                                          </p:stCondLst>
                                        </p:cTn>
                                        <p:tgtEl>
                                          <p:spTgt spid="5385"/>
                                        </p:tgtEl>
                                        <p:attrNameLst>
                                          <p:attrName>style.visibility</p:attrName>
                                        </p:attrNameLst>
                                      </p:cBhvr>
                                      <p:to>
                                        <p:strVal val="hidden"/>
                                      </p:to>
                                    </p:set>
                                  </p:childTnLst>
                                </p:cTn>
                              </p:par>
                              <p:par>
                                <p:cTn id="365" presetID="3" presetClass="exit" presetSubtype="10" fill="hold" grpId="1" nodeType="withEffect">
                                  <p:stCondLst>
                                    <p:cond delay="0"/>
                                  </p:stCondLst>
                                  <p:childTnLst>
                                    <p:animEffect transition="out" filter="blinds(horizontal)">
                                      <p:cBhvr>
                                        <p:cTn id="366" dur="500"/>
                                        <p:tgtEl>
                                          <p:spTgt spid="5386"/>
                                        </p:tgtEl>
                                      </p:cBhvr>
                                    </p:animEffect>
                                    <p:set>
                                      <p:cBhvr>
                                        <p:cTn id="367" dur="1" fill="hold">
                                          <p:stCondLst>
                                            <p:cond delay="499"/>
                                          </p:stCondLst>
                                        </p:cTn>
                                        <p:tgtEl>
                                          <p:spTgt spid="5386"/>
                                        </p:tgtEl>
                                        <p:attrNameLst>
                                          <p:attrName>style.visibility</p:attrName>
                                        </p:attrNameLst>
                                      </p:cBhvr>
                                      <p:to>
                                        <p:strVal val="hidden"/>
                                      </p:to>
                                    </p:set>
                                  </p:childTnLst>
                                </p:cTn>
                              </p:par>
                              <p:par>
                                <p:cTn id="368" presetID="3" presetClass="exit" presetSubtype="10" fill="hold" grpId="1" nodeType="withEffect">
                                  <p:stCondLst>
                                    <p:cond delay="0"/>
                                  </p:stCondLst>
                                  <p:childTnLst>
                                    <p:animEffect transition="out" filter="blinds(horizontal)">
                                      <p:cBhvr>
                                        <p:cTn id="369" dur="500"/>
                                        <p:tgtEl>
                                          <p:spTgt spid="5387"/>
                                        </p:tgtEl>
                                      </p:cBhvr>
                                    </p:animEffect>
                                    <p:set>
                                      <p:cBhvr>
                                        <p:cTn id="370" dur="1" fill="hold">
                                          <p:stCondLst>
                                            <p:cond delay="499"/>
                                          </p:stCondLst>
                                        </p:cTn>
                                        <p:tgtEl>
                                          <p:spTgt spid="5387"/>
                                        </p:tgtEl>
                                        <p:attrNameLst>
                                          <p:attrName>style.visibility</p:attrName>
                                        </p:attrNameLst>
                                      </p:cBhvr>
                                      <p:to>
                                        <p:strVal val="hidden"/>
                                      </p:to>
                                    </p:set>
                                  </p:childTnLst>
                                </p:cTn>
                              </p:par>
                            </p:childTnLst>
                          </p:cTn>
                        </p:par>
                      </p:childTnLst>
                    </p:cTn>
                  </p:par>
                  <p:par>
                    <p:cTn id="371" fill="hold" nodeType="clickPar">
                      <p:stCondLst>
                        <p:cond delay="indefinite"/>
                      </p:stCondLst>
                      <p:childTnLst>
                        <p:par>
                          <p:cTn id="372" fill="hold" nodeType="withGroup">
                            <p:stCondLst>
                              <p:cond delay="0"/>
                            </p:stCondLst>
                            <p:childTnLst>
                              <p:par>
                                <p:cTn id="373" presetID="1" presetClass="entr" presetSubtype="0" fill="hold" grpId="0" nodeType="clickEffect">
                                  <p:stCondLst>
                                    <p:cond delay="0"/>
                                  </p:stCondLst>
                                  <p:childTnLst>
                                    <p:set>
                                      <p:cBhvr>
                                        <p:cTn id="374" dur="1" fill="hold">
                                          <p:stCondLst>
                                            <p:cond delay="0"/>
                                          </p:stCondLst>
                                        </p:cTn>
                                        <p:tgtEl>
                                          <p:spTgt spid="5248"/>
                                        </p:tgtEl>
                                        <p:attrNameLst>
                                          <p:attrName>style.visibility</p:attrName>
                                        </p:attrNameLst>
                                      </p:cBhvr>
                                      <p:to>
                                        <p:strVal val="visible"/>
                                      </p:to>
                                    </p:set>
                                  </p:childTnLst>
                                  <p:subTnLst>
                                    <p:audio>
                                      <p:cMediaNode>
                                        <p:cTn display="0" masterRel="sameClick">
                                          <p:stCondLst>
                                            <p:cond evt="begin" delay="0">
                                              <p:tn val="373"/>
                                            </p:cond>
                                          </p:stCondLst>
                                          <p:endCondLst>
                                            <p:cond evt="onStopAudio" delay="0">
                                              <p:tgtEl>
                                                <p:sldTgt/>
                                              </p:tgtEl>
                                            </p:cond>
                                          </p:endCondLst>
                                        </p:cTn>
                                        <p:tgtEl>
                                          <p:sndTgt r:embed="rId4" name="explode.wav"/>
                                        </p:tgtEl>
                                      </p:cMediaNode>
                                    </p:audio>
                                  </p:subTnLst>
                                </p:cTn>
                              </p:par>
                            </p:childTnLst>
                          </p:cTn>
                        </p:par>
                        <p:par>
                          <p:cTn id="375" fill="hold" nodeType="afterGroup">
                            <p:stCondLst>
                              <p:cond delay="0"/>
                            </p:stCondLst>
                            <p:childTnLst>
                              <p:par>
                                <p:cTn id="376" presetID="3" presetClass="exit" presetSubtype="10" fill="hold" grpId="1" nodeType="afterEffect">
                                  <p:stCondLst>
                                    <p:cond delay="0"/>
                                  </p:stCondLst>
                                  <p:childTnLst>
                                    <p:animEffect transition="out" filter="blinds(horizontal)">
                                      <p:cBhvr>
                                        <p:cTn id="377" dur="500"/>
                                        <p:tgtEl>
                                          <p:spTgt spid="5248"/>
                                        </p:tgtEl>
                                      </p:cBhvr>
                                    </p:animEffect>
                                    <p:set>
                                      <p:cBhvr>
                                        <p:cTn id="378" dur="1" fill="hold">
                                          <p:stCondLst>
                                            <p:cond delay="499"/>
                                          </p:stCondLst>
                                        </p:cTn>
                                        <p:tgtEl>
                                          <p:spTgt spid="5248"/>
                                        </p:tgtEl>
                                        <p:attrNameLst>
                                          <p:attrName>style.visibility</p:attrName>
                                        </p:attrNameLst>
                                      </p:cBhvr>
                                      <p:to>
                                        <p:strVal val="hidden"/>
                                      </p:to>
                                    </p:set>
                                  </p:childTnLst>
                                </p:cTn>
                              </p:par>
                            </p:childTnLst>
                          </p:cTn>
                        </p:par>
                        <p:par>
                          <p:cTn id="379" fill="hold" nodeType="afterGroup">
                            <p:stCondLst>
                              <p:cond delay="500"/>
                            </p:stCondLst>
                            <p:childTnLst>
                              <p:par>
                                <p:cTn id="380" presetID="22" presetClass="entr" presetSubtype="4" fill="hold" grpId="0" nodeType="afterEffect">
                                  <p:stCondLst>
                                    <p:cond delay="0"/>
                                  </p:stCondLst>
                                  <p:childTnLst>
                                    <p:set>
                                      <p:cBhvr>
                                        <p:cTn id="381" dur="1" fill="hold">
                                          <p:stCondLst>
                                            <p:cond delay="0"/>
                                          </p:stCondLst>
                                        </p:cTn>
                                        <p:tgtEl>
                                          <p:spTgt spid="5236"/>
                                        </p:tgtEl>
                                        <p:attrNameLst>
                                          <p:attrName>style.visibility</p:attrName>
                                        </p:attrNameLst>
                                      </p:cBhvr>
                                      <p:to>
                                        <p:strVal val="visible"/>
                                      </p:to>
                                    </p:set>
                                    <p:animEffect transition="in" filter="wipe(down)">
                                      <p:cBhvr>
                                        <p:cTn id="382" dur="2000"/>
                                        <p:tgtEl>
                                          <p:spTgt spid="5236"/>
                                        </p:tgtEl>
                                      </p:cBhvr>
                                    </p:animEffect>
                                  </p:childTnLst>
                                  <p:subTnLst>
                                    <p:audio>
                                      <p:cMediaNode>
                                        <p:cTn display="0" masterRel="sameClick">
                                          <p:stCondLst>
                                            <p:cond evt="begin" delay="0">
                                              <p:tn val="380"/>
                                            </p:cond>
                                          </p:stCondLst>
                                          <p:endCondLst>
                                            <p:cond evt="onStopAudio" delay="0">
                                              <p:tgtEl>
                                                <p:sldTgt/>
                                              </p:tgtEl>
                                            </p:cond>
                                          </p:endCondLst>
                                        </p:cTn>
                                        <p:tgtEl>
                                          <p:sndTgt r:embed="rId6" name="Tank.wav"/>
                                        </p:tgtEl>
                                      </p:cMediaNode>
                                    </p:audio>
                                  </p:subTnLst>
                                </p:cTn>
                              </p:par>
                              <p:par>
                                <p:cTn id="383" presetID="0" presetClass="path" presetSubtype="0" accel="50000" decel="50000" fill="hold" nodeType="withEffect">
                                  <p:stCondLst>
                                    <p:cond delay="0"/>
                                  </p:stCondLst>
                                  <p:childTnLst>
                                    <p:animMotion origin="layout" path="M -4.44444E-6 -2.22222E-6 L -0.00208 -0.02129 L -0.00486 -0.03611 " pathEditMode="relative" rAng="0" ptsTypes="AAA">
                                      <p:cBhvr>
                                        <p:cTn id="384" dur="2000" fill="hold"/>
                                        <p:tgtEl>
                                          <p:spTgt spid="5238"/>
                                        </p:tgtEl>
                                        <p:attrNameLst>
                                          <p:attrName>ppt_x</p:attrName>
                                          <p:attrName>ppt_y</p:attrName>
                                        </p:attrNameLst>
                                      </p:cBhvr>
                                      <p:rCtr x="-243" y="-1806"/>
                                    </p:animMotion>
                                  </p:childTnLst>
                                </p:cTn>
                              </p:par>
                            </p:childTnLst>
                          </p:cTn>
                        </p:par>
                        <p:par>
                          <p:cTn id="385" fill="hold" nodeType="afterGroup">
                            <p:stCondLst>
                              <p:cond delay="2500"/>
                            </p:stCondLst>
                            <p:childTnLst>
                              <p:par>
                                <p:cTn id="386" presetID="1" presetClass="entr" presetSubtype="0" fill="hold" grpId="0" nodeType="afterEffect">
                                  <p:stCondLst>
                                    <p:cond delay="0"/>
                                  </p:stCondLst>
                                  <p:childTnLst>
                                    <p:set>
                                      <p:cBhvr>
                                        <p:cTn id="387" dur="1" fill="hold">
                                          <p:stCondLst>
                                            <p:cond delay="0"/>
                                          </p:stCondLst>
                                        </p:cTn>
                                        <p:tgtEl>
                                          <p:spTgt spid="5244"/>
                                        </p:tgtEl>
                                        <p:attrNameLst>
                                          <p:attrName>style.visibility</p:attrName>
                                        </p:attrNameLst>
                                      </p:cBhvr>
                                      <p:to>
                                        <p:strVal val="visible"/>
                                      </p:to>
                                    </p:set>
                                  </p:childTnLst>
                                  <p:subTnLst>
                                    <p:audio>
                                      <p:cMediaNode>
                                        <p:cTn display="0" masterRel="sameClick">
                                          <p:stCondLst>
                                            <p:cond evt="begin" delay="0">
                                              <p:tn val="386"/>
                                            </p:cond>
                                          </p:stCondLst>
                                          <p:endCondLst>
                                            <p:cond evt="onStopAudio" delay="0">
                                              <p:tgtEl>
                                                <p:sldTgt/>
                                              </p:tgtEl>
                                            </p:cond>
                                          </p:endCondLst>
                                        </p:cTn>
                                        <p:tgtEl>
                                          <p:sndTgt r:embed="rId4" name="explode.wav"/>
                                        </p:tgtEl>
                                      </p:cMediaNode>
                                    </p:audio>
                                  </p:subTnLst>
                                </p:cTn>
                              </p:par>
                            </p:childTnLst>
                          </p:cTn>
                        </p:par>
                        <p:par>
                          <p:cTn id="388" fill="hold" nodeType="afterGroup">
                            <p:stCondLst>
                              <p:cond delay="2500"/>
                            </p:stCondLst>
                            <p:childTnLst>
                              <p:par>
                                <p:cTn id="389" presetID="3" presetClass="exit" presetSubtype="10" fill="hold" grpId="1" nodeType="afterEffect">
                                  <p:stCondLst>
                                    <p:cond delay="0"/>
                                  </p:stCondLst>
                                  <p:childTnLst>
                                    <p:animEffect transition="out" filter="blinds(horizontal)">
                                      <p:cBhvr>
                                        <p:cTn id="390" dur="500"/>
                                        <p:tgtEl>
                                          <p:spTgt spid="5244"/>
                                        </p:tgtEl>
                                      </p:cBhvr>
                                    </p:animEffect>
                                    <p:set>
                                      <p:cBhvr>
                                        <p:cTn id="391" dur="1" fill="hold">
                                          <p:stCondLst>
                                            <p:cond delay="499"/>
                                          </p:stCondLst>
                                        </p:cTn>
                                        <p:tgtEl>
                                          <p:spTgt spid="5244"/>
                                        </p:tgtEl>
                                        <p:attrNameLst>
                                          <p:attrName>style.visibility</p:attrName>
                                        </p:attrNameLst>
                                      </p:cBhvr>
                                      <p:to>
                                        <p:strVal val="hidden"/>
                                      </p:to>
                                    </p:set>
                                  </p:childTnLst>
                                </p:cTn>
                              </p:par>
                            </p:childTnLst>
                          </p:cTn>
                        </p:par>
                        <p:par>
                          <p:cTn id="392" fill="hold" nodeType="afterGroup">
                            <p:stCondLst>
                              <p:cond delay="3000"/>
                            </p:stCondLst>
                            <p:childTnLst>
                              <p:par>
                                <p:cTn id="393" presetID="9" presetClass="entr" presetSubtype="0" fill="hold" nodeType="afterEffect">
                                  <p:stCondLst>
                                    <p:cond delay="0"/>
                                  </p:stCondLst>
                                  <p:childTnLst>
                                    <p:set>
                                      <p:cBhvr>
                                        <p:cTn id="394" dur="1" fill="hold">
                                          <p:stCondLst>
                                            <p:cond delay="0"/>
                                          </p:stCondLst>
                                        </p:cTn>
                                        <p:tgtEl>
                                          <p:spTgt spid="5235"/>
                                        </p:tgtEl>
                                        <p:attrNameLst>
                                          <p:attrName>style.visibility</p:attrName>
                                        </p:attrNameLst>
                                      </p:cBhvr>
                                      <p:to>
                                        <p:strVal val="visible"/>
                                      </p:to>
                                    </p:set>
                                    <p:animEffect transition="in" filter="dissolve">
                                      <p:cBhvr>
                                        <p:cTn id="395" dur="1000"/>
                                        <p:tgtEl>
                                          <p:spTgt spid="5235"/>
                                        </p:tgtEl>
                                      </p:cBhvr>
                                    </p:animEffect>
                                  </p:childTnLst>
                                </p:cTn>
                              </p:par>
                              <p:par>
                                <p:cTn id="396" presetID="9" presetClass="exit" presetSubtype="0" fill="hold" nodeType="withEffect">
                                  <p:stCondLst>
                                    <p:cond delay="0"/>
                                  </p:stCondLst>
                                  <p:childTnLst>
                                    <p:animEffect transition="out" filter="dissolve">
                                      <p:cBhvr>
                                        <p:cTn id="397" dur="500"/>
                                        <p:tgtEl>
                                          <p:spTgt spid="5240"/>
                                        </p:tgtEl>
                                      </p:cBhvr>
                                    </p:animEffect>
                                    <p:set>
                                      <p:cBhvr>
                                        <p:cTn id="398" dur="1" fill="hold">
                                          <p:stCondLst>
                                            <p:cond delay="499"/>
                                          </p:stCondLst>
                                        </p:cTn>
                                        <p:tgtEl>
                                          <p:spTgt spid="5240"/>
                                        </p:tgtEl>
                                        <p:attrNameLst>
                                          <p:attrName>style.visibility</p:attrName>
                                        </p:attrNameLst>
                                      </p:cBhvr>
                                      <p:to>
                                        <p:strVal val="hidden"/>
                                      </p:to>
                                    </p:set>
                                  </p:childTnLst>
                                </p:cTn>
                              </p:par>
                            </p:childTnLst>
                          </p:cTn>
                        </p:par>
                      </p:childTnLst>
                    </p:cTn>
                  </p:par>
                  <p:par>
                    <p:cTn id="399" fill="hold" nodeType="clickPar">
                      <p:stCondLst>
                        <p:cond delay="indefinite"/>
                      </p:stCondLst>
                      <p:childTnLst>
                        <p:par>
                          <p:cTn id="400" fill="hold" nodeType="withGroup">
                            <p:stCondLst>
                              <p:cond delay="0"/>
                            </p:stCondLst>
                            <p:childTnLst>
                              <p:par>
                                <p:cTn id="401" presetID="9" presetClass="entr" presetSubtype="0" fill="hold" grpId="0" nodeType="clickEffect">
                                  <p:stCondLst>
                                    <p:cond delay="0"/>
                                  </p:stCondLst>
                                  <p:childTnLst>
                                    <p:set>
                                      <p:cBhvr>
                                        <p:cTn id="402" dur="1" fill="hold">
                                          <p:stCondLst>
                                            <p:cond delay="0"/>
                                          </p:stCondLst>
                                        </p:cTn>
                                        <p:tgtEl>
                                          <p:spTgt spid="5303"/>
                                        </p:tgtEl>
                                        <p:attrNameLst>
                                          <p:attrName>style.visibility</p:attrName>
                                        </p:attrNameLst>
                                      </p:cBhvr>
                                      <p:to>
                                        <p:strVal val="visible"/>
                                      </p:to>
                                    </p:set>
                                    <p:animEffect transition="in" filter="dissolve">
                                      <p:cBhvr>
                                        <p:cTn id="403" dur="500"/>
                                        <p:tgtEl>
                                          <p:spTgt spid="5303"/>
                                        </p:tgtEl>
                                      </p:cBhvr>
                                    </p:animEffect>
                                  </p:childTnLst>
                                </p:cTn>
                              </p:par>
                              <p:par>
                                <p:cTn id="404" presetID="9" presetClass="entr" presetSubtype="0" fill="hold" grpId="0" nodeType="withEffect">
                                  <p:stCondLst>
                                    <p:cond delay="0"/>
                                  </p:stCondLst>
                                  <p:childTnLst>
                                    <p:set>
                                      <p:cBhvr>
                                        <p:cTn id="405" dur="1" fill="hold">
                                          <p:stCondLst>
                                            <p:cond delay="0"/>
                                          </p:stCondLst>
                                        </p:cTn>
                                        <p:tgtEl>
                                          <p:spTgt spid="5304"/>
                                        </p:tgtEl>
                                        <p:attrNameLst>
                                          <p:attrName>style.visibility</p:attrName>
                                        </p:attrNameLst>
                                      </p:cBhvr>
                                      <p:to>
                                        <p:strVal val="visible"/>
                                      </p:to>
                                    </p:set>
                                    <p:animEffect transition="in" filter="dissolve">
                                      <p:cBhvr>
                                        <p:cTn id="406" dur="500"/>
                                        <p:tgtEl>
                                          <p:spTgt spid="5304"/>
                                        </p:tgtEl>
                                      </p:cBhvr>
                                    </p:animEffect>
                                  </p:childTnLst>
                                </p:cTn>
                              </p:par>
                            </p:childTnLst>
                          </p:cTn>
                        </p:par>
                        <p:par>
                          <p:cTn id="407" fill="hold" nodeType="afterGroup">
                            <p:stCondLst>
                              <p:cond delay="500"/>
                            </p:stCondLst>
                            <p:childTnLst>
                              <p:par>
                                <p:cTn id="408" presetID="0" presetClass="path" presetSubtype="0" accel="50000" decel="50000" fill="hold" grpId="1" nodeType="afterEffect">
                                  <p:stCondLst>
                                    <p:cond delay="0"/>
                                  </p:stCondLst>
                                  <p:childTnLst>
                                    <p:animMotion origin="layout" path="M -0.00018 -0.00046 L -0.0007 0.03542 L 0.00034 0.06273 " pathEditMode="relative" rAng="0" ptsTypes="AAA">
                                      <p:cBhvr>
                                        <p:cTn id="409" dur="2000" fill="hold"/>
                                        <p:tgtEl>
                                          <p:spTgt spid="5303"/>
                                        </p:tgtEl>
                                        <p:attrNameLst>
                                          <p:attrName>ppt_x</p:attrName>
                                          <p:attrName>ppt_y</p:attrName>
                                        </p:attrNameLst>
                                      </p:cBhvr>
                                      <p:rCtr x="0" y="3148"/>
                                    </p:animMotion>
                                  </p:childTnLst>
                                  <p:subTnLst>
                                    <p:audio>
                                      <p:cMediaNode>
                                        <p:cTn display="0" masterRel="sameClick">
                                          <p:stCondLst>
                                            <p:cond evt="begin" delay="0">
                                              <p:tn val="408"/>
                                            </p:cond>
                                          </p:stCondLst>
                                          <p:endCondLst>
                                            <p:cond evt="onStopAudio" delay="0">
                                              <p:tgtEl>
                                                <p:sldTgt/>
                                              </p:tgtEl>
                                            </p:cond>
                                          </p:endCondLst>
                                        </p:cTn>
                                        <p:tgtEl>
                                          <p:sndTgt r:embed="rId3" name="flyby.wav"/>
                                        </p:tgtEl>
                                      </p:cMediaNode>
                                    </p:audio>
                                  </p:subTnLst>
                                </p:cTn>
                              </p:par>
                              <p:par>
                                <p:cTn id="410" presetID="0" presetClass="path" presetSubtype="0" accel="50000" decel="50000" fill="hold" grpId="1" nodeType="withEffect">
                                  <p:stCondLst>
                                    <p:cond delay="0"/>
                                  </p:stCondLst>
                                  <p:childTnLst>
                                    <p:animMotion origin="layout" path="M -0.00017 -0.00047 L -0.00659 0.02106 L -0.0184 0.06134 " pathEditMode="relative" rAng="0" ptsTypes="AAA">
                                      <p:cBhvr>
                                        <p:cTn id="411" dur="2000" fill="hold"/>
                                        <p:tgtEl>
                                          <p:spTgt spid="5304"/>
                                        </p:tgtEl>
                                        <p:attrNameLst>
                                          <p:attrName>ppt_x</p:attrName>
                                          <p:attrName>ppt_y</p:attrName>
                                        </p:attrNameLst>
                                      </p:cBhvr>
                                      <p:rCtr x="-920" y="3079"/>
                                    </p:animMotion>
                                  </p:childTnLst>
                                  <p:subTnLst>
                                    <p:audio>
                                      <p:cMediaNode>
                                        <p:cTn display="0" masterRel="sameClick">
                                          <p:stCondLst>
                                            <p:cond evt="begin" delay="0">
                                              <p:tn val="410"/>
                                            </p:cond>
                                          </p:stCondLst>
                                          <p:endCondLst>
                                            <p:cond evt="onStopAudio" delay="0">
                                              <p:tgtEl>
                                                <p:sldTgt/>
                                              </p:tgtEl>
                                            </p:cond>
                                          </p:endCondLst>
                                        </p:cTn>
                                        <p:tgtEl>
                                          <p:sndTgt r:embed="rId3" name="flyby.wav"/>
                                        </p:tgtEl>
                                      </p:cMediaNode>
                                    </p:audio>
                                  </p:subTnLst>
                                </p:cTn>
                              </p:par>
                            </p:childTnLst>
                          </p:cTn>
                        </p:par>
                        <p:par>
                          <p:cTn id="412" fill="hold" nodeType="afterGroup">
                            <p:stCondLst>
                              <p:cond delay="2500"/>
                            </p:stCondLst>
                            <p:childTnLst>
                              <p:par>
                                <p:cTn id="413" presetID="9" presetClass="exit" presetSubtype="0" fill="hold" grpId="2" nodeType="afterEffect">
                                  <p:stCondLst>
                                    <p:cond delay="0"/>
                                  </p:stCondLst>
                                  <p:childTnLst>
                                    <p:animEffect transition="out" filter="dissolve">
                                      <p:cBhvr>
                                        <p:cTn id="414" dur="1000"/>
                                        <p:tgtEl>
                                          <p:spTgt spid="5303"/>
                                        </p:tgtEl>
                                      </p:cBhvr>
                                    </p:animEffect>
                                    <p:set>
                                      <p:cBhvr>
                                        <p:cTn id="415" dur="1" fill="hold">
                                          <p:stCondLst>
                                            <p:cond delay="999"/>
                                          </p:stCondLst>
                                        </p:cTn>
                                        <p:tgtEl>
                                          <p:spTgt spid="5303"/>
                                        </p:tgtEl>
                                        <p:attrNameLst>
                                          <p:attrName>style.visibility</p:attrName>
                                        </p:attrNameLst>
                                      </p:cBhvr>
                                      <p:to>
                                        <p:strVal val="hidden"/>
                                      </p:to>
                                    </p:set>
                                  </p:childTnLst>
                                </p:cTn>
                              </p:par>
                              <p:par>
                                <p:cTn id="416" presetID="9" presetClass="exit" presetSubtype="0" fill="hold" grpId="2" nodeType="withEffect">
                                  <p:stCondLst>
                                    <p:cond delay="0"/>
                                  </p:stCondLst>
                                  <p:childTnLst>
                                    <p:animEffect transition="out" filter="dissolve">
                                      <p:cBhvr>
                                        <p:cTn id="417" dur="1000"/>
                                        <p:tgtEl>
                                          <p:spTgt spid="5304"/>
                                        </p:tgtEl>
                                      </p:cBhvr>
                                    </p:animEffect>
                                    <p:set>
                                      <p:cBhvr>
                                        <p:cTn id="418" dur="1" fill="hold">
                                          <p:stCondLst>
                                            <p:cond delay="999"/>
                                          </p:stCondLst>
                                        </p:cTn>
                                        <p:tgtEl>
                                          <p:spTgt spid="5304"/>
                                        </p:tgtEl>
                                        <p:attrNameLst>
                                          <p:attrName>style.visibility</p:attrName>
                                        </p:attrNameLst>
                                      </p:cBhvr>
                                      <p:to>
                                        <p:strVal val="hidden"/>
                                      </p:to>
                                    </p:set>
                                  </p:childTnLst>
                                </p:cTn>
                              </p:par>
                              <p:par>
                                <p:cTn id="419" presetID="22" presetClass="entr" presetSubtype="1" fill="hold" nodeType="withEffect">
                                  <p:stCondLst>
                                    <p:cond delay="0"/>
                                  </p:stCondLst>
                                  <p:childTnLst>
                                    <p:set>
                                      <p:cBhvr>
                                        <p:cTn id="420" dur="1" fill="hold">
                                          <p:stCondLst>
                                            <p:cond delay="0"/>
                                          </p:stCondLst>
                                        </p:cTn>
                                        <p:tgtEl>
                                          <p:spTgt spid="9"/>
                                        </p:tgtEl>
                                        <p:attrNameLst>
                                          <p:attrName>style.visibility</p:attrName>
                                        </p:attrNameLst>
                                      </p:cBhvr>
                                      <p:to>
                                        <p:strVal val="visible"/>
                                      </p:to>
                                    </p:set>
                                    <p:animEffect transition="in" filter="wipe(up)">
                                      <p:cBhvr>
                                        <p:cTn id="421" dur="1000"/>
                                        <p:tgtEl>
                                          <p:spTgt spid="9"/>
                                        </p:tgtEl>
                                      </p:cBhvr>
                                    </p:animEffect>
                                  </p:childTnLst>
                                </p:cTn>
                              </p:par>
                              <p:par>
                                <p:cTn id="422" presetID="22" presetClass="entr" presetSubtype="1" fill="hold" nodeType="withEffect">
                                  <p:stCondLst>
                                    <p:cond delay="0"/>
                                  </p:stCondLst>
                                  <p:childTnLst>
                                    <p:set>
                                      <p:cBhvr>
                                        <p:cTn id="423" dur="1" fill="hold">
                                          <p:stCondLst>
                                            <p:cond delay="0"/>
                                          </p:stCondLst>
                                        </p:cTn>
                                        <p:tgtEl>
                                          <p:spTgt spid="11"/>
                                        </p:tgtEl>
                                        <p:attrNameLst>
                                          <p:attrName>style.visibility</p:attrName>
                                        </p:attrNameLst>
                                      </p:cBhvr>
                                      <p:to>
                                        <p:strVal val="visible"/>
                                      </p:to>
                                    </p:set>
                                    <p:animEffect transition="in" filter="wipe(up)">
                                      <p:cBhvr>
                                        <p:cTn id="424" dur="1000"/>
                                        <p:tgtEl>
                                          <p:spTgt spid="11"/>
                                        </p:tgtEl>
                                      </p:cBhvr>
                                    </p:animEffect>
                                  </p:childTnLst>
                                </p:cTn>
                              </p:par>
                            </p:childTnLst>
                          </p:cTn>
                        </p:par>
                        <p:par>
                          <p:cTn id="425" fill="hold" nodeType="afterGroup">
                            <p:stCondLst>
                              <p:cond delay="3500"/>
                            </p:stCondLst>
                            <p:childTnLst>
                              <p:par>
                                <p:cTn id="426" presetID="22" presetClass="entr" presetSubtype="1" fill="hold" nodeType="afterEffect">
                                  <p:stCondLst>
                                    <p:cond delay="0"/>
                                  </p:stCondLst>
                                  <p:childTnLst>
                                    <p:set>
                                      <p:cBhvr>
                                        <p:cTn id="427" dur="1" fill="hold">
                                          <p:stCondLst>
                                            <p:cond delay="0"/>
                                          </p:stCondLst>
                                        </p:cTn>
                                        <p:tgtEl>
                                          <p:spTgt spid="10"/>
                                        </p:tgtEl>
                                        <p:attrNameLst>
                                          <p:attrName>style.visibility</p:attrName>
                                        </p:attrNameLst>
                                      </p:cBhvr>
                                      <p:to>
                                        <p:strVal val="visible"/>
                                      </p:to>
                                    </p:set>
                                    <p:animEffect transition="in" filter="wipe(up)">
                                      <p:cBhvr>
                                        <p:cTn id="428" dur="1000"/>
                                        <p:tgtEl>
                                          <p:spTgt spid="10"/>
                                        </p:tgtEl>
                                      </p:cBhvr>
                                    </p:animEffect>
                                  </p:childTnLst>
                                </p:cTn>
                              </p:par>
                            </p:childTnLst>
                          </p:cTn>
                        </p:par>
                      </p:childTnLst>
                    </p:cTn>
                  </p:par>
                  <p:par>
                    <p:cTn id="429" fill="hold" nodeType="clickPar">
                      <p:stCondLst>
                        <p:cond delay="indefinite"/>
                      </p:stCondLst>
                      <p:childTnLst>
                        <p:par>
                          <p:cTn id="430" fill="hold" nodeType="withGroup">
                            <p:stCondLst>
                              <p:cond delay="0"/>
                            </p:stCondLst>
                            <p:childTnLst>
                              <p:par>
                                <p:cTn id="431" presetID="22" presetClass="entr" presetSubtype="1" fill="hold" grpId="0" nodeType="clickEffect">
                                  <p:stCondLst>
                                    <p:cond delay="0"/>
                                  </p:stCondLst>
                                  <p:childTnLst>
                                    <p:set>
                                      <p:cBhvr>
                                        <p:cTn id="432" dur="1" fill="hold">
                                          <p:stCondLst>
                                            <p:cond delay="0"/>
                                          </p:stCondLst>
                                        </p:cTn>
                                        <p:tgtEl>
                                          <p:spTgt spid="5319"/>
                                        </p:tgtEl>
                                        <p:attrNameLst>
                                          <p:attrName>style.visibility</p:attrName>
                                        </p:attrNameLst>
                                      </p:cBhvr>
                                      <p:to>
                                        <p:strVal val="visible"/>
                                      </p:to>
                                    </p:set>
                                    <p:animEffect transition="in" filter="wipe(up)">
                                      <p:cBhvr>
                                        <p:cTn id="433" dur="1000"/>
                                        <p:tgtEl>
                                          <p:spTgt spid="5319"/>
                                        </p:tgtEl>
                                      </p:cBhvr>
                                    </p:animEffect>
                                  </p:childTnLst>
                                  <p:subTnLst>
                                    <p:audio>
                                      <p:cMediaNode>
                                        <p:cTn display="0" masterRel="sameClick">
                                          <p:stCondLst>
                                            <p:cond evt="begin" delay="0">
                                              <p:tn val="431"/>
                                            </p:cond>
                                          </p:stCondLst>
                                          <p:endCondLst>
                                            <p:cond evt="onStopAudio" delay="0">
                                              <p:tgtEl>
                                                <p:sldTgt/>
                                              </p:tgtEl>
                                            </p:cond>
                                          </p:endCondLst>
                                        </p:cTn>
                                        <p:tgtEl>
                                          <p:sndTgt r:embed="rId5" name="shiphorn.wav"/>
                                        </p:tgtEl>
                                      </p:cMediaNode>
                                    </p:audio>
                                  </p:subTnLst>
                                </p:cTn>
                              </p:par>
                              <p:par>
                                <p:cTn id="434" presetID="22" presetClass="entr" presetSubtype="1" fill="hold" grpId="0" nodeType="withEffect">
                                  <p:stCondLst>
                                    <p:cond delay="0"/>
                                  </p:stCondLst>
                                  <p:childTnLst>
                                    <p:set>
                                      <p:cBhvr>
                                        <p:cTn id="435" dur="1" fill="hold">
                                          <p:stCondLst>
                                            <p:cond delay="0"/>
                                          </p:stCondLst>
                                        </p:cTn>
                                        <p:tgtEl>
                                          <p:spTgt spid="5318"/>
                                        </p:tgtEl>
                                        <p:attrNameLst>
                                          <p:attrName>style.visibility</p:attrName>
                                        </p:attrNameLst>
                                      </p:cBhvr>
                                      <p:to>
                                        <p:strVal val="visible"/>
                                      </p:to>
                                    </p:set>
                                    <p:animEffect transition="in" filter="wipe(up)">
                                      <p:cBhvr>
                                        <p:cTn id="436" dur="1000"/>
                                        <p:tgtEl>
                                          <p:spTgt spid="5318"/>
                                        </p:tgtEl>
                                      </p:cBhvr>
                                    </p:animEffect>
                                  </p:childTnLst>
                                </p:cTn>
                              </p:par>
                            </p:childTnLst>
                          </p:cTn>
                        </p:par>
                        <p:par>
                          <p:cTn id="437" fill="hold" nodeType="afterGroup">
                            <p:stCondLst>
                              <p:cond delay="1000"/>
                            </p:stCondLst>
                            <p:childTnLst>
                              <p:par>
                                <p:cTn id="438" presetID="1" presetClass="entr" presetSubtype="0" fill="hold" grpId="0" nodeType="afterEffect">
                                  <p:stCondLst>
                                    <p:cond delay="0"/>
                                  </p:stCondLst>
                                  <p:childTnLst>
                                    <p:set>
                                      <p:cBhvr>
                                        <p:cTn id="439" dur="1" fill="hold">
                                          <p:stCondLst>
                                            <p:cond delay="0"/>
                                          </p:stCondLst>
                                        </p:cTn>
                                        <p:tgtEl>
                                          <p:spTgt spid="5320"/>
                                        </p:tgtEl>
                                        <p:attrNameLst>
                                          <p:attrName>style.visibility</p:attrName>
                                        </p:attrNameLst>
                                      </p:cBhvr>
                                      <p:to>
                                        <p:strVal val="visible"/>
                                      </p:to>
                                    </p:set>
                                  </p:childTnLst>
                                  <p:subTnLst>
                                    <p:audio>
                                      <p:cMediaNode>
                                        <p:cTn display="0" masterRel="sameClick">
                                          <p:stCondLst>
                                            <p:cond evt="begin" delay="0">
                                              <p:tn val="438"/>
                                            </p:cond>
                                          </p:stCondLst>
                                          <p:endCondLst>
                                            <p:cond evt="onStopAudio" delay="0">
                                              <p:tgtEl>
                                                <p:sldTgt/>
                                              </p:tgtEl>
                                            </p:cond>
                                          </p:endCondLst>
                                        </p:cTn>
                                        <p:tgtEl>
                                          <p:sndTgt r:embed="rId4" name="explode.wav"/>
                                        </p:tgtEl>
                                      </p:cMediaNode>
                                    </p:audio>
                                  </p:subTnLst>
                                </p:cTn>
                              </p:par>
                            </p:childTnLst>
                          </p:cTn>
                        </p:par>
                        <p:par>
                          <p:cTn id="440" fill="hold" nodeType="afterGroup">
                            <p:stCondLst>
                              <p:cond delay="1000"/>
                            </p:stCondLst>
                            <p:childTnLst>
                              <p:par>
                                <p:cTn id="441" presetID="3" presetClass="exit" presetSubtype="10" fill="hold" grpId="1" nodeType="afterEffect">
                                  <p:stCondLst>
                                    <p:cond delay="0"/>
                                  </p:stCondLst>
                                  <p:childTnLst>
                                    <p:animEffect transition="out" filter="blinds(horizontal)">
                                      <p:cBhvr>
                                        <p:cTn id="442" dur="500"/>
                                        <p:tgtEl>
                                          <p:spTgt spid="5320"/>
                                        </p:tgtEl>
                                      </p:cBhvr>
                                    </p:animEffect>
                                    <p:set>
                                      <p:cBhvr>
                                        <p:cTn id="443" dur="1" fill="hold">
                                          <p:stCondLst>
                                            <p:cond delay="499"/>
                                          </p:stCondLst>
                                        </p:cTn>
                                        <p:tgtEl>
                                          <p:spTgt spid="5320"/>
                                        </p:tgtEl>
                                        <p:attrNameLst>
                                          <p:attrName>style.visibility</p:attrName>
                                        </p:attrNameLst>
                                      </p:cBhvr>
                                      <p:to>
                                        <p:strVal val="hidden"/>
                                      </p:to>
                                    </p:set>
                                  </p:childTnLst>
                                </p:cTn>
                              </p:par>
                            </p:childTnLst>
                          </p:cTn>
                        </p:par>
                        <p:par>
                          <p:cTn id="444" fill="hold" nodeType="afterGroup">
                            <p:stCondLst>
                              <p:cond delay="1500"/>
                            </p:stCondLst>
                            <p:childTnLst>
                              <p:par>
                                <p:cTn id="445" presetID="1" presetClass="entr" presetSubtype="0" fill="hold" grpId="0" nodeType="afterEffect">
                                  <p:stCondLst>
                                    <p:cond delay="0"/>
                                  </p:stCondLst>
                                  <p:childTnLst>
                                    <p:set>
                                      <p:cBhvr>
                                        <p:cTn id="446" dur="1" fill="hold">
                                          <p:stCondLst>
                                            <p:cond delay="0"/>
                                          </p:stCondLst>
                                        </p:cTn>
                                        <p:tgtEl>
                                          <p:spTgt spid="5321"/>
                                        </p:tgtEl>
                                        <p:attrNameLst>
                                          <p:attrName>style.visibility</p:attrName>
                                        </p:attrNameLst>
                                      </p:cBhvr>
                                      <p:to>
                                        <p:strVal val="visible"/>
                                      </p:to>
                                    </p:set>
                                  </p:childTnLst>
                                  <p:subTnLst>
                                    <p:audio>
                                      <p:cMediaNode>
                                        <p:cTn display="0" masterRel="sameClick">
                                          <p:stCondLst>
                                            <p:cond evt="begin" delay="0">
                                              <p:tn val="445"/>
                                            </p:cond>
                                          </p:stCondLst>
                                          <p:endCondLst>
                                            <p:cond evt="onStopAudio" delay="0">
                                              <p:tgtEl>
                                                <p:sldTgt/>
                                              </p:tgtEl>
                                            </p:cond>
                                          </p:endCondLst>
                                        </p:cTn>
                                        <p:tgtEl>
                                          <p:sndTgt r:embed="rId4" name="explode.wav"/>
                                        </p:tgtEl>
                                      </p:cMediaNode>
                                    </p:audio>
                                  </p:subTnLst>
                                </p:cTn>
                              </p:par>
                            </p:childTnLst>
                          </p:cTn>
                        </p:par>
                        <p:par>
                          <p:cTn id="447" fill="hold" nodeType="afterGroup">
                            <p:stCondLst>
                              <p:cond delay="1500"/>
                            </p:stCondLst>
                            <p:childTnLst>
                              <p:par>
                                <p:cTn id="448" presetID="3" presetClass="exit" presetSubtype="10" fill="hold" grpId="1" nodeType="afterEffect">
                                  <p:stCondLst>
                                    <p:cond delay="0"/>
                                  </p:stCondLst>
                                  <p:childTnLst>
                                    <p:animEffect transition="out" filter="blinds(horizontal)">
                                      <p:cBhvr>
                                        <p:cTn id="449" dur="500"/>
                                        <p:tgtEl>
                                          <p:spTgt spid="5321"/>
                                        </p:tgtEl>
                                      </p:cBhvr>
                                    </p:animEffect>
                                    <p:set>
                                      <p:cBhvr>
                                        <p:cTn id="450" dur="1" fill="hold">
                                          <p:stCondLst>
                                            <p:cond delay="499"/>
                                          </p:stCondLst>
                                        </p:cTn>
                                        <p:tgtEl>
                                          <p:spTgt spid="5321"/>
                                        </p:tgtEl>
                                        <p:attrNameLst>
                                          <p:attrName>style.visibility</p:attrName>
                                        </p:attrNameLst>
                                      </p:cBhvr>
                                      <p:to>
                                        <p:strVal val="hidden"/>
                                      </p:to>
                                    </p:set>
                                  </p:childTnLst>
                                </p:cTn>
                              </p:par>
                            </p:childTnLst>
                          </p:cTn>
                        </p:par>
                        <p:par>
                          <p:cTn id="451" fill="hold" nodeType="afterGroup">
                            <p:stCondLst>
                              <p:cond delay="2000"/>
                            </p:stCondLst>
                            <p:childTnLst>
                              <p:par>
                                <p:cTn id="452" presetID="9" presetClass="entr" presetSubtype="0" fill="hold" nodeType="afterEffect">
                                  <p:stCondLst>
                                    <p:cond delay="0"/>
                                  </p:stCondLst>
                                  <p:childTnLst>
                                    <p:set>
                                      <p:cBhvr>
                                        <p:cTn id="453" dur="1" fill="hold">
                                          <p:stCondLst>
                                            <p:cond delay="0"/>
                                          </p:stCondLst>
                                        </p:cTn>
                                        <p:tgtEl>
                                          <p:spTgt spid="5322"/>
                                        </p:tgtEl>
                                        <p:attrNameLst>
                                          <p:attrName>style.visibility</p:attrName>
                                        </p:attrNameLst>
                                      </p:cBhvr>
                                      <p:to>
                                        <p:strVal val="visible"/>
                                      </p:to>
                                    </p:set>
                                    <p:animEffect transition="in" filter="dissolve">
                                      <p:cBhvr>
                                        <p:cTn id="454" dur="1000"/>
                                        <p:tgtEl>
                                          <p:spTgt spid="5322"/>
                                        </p:tgtEl>
                                      </p:cBhvr>
                                    </p:animEffect>
                                  </p:childTnLst>
                                </p:cTn>
                              </p:par>
                              <p:par>
                                <p:cTn id="455" presetID="9" presetClass="entr" presetSubtype="0" fill="hold" nodeType="withEffect">
                                  <p:stCondLst>
                                    <p:cond delay="0"/>
                                  </p:stCondLst>
                                  <p:childTnLst>
                                    <p:set>
                                      <p:cBhvr>
                                        <p:cTn id="456" dur="1" fill="hold">
                                          <p:stCondLst>
                                            <p:cond delay="0"/>
                                          </p:stCondLst>
                                        </p:cTn>
                                        <p:tgtEl>
                                          <p:spTgt spid="5323"/>
                                        </p:tgtEl>
                                        <p:attrNameLst>
                                          <p:attrName>style.visibility</p:attrName>
                                        </p:attrNameLst>
                                      </p:cBhvr>
                                      <p:to>
                                        <p:strVal val="visible"/>
                                      </p:to>
                                    </p:set>
                                    <p:animEffect transition="in" filter="dissolve">
                                      <p:cBhvr>
                                        <p:cTn id="457" dur="1000"/>
                                        <p:tgtEl>
                                          <p:spTgt spid="5323"/>
                                        </p:tgtEl>
                                      </p:cBhvr>
                                    </p:animEffect>
                                  </p:childTnLst>
                                </p:cTn>
                              </p:par>
                              <p:par>
                                <p:cTn id="458" presetID="22" presetClass="exit" presetSubtype="1" fill="hold" nodeType="withEffect">
                                  <p:stCondLst>
                                    <p:cond delay="0"/>
                                  </p:stCondLst>
                                  <p:childTnLst>
                                    <p:animEffect transition="out" filter="wipe(up)">
                                      <p:cBhvr>
                                        <p:cTn id="459" dur="500"/>
                                        <p:tgtEl>
                                          <p:spTgt spid="11"/>
                                        </p:tgtEl>
                                      </p:cBhvr>
                                    </p:animEffect>
                                    <p:set>
                                      <p:cBhvr>
                                        <p:cTn id="460" dur="1" fill="hold">
                                          <p:stCondLst>
                                            <p:cond delay="499"/>
                                          </p:stCondLst>
                                        </p:cTn>
                                        <p:tgtEl>
                                          <p:spTgt spid="11"/>
                                        </p:tgtEl>
                                        <p:attrNameLst>
                                          <p:attrName>style.visibility</p:attrName>
                                        </p:attrNameLst>
                                      </p:cBhvr>
                                      <p:to>
                                        <p:strVal val="hidden"/>
                                      </p:to>
                                    </p:set>
                                  </p:childTnLst>
                                </p:cTn>
                              </p:par>
                              <p:par>
                                <p:cTn id="461" presetID="22" presetClass="exit" presetSubtype="1" fill="hold" nodeType="withEffect">
                                  <p:stCondLst>
                                    <p:cond delay="0"/>
                                  </p:stCondLst>
                                  <p:childTnLst>
                                    <p:animEffect transition="out" filter="wipe(up)">
                                      <p:cBhvr>
                                        <p:cTn id="462" dur="500"/>
                                        <p:tgtEl>
                                          <p:spTgt spid="10"/>
                                        </p:tgtEl>
                                      </p:cBhvr>
                                    </p:animEffect>
                                    <p:set>
                                      <p:cBhvr>
                                        <p:cTn id="463" dur="1" fill="hold">
                                          <p:stCondLst>
                                            <p:cond delay="499"/>
                                          </p:stCondLst>
                                        </p:cTn>
                                        <p:tgtEl>
                                          <p:spTgt spid="10"/>
                                        </p:tgtEl>
                                        <p:attrNameLst>
                                          <p:attrName>style.visibility</p:attrName>
                                        </p:attrNameLst>
                                      </p:cBhvr>
                                      <p:to>
                                        <p:strVal val="hidden"/>
                                      </p:to>
                                    </p:set>
                                  </p:childTnLst>
                                </p:cTn>
                              </p:par>
                              <p:par>
                                <p:cTn id="464" presetID="22" presetClass="exit" presetSubtype="1" fill="hold" nodeType="withEffect">
                                  <p:stCondLst>
                                    <p:cond delay="0"/>
                                  </p:stCondLst>
                                  <p:childTnLst>
                                    <p:animEffect transition="out" filter="wipe(up)">
                                      <p:cBhvr>
                                        <p:cTn id="465" dur="500"/>
                                        <p:tgtEl>
                                          <p:spTgt spid="9"/>
                                        </p:tgtEl>
                                      </p:cBhvr>
                                    </p:animEffect>
                                    <p:set>
                                      <p:cBhvr>
                                        <p:cTn id="466" dur="1" fill="hold">
                                          <p:stCondLst>
                                            <p:cond delay="499"/>
                                          </p:stCondLst>
                                        </p:cTn>
                                        <p:tgtEl>
                                          <p:spTgt spid="9"/>
                                        </p:tgtEl>
                                        <p:attrNameLst>
                                          <p:attrName>style.visibility</p:attrName>
                                        </p:attrNameLst>
                                      </p:cBhvr>
                                      <p:to>
                                        <p:strVal val="hidden"/>
                                      </p:to>
                                    </p:set>
                                  </p:childTnLst>
                                </p:cTn>
                              </p:par>
                              <p:par>
                                <p:cTn id="467" presetID="22" presetClass="exit" presetSubtype="1" fill="hold" grpId="0" nodeType="withEffect">
                                  <p:stCondLst>
                                    <p:cond delay="0"/>
                                  </p:stCondLst>
                                  <p:childTnLst>
                                    <p:animEffect transition="out" filter="wipe(up)">
                                      <p:cBhvr>
                                        <p:cTn id="468" dur="2000"/>
                                        <p:tgtEl>
                                          <p:spTgt spid="5139"/>
                                        </p:tgtEl>
                                      </p:cBhvr>
                                    </p:animEffect>
                                    <p:set>
                                      <p:cBhvr>
                                        <p:cTn id="469" dur="1" fill="hold">
                                          <p:stCondLst>
                                            <p:cond delay="1999"/>
                                          </p:stCondLst>
                                        </p:cTn>
                                        <p:tgtEl>
                                          <p:spTgt spid="5139"/>
                                        </p:tgtEl>
                                        <p:attrNameLst>
                                          <p:attrName>style.visibility</p:attrName>
                                        </p:attrNameLst>
                                      </p:cBhvr>
                                      <p:to>
                                        <p:strVal val="hidden"/>
                                      </p:to>
                                    </p:set>
                                  </p:childTnLst>
                                </p:cTn>
                              </p:par>
                            </p:childTnLst>
                          </p:cTn>
                        </p:par>
                      </p:childTnLst>
                    </p:cTn>
                  </p:par>
                  <p:par>
                    <p:cTn id="470" fill="hold" nodeType="clickPar">
                      <p:stCondLst>
                        <p:cond delay="indefinite"/>
                      </p:stCondLst>
                      <p:childTnLst>
                        <p:par>
                          <p:cTn id="471" fill="hold" nodeType="withGroup">
                            <p:stCondLst>
                              <p:cond delay="0"/>
                            </p:stCondLst>
                            <p:childTnLst>
                              <p:par>
                                <p:cTn id="472" presetID="9" presetClass="entr" presetSubtype="0" fill="hold" grpId="0" nodeType="clickEffect">
                                  <p:stCondLst>
                                    <p:cond delay="0"/>
                                  </p:stCondLst>
                                  <p:childTnLst>
                                    <p:set>
                                      <p:cBhvr>
                                        <p:cTn id="473" dur="1" fill="hold">
                                          <p:stCondLst>
                                            <p:cond delay="0"/>
                                          </p:stCondLst>
                                        </p:cTn>
                                        <p:tgtEl>
                                          <p:spTgt spid="5302"/>
                                        </p:tgtEl>
                                        <p:attrNameLst>
                                          <p:attrName>style.visibility</p:attrName>
                                        </p:attrNameLst>
                                      </p:cBhvr>
                                      <p:to>
                                        <p:strVal val="visible"/>
                                      </p:to>
                                    </p:set>
                                    <p:animEffect transition="in" filter="dissolve">
                                      <p:cBhvr>
                                        <p:cTn id="474" dur="500"/>
                                        <p:tgtEl>
                                          <p:spTgt spid="5302"/>
                                        </p:tgtEl>
                                      </p:cBhvr>
                                    </p:animEffect>
                                  </p:childTnLst>
                                </p:cTn>
                              </p:par>
                              <p:par>
                                <p:cTn id="475" presetID="9" presetClass="entr" presetSubtype="0" fill="hold" grpId="0" nodeType="withEffect">
                                  <p:stCondLst>
                                    <p:cond delay="0"/>
                                  </p:stCondLst>
                                  <p:childTnLst>
                                    <p:set>
                                      <p:cBhvr>
                                        <p:cTn id="476" dur="1" fill="hold">
                                          <p:stCondLst>
                                            <p:cond delay="0"/>
                                          </p:stCondLst>
                                        </p:cTn>
                                        <p:tgtEl>
                                          <p:spTgt spid="5374"/>
                                        </p:tgtEl>
                                        <p:attrNameLst>
                                          <p:attrName>style.visibility</p:attrName>
                                        </p:attrNameLst>
                                      </p:cBhvr>
                                      <p:to>
                                        <p:strVal val="visible"/>
                                      </p:to>
                                    </p:set>
                                    <p:animEffect transition="in" filter="dissolve">
                                      <p:cBhvr>
                                        <p:cTn id="477" dur="500"/>
                                        <p:tgtEl>
                                          <p:spTgt spid="5374"/>
                                        </p:tgtEl>
                                      </p:cBhvr>
                                    </p:animEffect>
                                  </p:childTnLst>
                                </p:cTn>
                              </p:par>
                              <p:par>
                                <p:cTn id="478" presetID="9" presetClass="entr" presetSubtype="0" fill="hold" grpId="0" nodeType="withEffect">
                                  <p:stCondLst>
                                    <p:cond delay="0"/>
                                  </p:stCondLst>
                                  <p:childTnLst>
                                    <p:set>
                                      <p:cBhvr>
                                        <p:cTn id="479" dur="1" fill="hold">
                                          <p:stCondLst>
                                            <p:cond delay="0"/>
                                          </p:stCondLst>
                                        </p:cTn>
                                        <p:tgtEl>
                                          <p:spTgt spid="5376"/>
                                        </p:tgtEl>
                                        <p:attrNameLst>
                                          <p:attrName>style.visibility</p:attrName>
                                        </p:attrNameLst>
                                      </p:cBhvr>
                                      <p:to>
                                        <p:strVal val="visible"/>
                                      </p:to>
                                    </p:set>
                                    <p:animEffect transition="in" filter="dissolve">
                                      <p:cBhvr>
                                        <p:cTn id="480" dur="500"/>
                                        <p:tgtEl>
                                          <p:spTgt spid="5376"/>
                                        </p:tgtEl>
                                      </p:cBhvr>
                                    </p:animEffect>
                                  </p:childTnLst>
                                </p:cTn>
                              </p:par>
                            </p:childTnLst>
                          </p:cTn>
                        </p:par>
                        <p:par>
                          <p:cTn id="481" fill="hold" nodeType="afterGroup">
                            <p:stCondLst>
                              <p:cond delay="500"/>
                            </p:stCondLst>
                            <p:childTnLst>
                              <p:par>
                                <p:cTn id="482" presetID="0" presetClass="path" presetSubtype="0" accel="50000" decel="50000" fill="hold" grpId="1" nodeType="afterEffect">
                                  <p:stCondLst>
                                    <p:cond delay="0"/>
                                  </p:stCondLst>
                                  <p:childTnLst>
                                    <p:animMotion origin="layout" path="M -3.88889E-6 3.33333E-6 L 0.01059 0.02986 L 0.02934 0.07083 " pathEditMode="relative" rAng="0" ptsTypes="AAA">
                                      <p:cBhvr>
                                        <p:cTn id="483" dur="2000" fill="hold"/>
                                        <p:tgtEl>
                                          <p:spTgt spid="5302"/>
                                        </p:tgtEl>
                                        <p:attrNameLst>
                                          <p:attrName>ppt_x</p:attrName>
                                          <p:attrName>ppt_y</p:attrName>
                                        </p:attrNameLst>
                                      </p:cBhvr>
                                      <p:rCtr x="1458" y="3542"/>
                                    </p:animMotion>
                                  </p:childTnLst>
                                  <p:subTnLst>
                                    <p:audio>
                                      <p:cMediaNode>
                                        <p:cTn display="0" masterRel="sameClick">
                                          <p:stCondLst>
                                            <p:cond evt="begin" delay="0">
                                              <p:tn val="482"/>
                                            </p:cond>
                                          </p:stCondLst>
                                          <p:endCondLst>
                                            <p:cond evt="onStopAudio" delay="0">
                                              <p:tgtEl>
                                                <p:sldTgt/>
                                              </p:tgtEl>
                                            </p:cond>
                                          </p:endCondLst>
                                        </p:cTn>
                                        <p:tgtEl>
                                          <p:sndTgt r:embed="rId3" name="flyby.wav"/>
                                        </p:tgtEl>
                                      </p:cMediaNode>
                                    </p:audio>
                                  </p:subTnLst>
                                </p:cTn>
                              </p:par>
                              <p:par>
                                <p:cTn id="484" presetID="0" presetClass="path" presetSubtype="0" accel="50000" decel="50000" fill="hold" grpId="1" nodeType="withEffect">
                                  <p:stCondLst>
                                    <p:cond delay="0"/>
                                  </p:stCondLst>
                                  <p:childTnLst>
                                    <p:animMotion origin="layout" path="M -2.77778E-6 -4.44444E-6 L 0.0066 0.04167 L 0.0217 0.10139 " pathEditMode="relative" rAng="0" ptsTypes="AAA">
                                      <p:cBhvr>
                                        <p:cTn id="485" dur="2000" fill="hold"/>
                                        <p:tgtEl>
                                          <p:spTgt spid="5374"/>
                                        </p:tgtEl>
                                        <p:attrNameLst>
                                          <p:attrName>ppt_x</p:attrName>
                                          <p:attrName>ppt_y</p:attrName>
                                        </p:attrNameLst>
                                      </p:cBhvr>
                                      <p:rCtr x="1076" y="5069"/>
                                    </p:animMotion>
                                  </p:childTnLst>
                                  <p:subTnLst>
                                    <p:audio>
                                      <p:cMediaNode>
                                        <p:cTn display="0" masterRel="sameClick">
                                          <p:stCondLst>
                                            <p:cond evt="begin" delay="0">
                                              <p:tn val="484"/>
                                            </p:cond>
                                          </p:stCondLst>
                                          <p:endCondLst>
                                            <p:cond evt="onStopAudio" delay="0">
                                              <p:tgtEl>
                                                <p:sldTgt/>
                                              </p:tgtEl>
                                            </p:cond>
                                          </p:endCondLst>
                                        </p:cTn>
                                        <p:tgtEl>
                                          <p:sndTgt r:embed="rId3" name="flyby.wav"/>
                                        </p:tgtEl>
                                      </p:cMediaNode>
                                    </p:audio>
                                  </p:subTnLst>
                                </p:cTn>
                              </p:par>
                              <p:par>
                                <p:cTn id="486" presetID="0" presetClass="path" presetSubtype="0" accel="50000" decel="50000" fill="hold" grpId="1" nodeType="withEffect">
                                  <p:stCondLst>
                                    <p:cond delay="0"/>
                                  </p:stCondLst>
                                  <p:childTnLst>
                                    <p:animMotion origin="layout" path="M -1.66667E-6 -2.22222E-6 L 0.00174 0.02917 L 0.00417 0.09491 " pathEditMode="relative" rAng="0" ptsTypes="AAA">
                                      <p:cBhvr>
                                        <p:cTn id="487" dur="2000" fill="hold"/>
                                        <p:tgtEl>
                                          <p:spTgt spid="5376"/>
                                        </p:tgtEl>
                                        <p:attrNameLst>
                                          <p:attrName>ppt_x</p:attrName>
                                          <p:attrName>ppt_y</p:attrName>
                                        </p:attrNameLst>
                                      </p:cBhvr>
                                      <p:rCtr x="208" y="4745"/>
                                    </p:animMotion>
                                  </p:childTnLst>
                                  <p:subTnLst>
                                    <p:audio>
                                      <p:cMediaNode>
                                        <p:cTn display="0" masterRel="sameClick">
                                          <p:stCondLst>
                                            <p:cond evt="begin" delay="0">
                                              <p:tn val="486"/>
                                            </p:cond>
                                          </p:stCondLst>
                                          <p:endCondLst>
                                            <p:cond evt="onStopAudio" delay="0">
                                              <p:tgtEl>
                                                <p:sldTgt/>
                                              </p:tgtEl>
                                            </p:cond>
                                          </p:endCondLst>
                                        </p:cTn>
                                        <p:tgtEl>
                                          <p:sndTgt r:embed="rId3" name="flyby.wav"/>
                                        </p:tgtEl>
                                      </p:cMediaNode>
                                    </p:audio>
                                  </p:subTnLst>
                                </p:cTn>
                              </p:par>
                            </p:childTnLst>
                          </p:cTn>
                        </p:par>
                        <p:par>
                          <p:cTn id="488" fill="hold" nodeType="afterGroup">
                            <p:stCondLst>
                              <p:cond delay="2500"/>
                            </p:stCondLst>
                            <p:childTnLst>
                              <p:par>
                                <p:cTn id="489" presetID="1" presetClass="entr" presetSubtype="0" fill="hold" grpId="0" nodeType="afterEffect">
                                  <p:stCondLst>
                                    <p:cond delay="0"/>
                                  </p:stCondLst>
                                  <p:childTnLst>
                                    <p:set>
                                      <p:cBhvr>
                                        <p:cTn id="490" dur="1" fill="hold">
                                          <p:stCondLst>
                                            <p:cond delay="0"/>
                                          </p:stCondLst>
                                        </p:cTn>
                                        <p:tgtEl>
                                          <p:spTgt spid="5372"/>
                                        </p:tgtEl>
                                        <p:attrNameLst>
                                          <p:attrName>style.visibility</p:attrName>
                                        </p:attrNameLst>
                                      </p:cBhvr>
                                      <p:to>
                                        <p:strVal val="visible"/>
                                      </p:to>
                                    </p:set>
                                  </p:childTnLst>
                                  <p:subTnLst>
                                    <p:audio>
                                      <p:cMediaNode>
                                        <p:cTn display="0" masterRel="sameClick">
                                          <p:stCondLst>
                                            <p:cond evt="begin" delay="0">
                                              <p:tn val="489"/>
                                            </p:cond>
                                          </p:stCondLst>
                                          <p:endCondLst>
                                            <p:cond evt="onStopAudio" delay="0">
                                              <p:tgtEl>
                                                <p:sldTgt/>
                                              </p:tgtEl>
                                            </p:cond>
                                          </p:endCondLst>
                                        </p:cTn>
                                        <p:tgtEl>
                                          <p:sndTgt r:embed="rId4" name="explode.wav"/>
                                        </p:tgtEl>
                                      </p:cMediaNode>
                                    </p:audio>
                                  </p:subTnLst>
                                </p:cTn>
                              </p:par>
                            </p:childTnLst>
                          </p:cTn>
                        </p:par>
                        <p:par>
                          <p:cTn id="491" fill="hold" nodeType="afterGroup">
                            <p:stCondLst>
                              <p:cond delay="2500"/>
                            </p:stCondLst>
                            <p:childTnLst>
                              <p:par>
                                <p:cTn id="492" presetID="3" presetClass="exit" presetSubtype="10" fill="hold" grpId="1" nodeType="afterEffect">
                                  <p:stCondLst>
                                    <p:cond delay="0"/>
                                  </p:stCondLst>
                                  <p:childTnLst>
                                    <p:animEffect transition="out" filter="blinds(horizontal)">
                                      <p:cBhvr>
                                        <p:cTn id="493" dur="500"/>
                                        <p:tgtEl>
                                          <p:spTgt spid="5372"/>
                                        </p:tgtEl>
                                      </p:cBhvr>
                                    </p:animEffect>
                                    <p:set>
                                      <p:cBhvr>
                                        <p:cTn id="494" dur="1" fill="hold">
                                          <p:stCondLst>
                                            <p:cond delay="499"/>
                                          </p:stCondLst>
                                        </p:cTn>
                                        <p:tgtEl>
                                          <p:spTgt spid="5372"/>
                                        </p:tgtEl>
                                        <p:attrNameLst>
                                          <p:attrName>style.visibility</p:attrName>
                                        </p:attrNameLst>
                                      </p:cBhvr>
                                      <p:to>
                                        <p:strVal val="hidden"/>
                                      </p:to>
                                    </p:set>
                                  </p:childTnLst>
                                </p:cTn>
                              </p:par>
                            </p:childTnLst>
                          </p:cTn>
                        </p:par>
                        <p:par>
                          <p:cTn id="495" fill="hold" nodeType="afterGroup">
                            <p:stCondLst>
                              <p:cond delay="3000"/>
                            </p:stCondLst>
                            <p:childTnLst>
                              <p:par>
                                <p:cTn id="496" presetID="1" presetClass="entr" presetSubtype="0" fill="hold" grpId="0" nodeType="afterEffect">
                                  <p:stCondLst>
                                    <p:cond delay="0"/>
                                  </p:stCondLst>
                                  <p:childTnLst>
                                    <p:set>
                                      <p:cBhvr>
                                        <p:cTn id="497" dur="1" fill="hold">
                                          <p:stCondLst>
                                            <p:cond delay="0"/>
                                          </p:stCondLst>
                                        </p:cTn>
                                        <p:tgtEl>
                                          <p:spTgt spid="5375"/>
                                        </p:tgtEl>
                                        <p:attrNameLst>
                                          <p:attrName>style.visibility</p:attrName>
                                        </p:attrNameLst>
                                      </p:cBhvr>
                                      <p:to>
                                        <p:strVal val="visible"/>
                                      </p:to>
                                    </p:set>
                                  </p:childTnLst>
                                  <p:subTnLst>
                                    <p:audio>
                                      <p:cMediaNode>
                                        <p:cTn display="0" masterRel="sameClick">
                                          <p:stCondLst>
                                            <p:cond evt="begin" delay="0">
                                              <p:tn val="496"/>
                                            </p:cond>
                                          </p:stCondLst>
                                          <p:endCondLst>
                                            <p:cond evt="onStopAudio" delay="0">
                                              <p:tgtEl>
                                                <p:sldTgt/>
                                              </p:tgtEl>
                                            </p:cond>
                                          </p:endCondLst>
                                        </p:cTn>
                                        <p:tgtEl>
                                          <p:sndTgt r:embed="rId4" name="explode.wav"/>
                                        </p:tgtEl>
                                      </p:cMediaNode>
                                    </p:audio>
                                  </p:subTnLst>
                                </p:cTn>
                              </p:par>
                            </p:childTnLst>
                          </p:cTn>
                        </p:par>
                        <p:par>
                          <p:cTn id="498" fill="hold" nodeType="afterGroup">
                            <p:stCondLst>
                              <p:cond delay="3000"/>
                            </p:stCondLst>
                            <p:childTnLst>
                              <p:par>
                                <p:cTn id="499" presetID="3" presetClass="exit" presetSubtype="10" fill="hold" grpId="1" nodeType="afterEffect">
                                  <p:stCondLst>
                                    <p:cond delay="0"/>
                                  </p:stCondLst>
                                  <p:childTnLst>
                                    <p:animEffect transition="out" filter="blinds(horizontal)">
                                      <p:cBhvr>
                                        <p:cTn id="500" dur="500"/>
                                        <p:tgtEl>
                                          <p:spTgt spid="5375"/>
                                        </p:tgtEl>
                                      </p:cBhvr>
                                    </p:animEffect>
                                    <p:set>
                                      <p:cBhvr>
                                        <p:cTn id="501" dur="1" fill="hold">
                                          <p:stCondLst>
                                            <p:cond delay="499"/>
                                          </p:stCondLst>
                                        </p:cTn>
                                        <p:tgtEl>
                                          <p:spTgt spid="5375"/>
                                        </p:tgtEl>
                                        <p:attrNameLst>
                                          <p:attrName>style.visibility</p:attrName>
                                        </p:attrNameLst>
                                      </p:cBhvr>
                                      <p:to>
                                        <p:strVal val="hidden"/>
                                      </p:to>
                                    </p:set>
                                  </p:childTnLst>
                                </p:cTn>
                              </p:par>
                            </p:childTnLst>
                          </p:cTn>
                        </p:par>
                        <p:par>
                          <p:cTn id="502" fill="hold" nodeType="afterGroup">
                            <p:stCondLst>
                              <p:cond delay="3500"/>
                            </p:stCondLst>
                            <p:childTnLst>
                              <p:par>
                                <p:cTn id="503" presetID="1" presetClass="entr" presetSubtype="0" fill="hold" grpId="0" nodeType="afterEffect">
                                  <p:stCondLst>
                                    <p:cond delay="0"/>
                                  </p:stCondLst>
                                  <p:childTnLst>
                                    <p:set>
                                      <p:cBhvr>
                                        <p:cTn id="504" dur="1" fill="hold">
                                          <p:stCondLst>
                                            <p:cond delay="0"/>
                                          </p:stCondLst>
                                        </p:cTn>
                                        <p:tgtEl>
                                          <p:spTgt spid="5377"/>
                                        </p:tgtEl>
                                        <p:attrNameLst>
                                          <p:attrName>style.visibility</p:attrName>
                                        </p:attrNameLst>
                                      </p:cBhvr>
                                      <p:to>
                                        <p:strVal val="visible"/>
                                      </p:to>
                                    </p:set>
                                  </p:childTnLst>
                                  <p:subTnLst>
                                    <p:audio>
                                      <p:cMediaNode>
                                        <p:cTn display="0" masterRel="sameClick">
                                          <p:stCondLst>
                                            <p:cond evt="begin" delay="0">
                                              <p:tn val="503"/>
                                            </p:cond>
                                          </p:stCondLst>
                                          <p:endCondLst>
                                            <p:cond evt="onStopAudio" delay="0">
                                              <p:tgtEl>
                                                <p:sldTgt/>
                                              </p:tgtEl>
                                            </p:cond>
                                          </p:endCondLst>
                                        </p:cTn>
                                        <p:tgtEl>
                                          <p:sndTgt r:embed="rId4" name="explode.wav"/>
                                        </p:tgtEl>
                                      </p:cMediaNode>
                                    </p:audio>
                                  </p:subTnLst>
                                </p:cTn>
                              </p:par>
                            </p:childTnLst>
                          </p:cTn>
                        </p:par>
                        <p:par>
                          <p:cTn id="505" fill="hold" nodeType="afterGroup">
                            <p:stCondLst>
                              <p:cond delay="3500"/>
                            </p:stCondLst>
                            <p:childTnLst>
                              <p:par>
                                <p:cTn id="506" presetID="3" presetClass="exit" presetSubtype="10" fill="hold" grpId="1" nodeType="afterEffect">
                                  <p:stCondLst>
                                    <p:cond delay="0"/>
                                  </p:stCondLst>
                                  <p:childTnLst>
                                    <p:animEffect transition="out" filter="blinds(horizontal)">
                                      <p:cBhvr>
                                        <p:cTn id="507" dur="500"/>
                                        <p:tgtEl>
                                          <p:spTgt spid="5377"/>
                                        </p:tgtEl>
                                      </p:cBhvr>
                                    </p:animEffect>
                                    <p:set>
                                      <p:cBhvr>
                                        <p:cTn id="508" dur="1" fill="hold">
                                          <p:stCondLst>
                                            <p:cond delay="499"/>
                                          </p:stCondLst>
                                        </p:cTn>
                                        <p:tgtEl>
                                          <p:spTgt spid="5377"/>
                                        </p:tgtEl>
                                        <p:attrNameLst>
                                          <p:attrName>style.visibility</p:attrName>
                                        </p:attrNameLst>
                                      </p:cBhvr>
                                      <p:to>
                                        <p:strVal val="hidden"/>
                                      </p:to>
                                    </p:set>
                                  </p:childTnLst>
                                </p:cTn>
                              </p:par>
                            </p:childTnLst>
                          </p:cTn>
                        </p:par>
                        <p:par>
                          <p:cTn id="509" fill="hold" nodeType="afterGroup">
                            <p:stCondLst>
                              <p:cond delay="4000"/>
                            </p:stCondLst>
                            <p:childTnLst>
                              <p:par>
                                <p:cTn id="510" presetID="9" presetClass="exit" presetSubtype="0" fill="hold" grpId="2" nodeType="afterEffect">
                                  <p:stCondLst>
                                    <p:cond delay="0"/>
                                  </p:stCondLst>
                                  <p:childTnLst>
                                    <p:animEffect transition="out" filter="dissolve">
                                      <p:cBhvr>
                                        <p:cTn id="511" dur="500"/>
                                        <p:tgtEl>
                                          <p:spTgt spid="5302"/>
                                        </p:tgtEl>
                                      </p:cBhvr>
                                    </p:animEffect>
                                    <p:set>
                                      <p:cBhvr>
                                        <p:cTn id="512" dur="1" fill="hold">
                                          <p:stCondLst>
                                            <p:cond delay="499"/>
                                          </p:stCondLst>
                                        </p:cTn>
                                        <p:tgtEl>
                                          <p:spTgt spid="5302"/>
                                        </p:tgtEl>
                                        <p:attrNameLst>
                                          <p:attrName>style.visibility</p:attrName>
                                        </p:attrNameLst>
                                      </p:cBhvr>
                                      <p:to>
                                        <p:strVal val="hidden"/>
                                      </p:to>
                                    </p:set>
                                  </p:childTnLst>
                                </p:cTn>
                              </p:par>
                              <p:par>
                                <p:cTn id="513" presetID="9" presetClass="exit" presetSubtype="0" fill="hold" grpId="2" nodeType="withEffect">
                                  <p:stCondLst>
                                    <p:cond delay="0"/>
                                  </p:stCondLst>
                                  <p:childTnLst>
                                    <p:animEffect transition="out" filter="dissolve">
                                      <p:cBhvr>
                                        <p:cTn id="514" dur="500"/>
                                        <p:tgtEl>
                                          <p:spTgt spid="5374"/>
                                        </p:tgtEl>
                                      </p:cBhvr>
                                    </p:animEffect>
                                    <p:set>
                                      <p:cBhvr>
                                        <p:cTn id="515" dur="1" fill="hold">
                                          <p:stCondLst>
                                            <p:cond delay="499"/>
                                          </p:stCondLst>
                                        </p:cTn>
                                        <p:tgtEl>
                                          <p:spTgt spid="5374"/>
                                        </p:tgtEl>
                                        <p:attrNameLst>
                                          <p:attrName>style.visibility</p:attrName>
                                        </p:attrNameLst>
                                      </p:cBhvr>
                                      <p:to>
                                        <p:strVal val="hidden"/>
                                      </p:to>
                                    </p:set>
                                  </p:childTnLst>
                                </p:cTn>
                              </p:par>
                              <p:par>
                                <p:cTn id="516" presetID="9" presetClass="exit" presetSubtype="0" fill="hold" grpId="2" nodeType="withEffect">
                                  <p:stCondLst>
                                    <p:cond delay="0"/>
                                  </p:stCondLst>
                                  <p:childTnLst>
                                    <p:animEffect transition="out" filter="dissolve">
                                      <p:cBhvr>
                                        <p:cTn id="517" dur="500"/>
                                        <p:tgtEl>
                                          <p:spTgt spid="5376"/>
                                        </p:tgtEl>
                                      </p:cBhvr>
                                    </p:animEffect>
                                    <p:set>
                                      <p:cBhvr>
                                        <p:cTn id="518" dur="1" fill="hold">
                                          <p:stCondLst>
                                            <p:cond delay="499"/>
                                          </p:stCondLst>
                                        </p:cTn>
                                        <p:tgtEl>
                                          <p:spTgt spid="5376"/>
                                        </p:tgtEl>
                                        <p:attrNameLst>
                                          <p:attrName>style.visibility</p:attrName>
                                        </p:attrNameLst>
                                      </p:cBhvr>
                                      <p:to>
                                        <p:strVal val="hidden"/>
                                      </p:to>
                                    </p:set>
                                  </p:childTnLst>
                                </p:cTn>
                              </p:par>
                            </p:childTnLst>
                          </p:cTn>
                        </p:par>
                      </p:childTnLst>
                    </p:cTn>
                  </p:par>
                  <p:par>
                    <p:cTn id="519" fill="hold" nodeType="clickPar">
                      <p:stCondLst>
                        <p:cond delay="indefinite"/>
                      </p:stCondLst>
                      <p:childTnLst>
                        <p:par>
                          <p:cTn id="520" fill="hold" nodeType="withGroup">
                            <p:stCondLst>
                              <p:cond delay="0"/>
                            </p:stCondLst>
                            <p:childTnLst>
                              <p:par>
                                <p:cTn id="521" presetID="1" presetClass="entr" presetSubtype="0" fill="hold" grpId="0" nodeType="clickEffect">
                                  <p:stCondLst>
                                    <p:cond delay="0"/>
                                  </p:stCondLst>
                                  <p:childTnLst>
                                    <p:set>
                                      <p:cBhvr>
                                        <p:cTn id="522" dur="1" fill="hold">
                                          <p:stCondLst>
                                            <p:cond delay="0"/>
                                          </p:stCondLst>
                                        </p:cTn>
                                        <p:tgtEl>
                                          <p:spTgt spid="5383"/>
                                        </p:tgtEl>
                                        <p:attrNameLst>
                                          <p:attrName>style.visibility</p:attrName>
                                        </p:attrNameLst>
                                      </p:cBhvr>
                                      <p:to>
                                        <p:strVal val="visible"/>
                                      </p:to>
                                    </p:set>
                                  </p:childTnLst>
                                  <p:subTnLst>
                                    <p:audio>
                                      <p:cMediaNode>
                                        <p:cTn display="0" masterRel="sameClick">
                                          <p:stCondLst>
                                            <p:cond evt="begin" delay="0">
                                              <p:tn val="521"/>
                                            </p:cond>
                                          </p:stCondLst>
                                          <p:endCondLst>
                                            <p:cond evt="onStopAudio" delay="0">
                                              <p:tgtEl>
                                                <p:sldTgt/>
                                              </p:tgtEl>
                                            </p:cond>
                                          </p:endCondLst>
                                        </p:cTn>
                                        <p:tgtEl>
                                          <p:sndTgt r:embed="rId4" name="explode.wav"/>
                                        </p:tgtEl>
                                      </p:cMediaNode>
                                    </p:audio>
                                  </p:subTnLst>
                                </p:cTn>
                              </p:par>
                            </p:childTnLst>
                          </p:cTn>
                        </p:par>
                        <p:par>
                          <p:cTn id="523" fill="hold" nodeType="afterGroup">
                            <p:stCondLst>
                              <p:cond delay="0"/>
                            </p:stCondLst>
                            <p:childTnLst>
                              <p:par>
                                <p:cTn id="524" presetID="3" presetClass="exit" presetSubtype="10" fill="hold" grpId="1" nodeType="afterEffect">
                                  <p:stCondLst>
                                    <p:cond delay="0"/>
                                  </p:stCondLst>
                                  <p:childTnLst>
                                    <p:animEffect transition="out" filter="blinds(horizontal)">
                                      <p:cBhvr>
                                        <p:cTn id="525" dur="500"/>
                                        <p:tgtEl>
                                          <p:spTgt spid="5383"/>
                                        </p:tgtEl>
                                      </p:cBhvr>
                                    </p:animEffect>
                                    <p:set>
                                      <p:cBhvr>
                                        <p:cTn id="526" dur="1" fill="hold">
                                          <p:stCondLst>
                                            <p:cond delay="499"/>
                                          </p:stCondLst>
                                        </p:cTn>
                                        <p:tgtEl>
                                          <p:spTgt spid="5383"/>
                                        </p:tgtEl>
                                        <p:attrNameLst>
                                          <p:attrName>style.visibility</p:attrName>
                                        </p:attrNameLst>
                                      </p:cBhvr>
                                      <p:to>
                                        <p:strVal val="hidden"/>
                                      </p:to>
                                    </p:set>
                                  </p:childTnLst>
                                </p:cTn>
                              </p:par>
                            </p:childTnLst>
                          </p:cTn>
                        </p:par>
                        <p:par>
                          <p:cTn id="527" fill="hold" nodeType="afterGroup">
                            <p:stCondLst>
                              <p:cond delay="500"/>
                            </p:stCondLst>
                            <p:childTnLst>
                              <p:par>
                                <p:cTn id="528" presetID="22" presetClass="exit" presetSubtype="4" fill="hold" nodeType="afterEffect">
                                  <p:stCondLst>
                                    <p:cond delay="0"/>
                                  </p:stCondLst>
                                  <p:childTnLst>
                                    <p:animEffect transition="out" filter="wipe(down)">
                                      <p:cBhvr>
                                        <p:cTn id="529" dur="1000"/>
                                        <p:tgtEl>
                                          <p:spTgt spid="4"/>
                                        </p:tgtEl>
                                      </p:cBhvr>
                                    </p:animEffect>
                                    <p:set>
                                      <p:cBhvr>
                                        <p:cTn id="530" dur="1" fill="hold">
                                          <p:stCondLst>
                                            <p:cond delay="999"/>
                                          </p:stCondLst>
                                        </p:cTn>
                                        <p:tgtEl>
                                          <p:spTgt spid="4"/>
                                        </p:tgtEl>
                                        <p:attrNameLst>
                                          <p:attrName>style.visibility</p:attrName>
                                        </p:attrNameLst>
                                      </p:cBhvr>
                                      <p:to>
                                        <p:strVal val="hidden"/>
                                      </p:to>
                                    </p:set>
                                  </p:childTnLst>
                                </p:cTn>
                              </p:par>
                            </p:childTnLst>
                          </p:cTn>
                        </p:par>
                        <p:par>
                          <p:cTn id="531" fill="hold" nodeType="afterGroup">
                            <p:stCondLst>
                              <p:cond delay="1500"/>
                            </p:stCondLst>
                            <p:childTnLst>
                              <p:par>
                                <p:cTn id="532" presetID="0" presetClass="path" presetSubtype="0" accel="50000" decel="50000" fill="hold" nodeType="afterEffect">
                                  <p:stCondLst>
                                    <p:cond delay="0"/>
                                  </p:stCondLst>
                                  <p:childTnLst>
                                    <p:animMotion origin="layout" path="M -3.05556E-6 -3.7037E-6 L -0.01979 -0.04305 L -0.05 -0.11458 " pathEditMode="relative" rAng="0" ptsTypes="AAA">
                                      <p:cBhvr>
                                        <p:cTn id="533" dur="2000" fill="hold"/>
                                        <p:tgtEl>
                                          <p:spTgt spid="5243"/>
                                        </p:tgtEl>
                                        <p:attrNameLst>
                                          <p:attrName>ppt_x</p:attrName>
                                          <p:attrName>ppt_y</p:attrName>
                                        </p:attrNameLst>
                                      </p:cBhvr>
                                      <p:rCtr x="-2500" y="-5741"/>
                                    </p:animMotion>
                                  </p:childTnLst>
                                </p:cTn>
                              </p:par>
                              <p:par>
                                <p:cTn id="534" presetID="0" presetClass="path" presetSubtype="0" accel="50000" decel="50000" fill="hold" nodeType="withEffect">
                                  <p:stCondLst>
                                    <p:cond delay="0"/>
                                  </p:stCondLst>
                                  <p:childTnLst>
                                    <p:animMotion origin="layout" path="M -0.00486 -0.03611 L -0.03298 -0.06944 L -0.05954 -0.12638 " pathEditMode="relative" ptsTypes="AAA">
                                      <p:cBhvr>
                                        <p:cTn id="535" dur="2000" fill="hold"/>
                                        <p:tgtEl>
                                          <p:spTgt spid="5238"/>
                                        </p:tgtEl>
                                        <p:attrNameLst>
                                          <p:attrName>ppt_x</p:attrName>
                                          <p:attrName>ppt_y</p:attrName>
                                        </p:attrNameLst>
                                      </p:cBhvr>
                                    </p:animMotion>
                                  </p:childTnLst>
                                </p:cTn>
                              </p:par>
                              <p:par>
                                <p:cTn id="536" presetID="9" presetClass="exit" presetSubtype="0" fill="hold" grpId="1" nodeType="withEffect">
                                  <p:stCondLst>
                                    <p:cond delay="0"/>
                                  </p:stCondLst>
                                  <p:childTnLst>
                                    <p:animEffect transition="out" filter="dissolve">
                                      <p:cBhvr>
                                        <p:cTn id="537" dur="1000"/>
                                        <p:tgtEl>
                                          <p:spTgt spid="5236"/>
                                        </p:tgtEl>
                                      </p:cBhvr>
                                    </p:animEffect>
                                    <p:set>
                                      <p:cBhvr>
                                        <p:cTn id="538" dur="1" fill="hold">
                                          <p:stCondLst>
                                            <p:cond delay="999"/>
                                          </p:stCondLst>
                                        </p:cTn>
                                        <p:tgtEl>
                                          <p:spTgt spid="5236"/>
                                        </p:tgtEl>
                                        <p:attrNameLst>
                                          <p:attrName>style.visibility</p:attrName>
                                        </p:attrNameLst>
                                      </p:cBhvr>
                                      <p:to>
                                        <p:strVal val="hidden"/>
                                      </p:to>
                                    </p:set>
                                  </p:childTnLst>
                                </p:cTn>
                              </p:par>
                              <p:par>
                                <p:cTn id="539" presetID="9" presetClass="exit" presetSubtype="0" fill="hold" nodeType="withEffect">
                                  <p:stCondLst>
                                    <p:cond delay="0"/>
                                  </p:stCondLst>
                                  <p:childTnLst>
                                    <p:animEffect transition="out" filter="dissolve">
                                      <p:cBhvr>
                                        <p:cTn id="540" dur="1000"/>
                                        <p:tgtEl>
                                          <p:spTgt spid="5235"/>
                                        </p:tgtEl>
                                      </p:cBhvr>
                                    </p:animEffect>
                                    <p:set>
                                      <p:cBhvr>
                                        <p:cTn id="541" dur="1" fill="hold">
                                          <p:stCondLst>
                                            <p:cond delay="999"/>
                                          </p:stCondLst>
                                        </p:cTn>
                                        <p:tgtEl>
                                          <p:spTgt spid="5235"/>
                                        </p:tgtEl>
                                        <p:attrNameLst>
                                          <p:attrName>style.visibility</p:attrName>
                                        </p:attrNameLst>
                                      </p:cBhvr>
                                      <p:to>
                                        <p:strVal val="hidden"/>
                                      </p:to>
                                    </p:set>
                                  </p:childTnLst>
                                </p:cTn>
                              </p:par>
                              <p:par>
                                <p:cTn id="542" presetID="9" presetClass="exit" presetSubtype="0" fill="hold" nodeType="withEffect">
                                  <p:stCondLst>
                                    <p:cond delay="0"/>
                                  </p:stCondLst>
                                  <p:childTnLst>
                                    <p:animEffect transition="out" filter="dissolve">
                                      <p:cBhvr>
                                        <p:cTn id="543" dur="1000"/>
                                        <p:tgtEl>
                                          <p:spTgt spid="5332"/>
                                        </p:tgtEl>
                                      </p:cBhvr>
                                    </p:animEffect>
                                    <p:set>
                                      <p:cBhvr>
                                        <p:cTn id="544" dur="1" fill="hold">
                                          <p:stCondLst>
                                            <p:cond delay="999"/>
                                          </p:stCondLst>
                                        </p:cTn>
                                        <p:tgtEl>
                                          <p:spTgt spid="5332"/>
                                        </p:tgtEl>
                                        <p:attrNameLst>
                                          <p:attrName>style.visibility</p:attrName>
                                        </p:attrNameLst>
                                      </p:cBhvr>
                                      <p:to>
                                        <p:strVal val="hidden"/>
                                      </p:to>
                                    </p:set>
                                  </p:childTnLst>
                                </p:cTn>
                              </p:par>
                              <p:par>
                                <p:cTn id="545" presetID="0" presetClass="path" presetSubtype="0" accel="50000" decel="50000" fill="hold" nodeType="withEffect">
                                  <p:stCondLst>
                                    <p:cond delay="0"/>
                                  </p:stCondLst>
                                  <p:childTnLst>
                                    <p:animMotion origin="layout" path="M 8.33333E-7 0.00023 L -0.02448 -0.03519 L -0.05104 -0.08727 L -0.05781 -0.10463 " pathEditMode="relative" ptsTypes="AAAA">
                                      <p:cBhvr>
                                        <p:cTn id="546" dur="2000" fill="hold"/>
                                        <p:tgtEl>
                                          <p:spTgt spid="5"/>
                                        </p:tgtEl>
                                        <p:attrNameLst>
                                          <p:attrName>ppt_x</p:attrName>
                                          <p:attrName>ppt_y</p:attrName>
                                        </p:attrNameLst>
                                      </p:cBhvr>
                                    </p:animMotion>
                                  </p:childTnLst>
                                </p:cTn>
                              </p:par>
                              <p:par>
                                <p:cTn id="547" presetID="0" presetClass="path" presetSubtype="0" accel="50000" decel="50000" fill="hold" nodeType="withEffect">
                                  <p:stCondLst>
                                    <p:cond delay="0"/>
                                  </p:stCondLst>
                                  <p:childTnLst>
                                    <p:animMotion origin="layout" path="M -0.00017 0.00069 L -0.03246 -0.04722 L -0.06007 -0.11111 " pathEditMode="relative" ptsTypes="AAA">
                                      <p:cBhvr>
                                        <p:cTn id="548" dur="2000" fill="hold"/>
                                        <p:tgtEl>
                                          <p:spTgt spid="6"/>
                                        </p:tgtEl>
                                        <p:attrNameLst>
                                          <p:attrName>ppt_x</p:attrName>
                                          <p:attrName>ppt_y</p:attrName>
                                        </p:attrNameLst>
                                      </p:cBhvr>
                                    </p:animMotion>
                                  </p:childTnLst>
                                  <p:subTnLst>
                                    <p:audio>
                                      <p:cMediaNode>
                                        <p:cTn display="0" masterRel="sameClick">
                                          <p:stCondLst>
                                            <p:cond evt="begin" delay="0">
                                              <p:tn val="547"/>
                                            </p:cond>
                                          </p:stCondLst>
                                          <p:endCondLst>
                                            <p:cond evt="onStopAudio" delay="0">
                                              <p:tgtEl>
                                                <p:sldTgt/>
                                              </p:tgtEl>
                                            </p:cond>
                                          </p:endCondLst>
                                        </p:cTn>
                                        <p:tgtEl>
                                          <p:sndTgt r:embed="rId8" name="trucks028.wav"/>
                                        </p:tgtEl>
                                      </p:cMediaNode>
                                    </p:audio>
                                  </p:subTnLst>
                                </p:cTn>
                              </p:par>
                              <p:par>
                                <p:cTn id="549" presetID="22" presetClass="exit" presetSubtype="4" fill="hold" grpId="0" nodeType="withEffect">
                                  <p:stCondLst>
                                    <p:cond delay="0"/>
                                  </p:stCondLst>
                                  <p:childTnLst>
                                    <p:animEffect transition="out" filter="wipe(down)">
                                      <p:cBhvr>
                                        <p:cTn id="550" dur="2000"/>
                                        <p:tgtEl>
                                          <p:spTgt spid="5135"/>
                                        </p:tgtEl>
                                      </p:cBhvr>
                                    </p:animEffect>
                                    <p:set>
                                      <p:cBhvr>
                                        <p:cTn id="551" dur="1" fill="hold">
                                          <p:stCondLst>
                                            <p:cond delay="1999"/>
                                          </p:stCondLst>
                                        </p:cTn>
                                        <p:tgtEl>
                                          <p:spTgt spid="5135"/>
                                        </p:tgtEl>
                                        <p:attrNameLst>
                                          <p:attrName>style.visibility</p:attrName>
                                        </p:attrNameLst>
                                      </p:cBhvr>
                                      <p:to>
                                        <p:strVal val="hidden"/>
                                      </p:to>
                                    </p:set>
                                  </p:childTnLst>
                                </p:cTn>
                              </p:par>
                            </p:childTnLst>
                          </p:cTn>
                        </p:par>
                        <p:par>
                          <p:cTn id="552" fill="hold" nodeType="afterGroup">
                            <p:stCondLst>
                              <p:cond delay="3500"/>
                            </p:stCondLst>
                            <p:childTnLst>
                              <p:par>
                                <p:cTn id="553" presetID="1" presetClass="entr" presetSubtype="0" fill="hold" grpId="0" nodeType="afterEffect">
                                  <p:stCondLst>
                                    <p:cond delay="0"/>
                                  </p:stCondLst>
                                  <p:childTnLst>
                                    <p:set>
                                      <p:cBhvr>
                                        <p:cTn id="554" dur="1" fill="hold">
                                          <p:stCondLst>
                                            <p:cond delay="0"/>
                                          </p:stCondLst>
                                        </p:cTn>
                                        <p:tgtEl>
                                          <p:spTgt spid="5382"/>
                                        </p:tgtEl>
                                        <p:attrNameLst>
                                          <p:attrName>style.visibility</p:attrName>
                                        </p:attrNameLst>
                                      </p:cBhvr>
                                      <p:to>
                                        <p:strVal val="visible"/>
                                      </p:to>
                                    </p:set>
                                  </p:childTnLst>
                                  <p:subTnLst>
                                    <p:audio>
                                      <p:cMediaNode>
                                        <p:cTn display="0" masterRel="sameClick">
                                          <p:stCondLst>
                                            <p:cond evt="begin" delay="0">
                                              <p:tn val="553"/>
                                            </p:cond>
                                          </p:stCondLst>
                                          <p:endCondLst>
                                            <p:cond evt="onStopAudio" delay="0">
                                              <p:tgtEl>
                                                <p:sldTgt/>
                                              </p:tgtEl>
                                            </p:cond>
                                          </p:endCondLst>
                                        </p:cTn>
                                        <p:tgtEl>
                                          <p:sndTgt r:embed="rId4" name="explode.wav"/>
                                        </p:tgtEl>
                                      </p:cMediaNode>
                                    </p:audio>
                                  </p:subTnLst>
                                </p:cTn>
                              </p:par>
                            </p:childTnLst>
                          </p:cTn>
                        </p:par>
                        <p:par>
                          <p:cTn id="555" fill="hold" nodeType="afterGroup">
                            <p:stCondLst>
                              <p:cond delay="3500"/>
                            </p:stCondLst>
                            <p:childTnLst>
                              <p:par>
                                <p:cTn id="556" presetID="3" presetClass="exit" presetSubtype="10" fill="hold" grpId="1" nodeType="afterEffect">
                                  <p:stCondLst>
                                    <p:cond delay="0"/>
                                  </p:stCondLst>
                                  <p:childTnLst>
                                    <p:animEffect transition="out" filter="blinds(horizontal)">
                                      <p:cBhvr>
                                        <p:cTn id="557" dur="500"/>
                                        <p:tgtEl>
                                          <p:spTgt spid="5382"/>
                                        </p:tgtEl>
                                      </p:cBhvr>
                                    </p:animEffect>
                                    <p:set>
                                      <p:cBhvr>
                                        <p:cTn id="558" dur="1" fill="hold">
                                          <p:stCondLst>
                                            <p:cond delay="499"/>
                                          </p:stCondLst>
                                        </p:cTn>
                                        <p:tgtEl>
                                          <p:spTgt spid="5382"/>
                                        </p:tgtEl>
                                        <p:attrNameLst>
                                          <p:attrName>style.visibility</p:attrName>
                                        </p:attrNameLst>
                                      </p:cBhvr>
                                      <p:to>
                                        <p:strVal val="hidden"/>
                                      </p:to>
                                    </p:set>
                                  </p:childTnLst>
                                </p:cTn>
                              </p:par>
                            </p:childTnLst>
                          </p:cTn>
                        </p:par>
                        <p:par>
                          <p:cTn id="559" fill="hold" nodeType="afterGroup">
                            <p:stCondLst>
                              <p:cond delay="4000"/>
                            </p:stCondLst>
                            <p:childTnLst>
                              <p:par>
                                <p:cTn id="560" presetID="9" presetClass="exit" presetSubtype="0" fill="hold" grpId="0" nodeType="afterEffect">
                                  <p:stCondLst>
                                    <p:cond delay="0"/>
                                  </p:stCondLst>
                                  <p:childTnLst>
                                    <p:animEffect transition="out" filter="dissolve">
                                      <p:cBhvr>
                                        <p:cTn id="561" dur="500"/>
                                        <p:tgtEl>
                                          <p:spTgt spid="5232"/>
                                        </p:tgtEl>
                                      </p:cBhvr>
                                    </p:animEffect>
                                    <p:set>
                                      <p:cBhvr>
                                        <p:cTn id="562" dur="1" fill="hold">
                                          <p:stCondLst>
                                            <p:cond delay="499"/>
                                          </p:stCondLst>
                                        </p:cTn>
                                        <p:tgtEl>
                                          <p:spTgt spid="5232"/>
                                        </p:tgtEl>
                                        <p:attrNameLst>
                                          <p:attrName>style.visibility</p:attrName>
                                        </p:attrNameLst>
                                      </p:cBhvr>
                                      <p:to>
                                        <p:strVal val="hidden"/>
                                      </p:to>
                                    </p:set>
                                  </p:childTnLst>
                                </p:cTn>
                              </p:par>
                              <p:par>
                                <p:cTn id="563" presetID="9" presetClass="exit" presetSubtype="0" fill="hold" grpId="0" nodeType="withEffect">
                                  <p:stCondLst>
                                    <p:cond delay="0"/>
                                  </p:stCondLst>
                                  <p:childTnLst>
                                    <p:animEffect transition="out" filter="dissolve">
                                      <p:cBhvr>
                                        <p:cTn id="564" dur="500"/>
                                        <p:tgtEl>
                                          <p:spTgt spid="5233"/>
                                        </p:tgtEl>
                                      </p:cBhvr>
                                    </p:animEffect>
                                    <p:set>
                                      <p:cBhvr>
                                        <p:cTn id="565" dur="1" fill="hold">
                                          <p:stCondLst>
                                            <p:cond delay="499"/>
                                          </p:stCondLst>
                                        </p:cTn>
                                        <p:tgtEl>
                                          <p:spTgt spid="5233"/>
                                        </p:tgtEl>
                                        <p:attrNameLst>
                                          <p:attrName>style.visibility</p:attrName>
                                        </p:attrNameLst>
                                      </p:cBhvr>
                                      <p:to>
                                        <p:strVal val="hidden"/>
                                      </p:to>
                                    </p:set>
                                  </p:childTnLst>
                                </p:cTn>
                              </p:par>
                              <p:par>
                                <p:cTn id="566" presetID="9" presetClass="entr" presetSubtype="0" fill="hold" grpId="0" nodeType="withEffect">
                                  <p:stCondLst>
                                    <p:cond delay="0"/>
                                  </p:stCondLst>
                                  <p:childTnLst>
                                    <p:set>
                                      <p:cBhvr>
                                        <p:cTn id="567" dur="1" fill="hold">
                                          <p:stCondLst>
                                            <p:cond delay="0"/>
                                          </p:stCondLst>
                                        </p:cTn>
                                        <p:tgtEl>
                                          <p:spTgt spid="5384"/>
                                        </p:tgtEl>
                                        <p:attrNameLst>
                                          <p:attrName>style.visibility</p:attrName>
                                        </p:attrNameLst>
                                      </p:cBhvr>
                                      <p:to>
                                        <p:strVal val="visible"/>
                                      </p:to>
                                    </p:set>
                                    <p:animEffect transition="in" filter="dissolve">
                                      <p:cBhvr>
                                        <p:cTn id="568" dur="500"/>
                                        <p:tgtEl>
                                          <p:spTgt spid="5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5" grpId="0" animBg="1"/>
      <p:bldP spid="5139" grpId="0" animBg="1"/>
      <p:bldP spid="5146" grpId="0" animBg="1"/>
      <p:bldP spid="5147" grpId="0" animBg="1"/>
      <p:bldP spid="5148" grpId="0" animBg="1"/>
      <p:bldP spid="5232" grpId="0" animBg="1"/>
      <p:bldP spid="5233" grpId="0" animBg="1"/>
      <p:bldP spid="5239" grpId="0" animBg="1"/>
      <p:bldP spid="5239" grpId="1" animBg="1"/>
      <p:bldP spid="5259" grpId="0" animBg="1"/>
      <p:bldP spid="5303" grpId="0" animBg="1"/>
      <p:bldP spid="5303" grpId="1" animBg="1"/>
      <p:bldP spid="5303" grpId="2" animBg="1"/>
      <p:bldP spid="5304" grpId="0" animBg="1"/>
      <p:bldP spid="5304" grpId="1" animBg="1"/>
      <p:bldP spid="5304" grpId="2" animBg="1"/>
      <p:bldP spid="5318" grpId="0" animBg="1"/>
      <p:bldP spid="5319" grpId="0" animBg="1"/>
      <p:bldP spid="5320" grpId="0" animBg="1"/>
      <p:bldP spid="5320" grpId="1" animBg="1"/>
      <p:bldP spid="5321" grpId="0" animBg="1"/>
      <p:bldP spid="5321" grpId="1" animBg="1"/>
      <p:bldP spid="5375" grpId="0" animBg="1"/>
      <p:bldP spid="5375" grpId="1" animBg="1"/>
      <p:bldP spid="5372" grpId="0" animBg="1"/>
      <p:bldP spid="5372" grpId="1" animBg="1"/>
      <p:bldP spid="5236" grpId="0" animBg="1"/>
      <p:bldP spid="5236" grpId="1" animBg="1"/>
      <p:bldP spid="5382" grpId="0" animBg="1"/>
      <p:bldP spid="5382" grpId="1" animBg="1"/>
      <p:bldP spid="5384" grpId="0" animBg="1"/>
      <p:bldP spid="5385" grpId="0" animBg="1"/>
      <p:bldP spid="5385" grpId="1" animBg="1"/>
      <p:bldP spid="5386" grpId="0" animBg="1"/>
      <p:bldP spid="5386" grpId="1" animBg="1"/>
      <p:bldP spid="5387" grpId="0" animBg="1"/>
      <p:bldP spid="5387" grpId="1" animBg="1"/>
      <p:bldP spid="5241" grpId="0" animBg="1"/>
      <p:bldP spid="5241" grpId="1" animBg="1"/>
      <p:bldP spid="5242" grpId="0" animBg="1"/>
      <p:bldP spid="5242" grpId="1" animBg="1"/>
      <p:bldP spid="5244" grpId="0" animBg="1"/>
      <p:bldP spid="5244" grpId="1" animBg="1"/>
      <p:bldP spid="5245" grpId="0" animBg="1"/>
      <p:bldP spid="5245" grpId="1" animBg="1"/>
      <p:bldP spid="5246" grpId="0" animBg="1"/>
      <p:bldP spid="5246" grpId="1" animBg="1"/>
      <p:bldP spid="5247" grpId="0" animBg="1"/>
      <p:bldP spid="5247" grpId="1" animBg="1"/>
      <p:bldP spid="5248" grpId="0" animBg="1"/>
      <p:bldP spid="5248" grpId="1" animBg="1"/>
      <p:bldP spid="5383" grpId="0" animBg="1"/>
      <p:bldP spid="5383" grpId="1" animBg="1"/>
      <p:bldP spid="5377" grpId="0" animBg="1"/>
      <p:bldP spid="5377" grpId="1" animBg="1"/>
      <p:bldP spid="5397" grpId="0" animBg="1"/>
      <p:bldP spid="5302" grpId="0" animBg="1"/>
      <p:bldP spid="5302" grpId="1" animBg="1"/>
      <p:bldP spid="5302" grpId="2" animBg="1"/>
      <p:bldP spid="5374" grpId="0" animBg="1"/>
      <p:bldP spid="5374" grpId="1" animBg="1"/>
      <p:bldP spid="5374" grpId="2" animBg="1"/>
      <p:bldP spid="5376" grpId="0" animBg="1"/>
      <p:bldP spid="5376" grpId="1" animBg="1"/>
      <p:bldP spid="5376" grpId="2" animBg="1"/>
      <p:bldP spid="5410" grpId="0" animBg="1"/>
      <p:bldP spid="5410" grpId="1" animBg="1"/>
      <p:bldP spid="5411" grpId="0" animBg="1"/>
      <p:bldP spid="5411" grpId="1" animBg="1"/>
      <p:bldP spid="5412" grpId="0" animBg="1"/>
      <p:bldP spid="5412" grpId="1" animBg="1"/>
      <p:bldP spid="5413" grpId="0" animBg="1"/>
      <p:bldP spid="5413" grpId="1" animBg="1"/>
      <p:bldP spid="5414" grpId="0" animBg="1"/>
      <p:bldP spid="5414" grpId="1" animBg="1"/>
      <p:bldP spid="5415" grpId="0" animBg="1"/>
      <p:bldP spid="5415" grpId="1" animBg="1"/>
      <p:bldP spid="5416" grpId="0" animBg="1"/>
      <p:bldP spid="5416" grpId="1" animBg="1"/>
      <p:bldP spid="5417" grpId="0" animBg="1"/>
      <p:bldP spid="5417" grpId="1" animBg="1"/>
      <p:bldP spid="5418" grpId="0" animBg="1"/>
      <p:bldP spid="5418" grpId="1" animBg="1"/>
      <p:bldP spid="5419" grpId="0" animBg="1"/>
      <p:bldP spid="5419" grpId="1" animBg="1"/>
      <p:bldP spid="5420" grpId="0" animBg="1"/>
      <p:bldP spid="5420" grpId="1" animBg="1"/>
      <p:bldP spid="5421" grpId="0" animBg="1"/>
      <p:bldP spid="5421" grpId="1" animBg="1"/>
      <p:bldP spid="5422" grpId="0" animBg="1"/>
      <p:bldP spid="5422" grpId="1" animBg="1"/>
      <p:bldP spid="5427" grpId="0" animBg="1"/>
      <p:bldP spid="5427" grpId="1" animBg="1"/>
      <p:bldP spid="5427" grpId="2" animBg="1"/>
      <p:bldP spid="5428" grpId="0" animBg="1"/>
      <p:bldP spid="5428" grpId="1" animBg="1"/>
      <p:bldP spid="5428" grpId="2" animBg="1"/>
      <p:bldP spid="5429" grpId="0" animBg="1"/>
      <p:bldP spid="5429" grpId="1" animBg="1"/>
      <p:bldP spid="5430" grpId="0" animBg="1"/>
      <p:bldP spid="5430" grpId="1" animBg="1"/>
      <p:bldP spid="5431" grpId="0" animBg="1"/>
      <p:bldP spid="5431" grpId="1" animBg="1"/>
      <p:bldP spid="5432" grpId="0" animBg="1"/>
      <p:bldP spid="5432" grpId="1" animBg="1"/>
      <p:bldP spid="5423" grpId="0" animBg="1"/>
      <p:bldP spid="5423" grpId="1" animBg="1"/>
      <p:bldP spid="5423" grpId="2" animBg="1"/>
      <p:bldP spid="5436" grpId="0" animBg="1"/>
      <p:bldP spid="5436" grpId="1" animBg="1"/>
      <p:bldP spid="5437" grpId="0" animBg="1"/>
      <p:bldP spid="5437" grpId="1" animBg="1"/>
      <p:bldP spid="5425" grpId="0" animBg="1"/>
      <p:bldP spid="5425" grpId="1" animBg="1"/>
      <p:bldP spid="5425" grpId="2" animBg="1"/>
      <p:bldP spid="5425" grpId="3" animBg="1"/>
      <p:bldP spid="5424" grpId="0" animBg="1"/>
      <p:bldP spid="5424" grpId="1" animBg="1"/>
      <p:bldP spid="5424" grpId="2" animBg="1"/>
      <p:bldP spid="5426" grpId="0" animBg="1"/>
      <p:bldP spid="5426" grpId="1" animBg="1"/>
      <p:bldP spid="5426" grpId="2" animBg="1"/>
      <p:bldP spid="5426" grpId="3" animBg="1"/>
      <p:bldP spid="5433" grpId="0" animBg="1"/>
      <p:bldP spid="5433" grpId="1" animBg="1"/>
      <p:bldP spid="5433" grpId="2" animBg="1"/>
      <p:bldP spid="5434" grpId="0" animBg="1"/>
      <p:bldP spid="5434" grpId="1" animBg="1"/>
      <p:bldP spid="5434" grpId="2" animBg="1"/>
      <p:bldP spid="5435" grpId="0" animBg="1"/>
      <p:bldP spid="5435" grpId="1" animBg="1"/>
      <p:bldP spid="5435" grpId="2" animBg="1"/>
      <p:bldP spid="5435" grpId="3" animBg="1"/>
      <p:bldP spid="5438" grpId="0" animBg="1"/>
      <p:bldP spid="5438" grpId="1" animBg="1"/>
      <p:bldP spid="5438" grpId="2" animBg="1"/>
      <p:bldP spid="5439" grpId="0" animBg="1"/>
      <p:bldP spid="5439" grpId="1" animBg="1"/>
      <p:bldP spid="5439" grpId="2" animBg="1"/>
      <p:bldP spid="5440" grpId="0" animBg="1"/>
      <p:bldP spid="5440" grpId="1" animBg="1"/>
      <p:bldP spid="5441" grpId="0" animBg="1"/>
      <p:bldP spid="544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4" name="Freeform 26"/>
          <p:cNvSpPr>
            <a:spLocks/>
          </p:cNvSpPr>
          <p:nvPr/>
        </p:nvSpPr>
        <p:spPr bwMode="auto">
          <a:xfrm>
            <a:off x="6213475" y="1209675"/>
            <a:ext cx="1522413" cy="2198688"/>
          </a:xfrm>
          <a:custGeom>
            <a:avLst/>
            <a:gdLst>
              <a:gd name="T0" fmla="*/ 954088 w 959"/>
              <a:gd name="T1" fmla="*/ 0 h 1385"/>
              <a:gd name="T2" fmla="*/ 925513 w 959"/>
              <a:gd name="T3" fmla="*/ 7938 h 1385"/>
              <a:gd name="T4" fmla="*/ 644525 w 959"/>
              <a:gd name="T5" fmla="*/ 266700 h 1385"/>
              <a:gd name="T6" fmla="*/ 487363 w 959"/>
              <a:gd name="T7" fmla="*/ 233363 h 1385"/>
              <a:gd name="T8" fmla="*/ 390525 w 959"/>
              <a:gd name="T9" fmla="*/ 244475 h 1385"/>
              <a:gd name="T10" fmla="*/ 357188 w 959"/>
              <a:gd name="T11" fmla="*/ 376238 h 1385"/>
              <a:gd name="T12" fmla="*/ 320675 w 959"/>
              <a:gd name="T13" fmla="*/ 703263 h 1385"/>
              <a:gd name="T14" fmla="*/ 349250 w 959"/>
              <a:gd name="T15" fmla="*/ 819150 h 1385"/>
              <a:gd name="T16" fmla="*/ 290513 w 959"/>
              <a:gd name="T17" fmla="*/ 950913 h 1385"/>
              <a:gd name="T18" fmla="*/ 296863 w 959"/>
              <a:gd name="T19" fmla="*/ 1103313 h 1385"/>
              <a:gd name="T20" fmla="*/ 23813 w 959"/>
              <a:gd name="T21" fmla="*/ 1357313 h 1385"/>
              <a:gd name="T22" fmla="*/ 157163 w 959"/>
              <a:gd name="T23" fmla="*/ 1589088 h 1385"/>
              <a:gd name="T24" fmla="*/ 158750 w 959"/>
              <a:gd name="T25" fmla="*/ 1671638 h 1385"/>
              <a:gd name="T26" fmla="*/ 28575 w 959"/>
              <a:gd name="T27" fmla="*/ 1657351 h 1385"/>
              <a:gd name="T28" fmla="*/ 223838 w 959"/>
              <a:gd name="T29" fmla="*/ 1917701 h 1385"/>
              <a:gd name="T30" fmla="*/ 728663 w 959"/>
              <a:gd name="T31" fmla="*/ 2189163 h 1385"/>
              <a:gd name="T32" fmla="*/ 747713 w 959"/>
              <a:gd name="T33" fmla="*/ 2198688 h 1385"/>
              <a:gd name="T34" fmla="*/ 766763 w 959"/>
              <a:gd name="T35" fmla="*/ 2179638 h 1385"/>
              <a:gd name="T36" fmla="*/ 825500 w 959"/>
              <a:gd name="T37" fmla="*/ 2081213 h 1385"/>
              <a:gd name="T38" fmla="*/ 768350 w 959"/>
              <a:gd name="T39" fmla="*/ 1812926 h 1385"/>
              <a:gd name="T40" fmla="*/ 658813 w 959"/>
              <a:gd name="T41" fmla="*/ 1736726 h 1385"/>
              <a:gd name="T42" fmla="*/ 576263 w 959"/>
              <a:gd name="T43" fmla="*/ 1431925 h 1385"/>
              <a:gd name="T44" fmla="*/ 854075 w 959"/>
              <a:gd name="T45" fmla="*/ 1352550 h 1385"/>
              <a:gd name="T46" fmla="*/ 915988 w 959"/>
              <a:gd name="T47" fmla="*/ 1347788 h 1385"/>
              <a:gd name="T48" fmla="*/ 1154113 w 959"/>
              <a:gd name="T49" fmla="*/ 1309688 h 1385"/>
              <a:gd name="T50" fmla="*/ 1430338 w 959"/>
              <a:gd name="T51" fmla="*/ 1250950 h 1385"/>
              <a:gd name="T52" fmla="*/ 1447800 w 959"/>
              <a:gd name="T53" fmla="*/ 1246188 h 1385"/>
              <a:gd name="T54" fmla="*/ 1458913 w 959"/>
              <a:gd name="T55" fmla="*/ 1223963 h 1385"/>
              <a:gd name="T56" fmla="*/ 1477963 w 959"/>
              <a:gd name="T57" fmla="*/ 1160463 h 1385"/>
              <a:gd name="T58" fmla="*/ 1514475 w 959"/>
              <a:gd name="T59" fmla="*/ 928688 h 1385"/>
              <a:gd name="T60" fmla="*/ 1433513 w 959"/>
              <a:gd name="T61" fmla="*/ 727075 h 1385"/>
              <a:gd name="T62" fmla="*/ 1438275 w 959"/>
              <a:gd name="T63" fmla="*/ 528638 h 1385"/>
              <a:gd name="T64" fmla="*/ 1443038 w 959"/>
              <a:gd name="T65" fmla="*/ 500063 h 1385"/>
              <a:gd name="T66" fmla="*/ 1428750 w 959"/>
              <a:gd name="T67" fmla="*/ 504825 h 1385"/>
              <a:gd name="T68" fmla="*/ 1387475 w 959"/>
              <a:gd name="T69" fmla="*/ 479425 h 1385"/>
              <a:gd name="T70" fmla="*/ 1349375 w 959"/>
              <a:gd name="T71" fmla="*/ 365125 h 1385"/>
              <a:gd name="T72" fmla="*/ 1300163 w 959"/>
              <a:gd name="T73" fmla="*/ 274638 h 1385"/>
              <a:gd name="T74" fmla="*/ 1096963 w 959"/>
              <a:gd name="T75" fmla="*/ 276225 h 1385"/>
              <a:gd name="T76" fmla="*/ 963613 w 959"/>
              <a:gd name="T77" fmla="*/ 23813 h 1385"/>
              <a:gd name="T78" fmla="*/ 954088 w 959"/>
              <a:gd name="T79" fmla="*/ 0 h 138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59"/>
              <a:gd name="T121" fmla="*/ 0 h 1385"/>
              <a:gd name="T122" fmla="*/ 959 w 959"/>
              <a:gd name="T123" fmla="*/ 1385 h 138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59" h="1385">
                <a:moveTo>
                  <a:pt x="601" y="0"/>
                </a:moveTo>
                <a:lnTo>
                  <a:pt x="583" y="5"/>
                </a:lnTo>
                <a:cubicBezTo>
                  <a:pt x="550" y="33"/>
                  <a:pt x="452" y="144"/>
                  <a:pt x="406" y="168"/>
                </a:cubicBezTo>
                <a:cubicBezTo>
                  <a:pt x="360" y="192"/>
                  <a:pt x="334" y="149"/>
                  <a:pt x="307" y="147"/>
                </a:cubicBezTo>
                <a:cubicBezTo>
                  <a:pt x="280" y="145"/>
                  <a:pt x="260" y="139"/>
                  <a:pt x="246" y="154"/>
                </a:cubicBezTo>
                <a:cubicBezTo>
                  <a:pt x="232" y="169"/>
                  <a:pt x="232" y="189"/>
                  <a:pt x="225" y="237"/>
                </a:cubicBezTo>
                <a:cubicBezTo>
                  <a:pt x="218" y="285"/>
                  <a:pt x="203" y="397"/>
                  <a:pt x="202" y="443"/>
                </a:cubicBezTo>
                <a:cubicBezTo>
                  <a:pt x="201" y="489"/>
                  <a:pt x="223" y="490"/>
                  <a:pt x="220" y="516"/>
                </a:cubicBezTo>
                <a:cubicBezTo>
                  <a:pt x="217" y="542"/>
                  <a:pt x="188" y="569"/>
                  <a:pt x="183" y="599"/>
                </a:cubicBezTo>
                <a:cubicBezTo>
                  <a:pt x="178" y="629"/>
                  <a:pt x="215" y="652"/>
                  <a:pt x="187" y="695"/>
                </a:cubicBezTo>
                <a:cubicBezTo>
                  <a:pt x="159" y="738"/>
                  <a:pt x="30" y="804"/>
                  <a:pt x="15" y="855"/>
                </a:cubicBezTo>
                <a:cubicBezTo>
                  <a:pt x="0" y="906"/>
                  <a:pt x="85" y="968"/>
                  <a:pt x="99" y="1001"/>
                </a:cubicBezTo>
                <a:cubicBezTo>
                  <a:pt x="113" y="1034"/>
                  <a:pt x="113" y="1046"/>
                  <a:pt x="100" y="1053"/>
                </a:cubicBezTo>
                <a:cubicBezTo>
                  <a:pt x="87" y="1060"/>
                  <a:pt x="11" y="1018"/>
                  <a:pt x="18" y="1044"/>
                </a:cubicBezTo>
                <a:cubicBezTo>
                  <a:pt x="25" y="1070"/>
                  <a:pt x="68" y="1152"/>
                  <a:pt x="141" y="1208"/>
                </a:cubicBezTo>
                <a:cubicBezTo>
                  <a:pt x="214" y="1264"/>
                  <a:pt x="404" y="1350"/>
                  <a:pt x="459" y="1379"/>
                </a:cubicBezTo>
                <a:lnTo>
                  <a:pt x="471" y="1385"/>
                </a:lnTo>
                <a:lnTo>
                  <a:pt x="483" y="1373"/>
                </a:lnTo>
                <a:cubicBezTo>
                  <a:pt x="491" y="1361"/>
                  <a:pt x="520" y="1349"/>
                  <a:pt x="520" y="1311"/>
                </a:cubicBezTo>
                <a:cubicBezTo>
                  <a:pt x="520" y="1273"/>
                  <a:pt x="501" y="1178"/>
                  <a:pt x="484" y="1142"/>
                </a:cubicBezTo>
                <a:cubicBezTo>
                  <a:pt x="467" y="1106"/>
                  <a:pt x="435" y="1134"/>
                  <a:pt x="415" y="1094"/>
                </a:cubicBezTo>
                <a:cubicBezTo>
                  <a:pt x="395" y="1054"/>
                  <a:pt x="343" y="942"/>
                  <a:pt x="363" y="902"/>
                </a:cubicBezTo>
                <a:cubicBezTo>
                  <a:pt x="383" y="862"/>
                  <a:pt x="502" y="861"/>
                  <a:pt x="538" y="852"/>
                </a:cubicBezTo>
                <a:cubicBezTo>
                  <a:pt x="574" y="843"/>
                  <a:pt x="546" y="853"/>
                  <a:pt x="577" y="849"/>
                </a:cubicBezTo>
                <a:cubicBezTo>
                  <a:pt x="608" y="845"/>
                  <a:pt x="673" y="835"/>
                  <a:pt x="727" y="825"/>
                </a:cubicBezTo>
                <a:cubicBezTo>
                  <a:pt x="781" y="815"/>
                  <a:pt x="870" y="795"/>
                  <a:pt x="901" y="788"/>
                </a:cubicBezTo>
                <a:lnTo>
                  <a:pt x="912" y="785"/>
                </a:lnTo>
                <a:lnTo>
                  <a:pt x="919" y="771"/>
                </a:lnTo>
                <a:cubicBezTo>
                  <a:pt x="922" y="762"/>
                  <a:pt x="925" y="762"/>
                  <a:pt x="931" y="731"/>
                </a:cubicBezTo>
                <a:cubicBezTo>
                  <a:pt x="937" y="700"/>
                  <a:pt x="959" y="630"/>
                  <a:pt x="954" y="585"/>
                </a:cubicBezTo>
                <a:cubicBezTo>
                  <a:pt x="949" y="540"/>
                  <a:pt x="911" y="500"/>
                  <a:pt x="903" y="458"/>
                </a:cubicBezTo>
                <a:cubicBezTo>
                  <a:pt x="895" y="416"/>
                  <a:pt x="905" y="357"/>
                  <a:pt x="906" y="333"/>
                </a:cubicBezTo>
                <a:lnTo>
                  <a:pt x="909" y="315"/>
                </a:lnTo>
                <a:lnTo>
                  <a:pt x="900" y="318"/>
                </a:lnTo>
                <a:cubicBezTo>
                  <a:pt x="894" y="316"/>
                  <a:pt x="882" y="317"/>
                  <a:pt x="874" y="302"/>
                </a:cubicBezTo>
                <a:cubicBezTo>
                  <a:pt x="866" y="287"/>
                  <a:pt x="859" y="252"/>
                  <a:pt x="850" y="230"/>
                </a:cubicBezTo>
                <a:cubicBezTo>
                  <a:pt x="841" y="208"/>
                  <a:pt x="846" y="182"/>
                  <a:pt x="819" y="173"/>
                </a:cubicBezTo>
                <a:cubicBezTo>
                  <a:pt x="792" y="164"/>
                  <a:pt x="726" y="200"/>
                  <a:pt x="691" y="174"/>
                </a:cubicBezTo>
                <a:cubicBezTo>
                  <a:pt x="656" y="148"/>
                  <a:pt x="622" y="44"/>
                  <a:pt x="607" y="15"/>
                </a:cubicBezTo>
                <a:lnTo>
                  <a:pt x="601" y="0"/>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6147" name="Freeform 2"/>
          <p:cNvSpPr>
            <a:spLocks/>
          </p:cNvSpPr>
          <p:nvPr/>
        </p:nvSpPr>
        <p:spPr bwMode="auto">
          <a:xfrm>
            <a:off x="4446588" y="1154113"/>
            <a:ext cx="392112" cy="693737"/>
          </a:xfrm>
          <a:custGeom>
            <a:avLst/>
            <a:gdLst>
              <a:gd name="T0" fmla="*/ 182562 w 247"/>
              <a:gd name="T1" fmla="*/ 693737 h 437"/>
              <a:gd name="T2" fmla="*/ 38100 w 247"/>
              <a:gd name="T3" fmla="*/ 620712 h 437"/>
              <a:gd name="T4" fmla="*/ 39687 w 247"/>
              <a:gd name="T5" fmla="*/ 579437 h 437"/>
              <a:gd name="T6" fmla="*/ 52387 w 247"/>
              <a:gd name="T7" fmla="*/ 555625 h 437"/>
              <a:gd name="T8" fmla="*/ 9525 w 247"/>
              <a:gd name="T9" fmla="*/ 511175 h 437"/>
              <a:gd name="T10" fmla="*/ 0 w 247"/>
              <a:gd name="T11" fmla="*/ 412750 h 437"/>
              <a:gd name="T12" fmla="*/ 9525 w 247"/>
              <a:gd name="T13" fmla="*/ 344487 h 437"/>
              <a:gd name="T14" fmla="*/ 38100 w 247"/>
              <a:gd name="T15" fmla="*/ 192087 h 437"/>
              <a:gd name="T16" fmla="*/ 114300 w 247"/>
              <a:gd name="T17" fmla="*/ 122237 h 437"/>
              <a:gd name="T18" fmla="*/ 190500 w 247"/>
              <a:gd name="T19" fmla="*/ 131762 h 437"/>
              <a:gd name="T20" fmla="*/ 258762 w 247"/>
              <a:gd name="T21" fmla="*/ 158750 h 437"/>
              <a:gd name="T22" fmla="*/ 282575 w 247"/>
              <a:gd name="T23" fmla="*/ 106362 h 437"/>
              <a:gd name="T24" fmla="*/ 311150 w 247"/>
              <a:gd name="T25" fmla="*/ 93662 h 437"/>
              <a:gd name="T26" fmla="*/ 311150 w 247"/>
              <a:gd name="T27" fmla="*/ 60325 h 437"/>
              <a:gd name="T28" fmla="*/ 354012 w 247"/>
              <a:gd name="T29" fmla="*/ 46037 h 437"/>
              <a:gd name="T30" fmla="*/ 392112 w 247"/>
              <a:gd name="T31" fmla="*/ 7937 h 437"/>
              <a:gd name="T32" fmla="*/ 358775 w 247"/>
              <a:gd name="T33" fmla="*/ 96837 h 437"/>
              <a:gd name="T34" fmla="*/ 366712 w 247"/>
              <a:gd name="T35" fmla="*/ 117475 h 437"/>
              <a:gd name="T36" fmla="*/ 358775 w 247"/>
              <a:gd name="T37" fmla="*/ 153987 h 437"/>
              <a:gd name="T38" fmla="*/ 328612 w 247"/>
              <a:gd name="T39" fmla="*/ 184150 h 437"/>
              <a:gd name="T40" fmla="*/ 320675 w 247"/>
              <a:gd name="T41" fmla="*/ 215900 h 437"/>
              <a:gd name="T42" fmla="*/ 287337 w 247"/>
              <a:gd name="T43" fmla="*/ 244475 h 437"/>
              <a:gd name="T44" fmla="*/ 295275 w 247"/>
              <a:gd name="T45" fmla="*/ 258762 h 437"/>
              <a:gd name="T46" fmla="*/ 320675 w 247"/>
              <a:gd name="T47" fmla="*/ 258762 h 437"/>
              <a:gd name="T48" fmla="*/ 301625 w 247"/>
              <a:gd name="T49" fmla="*/ 292100 h 437"/>
              <a:gd name="T50" fmla="*/ 314325 w 247"/>
              <a:gd name="T51" fmla="*/ 317500 h 437"/>
              <a:gd name="T52" fmla="*/ 347662 w 247"/>
              <a:gd name="T53" fmla="*/ 344487 h 437"/>
              <a:gd name="T54" fmla="*/ 357187 w 247"/>
              <a:gd name="T55" fmla="*/ 368300 h 437"/>
              <a:gd name="T56" fmla="*/ 334962 w 247"/>
              <a:gd name="T57" fmla="*/ 384175 h 437"/>
              <a:gd name="T58" fmla="*/ 309562 w 247"/>
              <a:gd name="T59" fmla="*/ 377825 h 437"/>
              <a:gd name="T60" fmla="*/ 290512 w 247"/>
              <a:gd name="T61" fmla="*/ 434975 h 437"/>
              <a:gd name="T62" fmla="*/ 234950 w 247"/>
              <a:gd name="T63" fmla="*/ 469900 h 437"/>
              <a:gd name="T64" fmla="*/ 180975 w 247"/>
              <a:gd name="T65" fmla="*/ 593725 h 437"/>
              <a:gd name="T66" fmla="*/ 214312 w 247"/>
              <a:gd name="T67" fmla="*/ 669925 h 437"/>
              <a:gd name="T68" fmla="*/ 182562 w 247"/>
              <a:gd name="T69" fmla="*/ 693737 h 4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7"/>
              <a:gd name="T106" fmla="*/ 0 h 437"/>
              <a:gd name="T107" fmla="*/ 247 w 247"/>
              <a:gd name="T108" fmla="*/ 437 h 4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7" h="437">
                <a:moveTo>
                  <a:pt x="115" y="437"/>
                </a:moveTo>
                <a:lnTo>
                  <a:pt x="24" y="391"/>
                </a:lnTo>
                <a:lnTo>
                  <a:pt x="25" y="365"/>
                </a:lnTo>
                <a:cubicBezTo>
                  <a:pt x="26" y="358"/>
                  <a:pt x="36" y="357"/>
                  <a:pt x="33" y="350"/>
                </a:cubicBezTo>
                <a:cubicBezTo>
                  <a:pt x="30" y="343"/>
                  <a:pt x="11" y="337"/>
                  <a:pt x="6" y="322"/>
                </a:cubicBezTo>
                <a:cubicBezTo>
                  <a:pt x="1" y="307"/>
                  <a:pt x="0" y="277"/>
                  <a:pt x="0" y="260"/>
                </a:cubicBezTo>
                <a:cubicBezTo>
                  <a:pt x="0" y="243"/>
                  <a:pt x="2" y="240"/>
                  <a:pt x="6" y="217"/>
                </a:cubicBezTo>
                <a:cubicBezTo>
                  <a:pt x="10" y="194"/>
                  <a:pt x="13" y="144"/>
                  <a:pt x="24" y="121"/>
                </a:cubicBezTo>
                <a:cubicBezTo>
                  <a:pt x="35" y="98"/>
                  <a:pt x="56" y="83"/>
                  <a:pt x="72" y="77"/>
                </a:cubicBezTo>
                <a:cubicBezTo>
                  <a:pt x="88" y="71"/>
                  <a:pt x="105" y="79"/>
                  <a:pt x="120" y="83"/>
                </a:cubicBezTo>
                <a:cubicBezTo>
                  <a:pt x="135" y="87"/>
                  <a:pt x="153" y="103"/>
                  <a:pt x="163" y="100"/>
                </a:cubicBezTo>
                <a:cubicBezTo>
                  <a:pt x="173" y="97"/>
                  <a:pt x="173" y="74"/>
                  <a:pt x="178" y="67"/>
                </a:cubicBezTo>
                <a:cubicBezTo>
                  <a:pt x="183" y="60"/>
                  <a:pt x="193" y="64"/>
                  <a:pt x="196" y="59"/>
                </a:cubicBezTo>
                <a:cubicBezTo>
                  <a:pt x="199" y="54"/>
                  <a:pt x="192" y="43"/>
                  <a:pt x="196" y="38"/>
                </a:cubicBezTo>
                <a:cubicBezTo>
                  <a:pt x="200" y="33"/>
                  <a:pt x="215" y="35"/>
                  <a:pt x="223" y="29"/>
                </a:cubicBezTo>
                <a:cubicBezTo>
                  <a:pt x="231" y="23"/>
                  <a:pt x="247" y="0"/>
                  <a:pt x="247" y="5"/>
                </a:cubicBezTo>
                <a:cubicBezTo>
                  <a:pt x="247" y="10"/>
                  <a:pt x="229" y="49"/>
                  <a:pt x="226" y="61"/>
                </a:cubicBezTo>
                <a:cubicBezTo>
                  <a:pt x="223" y="73"/>
                  <a:pt x="231" y="68"/>
                  <a:pt x="231" y="74"/>
                </a:cubicBezTo>
                <a:cubicBezTo>
                  <a:pt x="231" y="80"/>
                  <a:pt x="230" y="90"/>
                  <a:pt x="226" y="97"/>
                </a:cubicBezTo>
                <a:cubicBezTo>
                  <a:pt x="222" y="104"/>
                  <a:pt x="211" y="109"/>
                  <a:pt x="207" y="116"/>
                </a:cubicBezTo>
                <a:cubicBezTo>
                  <a:pt x="203" y="123"/>
                  <a:pt x="206" y="130"/>
                  <a:pt x="202" y="136"/>
                </a:cubicBezTo>
                <a:cubicBezTo>
                  <a:pt x="198" y="142"/>
                  <a:pt x="184" y="149"/>
                  <a:pt x="181" y="154"/>
                </a:cubicBezTo>
                <a:cubicBezTo>
                  <a:pt x="178" y="159"/>
                  <a:pt x="183" y="162"/>
                  <a:pt x="186" y="163"/>
                </a:cubicBezTo>
                <a:cubicBezTo>
                  <a:pt x="189" y="164"/>
                  <a:pt x="201" y="160"/>
                  <a:pt x="202" y="163"/>
                </a:cubicBezTo>
                <a:cubicBezTo>
                  <a:pt x="203" y="166"/>
                  <a:pt x="191" y="178"/>
                  <a:pt x="190" y="184"/>
                </a:cubicBezTo>
                <a:cubicBezTo>
                  <a:pt x="189" y="190"/>
                  <a:pt x="193" y="195"/>
                  <a:pt x="198" y="200"/>
                </a:cubicBezTo>
                <a:cubicBezTo>
                  <a:pt x="203" y="205"/>
                  <a:pt x="215" y="212"/>
                  <a:pt x="219" y="217"/>
                </a:cubicBezTo>
                <a:cubicBezTo>
                  <a:pt x="223" y="222"/>
                  <a:pt x="226" y="228"/>
                  <a:pt x="225" y="232"/>
                </a:cubicBezTo>
                <a:cubicBezTo>
                  <a:pt x="224" y="236"/>
                  <a:pt x="216" y="241"/>
                  <a:pt x="211" y="242"/>
                </a:cubicBezTo>
                <a:cubicBezTo>
                  <a:pt x="206" y="243"/>
                  <a:pt x="200" y="233"/>
                  <a:pt x="195" y="238"/>
                </a:cubicBezTo>
                <a:cubicBezTo>
                  <a:pt x="190" y="243"/>
                  <a:pt x="191" y="264"/>
                  <a:pt x="183" y="274"/>
                </a:cubicBezTo>
                <a:cubicBezTo>
                  <a:pt x="175" y="284"/>
                  <a:pt x="159" y="279"/>
                  <a:pt x="148" y="296"/>
                </a:cubicBezTo>
                <a:cubicBezTo>
                  <a:pt x="137" y="313"/>
                  <a:pt x="116" y="353"/>
                  <a:pt x="114" y="374"/>
                </a:cubicBezTo>
                <a:cubicBezTo>
                  <a:pt x="112" y="395"/>
                  <a:pt x="135" y="412"/>
                  <a:pt x="135" y="422"/>
                </a:cubicBezTo>
                <a:cubicBezTo>
                  <a:pt x="135" y="432"/>
                  <a:pt x="119" y="434"/>
                  <a:pt x="115" y="437"/>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pic>
        <p:nvPicPr>
          <p:cNvPr id="6148" name="Picture 3" descr="union-jac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8750" y="2130425"/>
            <a:ext cx="4381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Freeform 5"/>
          <p:cNvSpPr>
            <a:spLocks/>
          </p:cNvSpPr>
          <p:nvPr/>
        </p:nvSpPr>
        <p:spPr bwMode="auto">
          <a:xfrm>
            <a:off x="4667250" y="1700213"/>
            <a:ext cx="141288" cy="119062"/>
          </a:xfrm>
          <a:custGeom>
            <a:avLst/>
            <a:gdLst>
              <a:gd name="T0" fmla="*/ 0 w 89"/>
              <a:gd name="T1" fmla="*/ 3175 h 75"/>
              <a:gd name="T2" fmla="*/ 36513 w 89"/>
              <a:gd name="T3" fmla="*/ 14287 h 75"/>
              <a:gd name="T4" fmla="*/ 50800 w 89"/>
              <a:gd name="T5" fmla="*/ 12700 h 75"/>
              <a:gd name="T6" fmla="*/ 84138 w 89"/>
              <a:gd name="T7" fmla="*/ 47625 h 75"/>
              <a:gd name="T8" fmla="*/ 117475 w 89"/>
              <a:gd name="T9" fmla="*/ 33337 h 75"/>
              <a:gd name="T10" fmla="*/ 138113 w 89"/>
              <a:gd name="T11" fmla="*/ 66675 h 75"/>
              <a:gd name="T12" fmla="*/ 93663 w 89"/>
              <a:gd name="T13" fmla="*/ 114300 h 75"/>
              <a:gd name="T14" fmla="*/ 69850 w 89"/>
              <a:gd name="T15" fmla="*/ 100012 h 75"/>
              <a:gd name="T16" fmla="*/ 47625 w 89"/>
              <a:gd name="T17" fmla="*/ 103187 h 75"/>
              <a:gd name="T18" fmla="*/ 9525 w 89"/>
              <a:gd name="T19" fmla="*/ 52387 h 75"/>
              <a:gd name="T20" fmla="*/ 19050 w 89"/>
              <a:gd name="T21" fmla="*/ 31750 h 75"/>
              <a:gd name="T22" fmla="*/ 0 w 89"/>
              <a:gd name="T23" fmla="*/ 3175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
              <a:gd name="T37" fmla="*/ 0 h 75"/>
              <a:gd name="T38" fmla="*/ 89 w 89"/>
              <a:gd name="T39" fmla="*/ 75 h 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 h="75">
                <a:moveTo>
                  <a:pt x="0" y="2"/>
                </a:moveTo>
                <a:cubicBezTo>
                  <a:pt x="4" y="0"/>
                  <a:pt x="18" y="8"/>
                  <a:pt x="23" y="9"/>
                </a:cubicBezTo>
                <a:cubicBezTo>
                  <a:pt x="28" y="10"/>
                  <a:pt x="27" y="5"/>
                  <a:pt x="32" y="8"/>
                </a:cubicBezTo>
                <a:cubicBezTo>
                  <a:pt x="37" y="11"/>
                  <a:pt x="46" y="28"/>
                  <a:pt x="53" y="30"/>
                </a:cubicBezTo>
                <a:cubicBezTo>
                  <a:pt x="60" y="32"/>
                  <a:pt x="68" y="19"/>
                  <a:pt x="74" y="21"/>
                </a:cubicBezTo>
                <a:cubicBezTo>
                  <a:pt x="80" y="23"/>
                  <a:pt x="89" y="34"/>
                  <a:pt x="87" y="42"/>
                </a:cubicBezTo>
                <a:cubicBezTo>
                  <a:pt x="85" y="50"/>
                  <a:pt x="66" y="69"/>
                  <a:pt x="59" y="72"/>
                </a:cubicBezTo>
                <a:cubicBezTo>
                  <a:pt x="52" y="75"/>
                  <a:pt x="49" y="64"/>
                  <a:pt x="44" y="63"/>
                </a:cubicBezTo>
                <a:cubicBezTo>
                  <a:pt x="39" y="62"/>
                  <a:pt x="36" y="70"/>
                  <a:pt x="30" y="65"/>
                </a:cubicBezTo>
                <a:cubicBezTo>
                  <a:pt x="24" y="60"/>
                  <a:pt x="9" y="40"/>
                  <a:pt x="6" y="33"/>
                </a:cubicBezTo>
                <a:cubicBezTo>
                  <a:pt x="3" y="26"/>
                  <a:pt x="13" y="25"/>
                  <a:pt x="12" y="20"/>
                </a:cubicBezTo>
                <a:cubicBezTo>
                  <a:pt x="11" y="15"/>
                  <a:pt x="2" y="6"/>
                  <a:pt x="0" y="2"/>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6150" name="Freeform 6"/>
          <p:cNvSpPr>
            <a:spLocks/>
          </p:cNvSpPr>
          <p:nvPr/>
        </p:nvSpPr>
        <p:spPr bwMode="auto">
          <a:xfrm>
            <a:off x="4819650" y="1843088"/>
            <a:ext cx="152400" cy="103187"/>
          </a:xfrm>
          <a:custGeom>
            <a:avLst/>
            <a:gdLst>
              <a:gd name="T0" fmla="*/ 14288 w 96"/>
              <a:gd name="T1" fmla="*/ 7937 h 65"/>
              <a:gd name="T2" fmla="*/ 41275 w 96"/>
              <a:gd name="T3" fmla="*/ 4762 h 65"/>
              <a:gd name="T4" fmla="*/ 84137 w 96"/>
              <a:gd name="T5" fmla="*/ 33337 h 65"/>
              <a:gd name="T6" fmla="*/ 119063 w 96"/>
              <a:gd name="T7" fmla="*/ 17462 h 65"/>
              <a:gd name="T8" fmla="*/ 150813 w 96"/>
              <a:gd name="T9" fmla="*/ 55562 h 65"/>
              <a:gd name="T10" fmla="*/ 128588 w 96"/>
              <a:gd name="T11" fmla="*/ 76200 h 65"/>
              <a:gd name="T12" fmla="*/ 123825 w 96"/>
              <a:gd name="T13" fmla="*/ 103187 h 65"/>
              <a:gd name="T14" fmla="*/ 98425 w 96"/>
              <a:gd name="T15" fmla="*/ 74612 h 65"/>
              <a:gd name="T16" fmla="*/ 42862 w 96"/>
              <a:gd name="T17" fmla="*/ 69850 h 65"/>
              <a:gd name="T18" fmla="*/ 23812 w 96"/>
              <a:gd name="T19" fmla="*/ 55562 h 65"/>
              <a:gd name="T20" fmla="*/ 0 w 96"/>
              <a:gd name="T21" fmla="*/ 41275 h 65"/>
              <a:gd name="T22" fmla="*/ 23812 w 96"/>
              <a:gd name="T23" fmla="*/ 23812 h 65"/>
              <a:gd name="T24" fmla="*/ 14288 w 96"/>
              <a:gd name="T25" fmla="*/ 7937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
              <a:gd name="T40" fmla="*/ 0 h 65"/>
              <a:gd name="T41" fmla="*/ 96 w 96"/>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 h="65">
                <a:moveTo>
                  <a:pt x="9" y="5"/>
                </a:moveTo>
                <a:cubicBezTo>
                  <a:pt x="13" y="3"/>
                  <a:pt x="19" y="0"/>
                  <a:pt x="26" y="3"/>
                </a:cubicBezTo>
                <a:cubicBezTo>
                  <a:pt x="33" y="6"/>
                  <a:pt x="45" y="20"/>
                  <a:pt x="53" y="21"/>
                </a:cubicBezTo>
                <a:cubicBezTo>
                  <a:pt x="61" y="22"/>
                  <a:pt x="68" y="9"/>
                  <a:pt x="75" y="11"/>
                </a:cubicBezTo>
                <a:cubicBezTo>
                  <a:pt x="82" y="13"/>
                  <a:pt x="94" y="29"/>
                  <a:pt x="95" y="35"/>
                </a:cubicBezTo>
                <a:cubicBezTo>
                  <a:pt x="96" y="41"/>
                  <a:pt x="84" y="43"/>
                  <a:pt x="81" y="48"/>
                </a:cubicBezTo>
                <a:cubicBezTo>
                  <a:pt x="78" y="53"/>
                  <a:pt x="81" y="65"/>
                  <a:pt x="78" y="65"/>
                </a:cubicBezTo>
                <a:cubicBezTo>
                  <a:pt x="75" y="65"/>
                  <a:pt x="70" y="50"/>
                  <a:pt x="62" y="47"/>
                </a:cubicBezTo>
                <a:cubicBezTo>
                  <a:pt x="54" y="44"/>
                  <a:pt x="35" y="46"/>
                  <a:pt x="27" y="44"/>
                </a:cubicBezTo>
                <a:cubicBezTo>
                  <a:pt x="19" y="42"/>
                  <a:pt x="19" y="38"/>
                  <a:pt x="15" y="35"/>
                </a:cubicBezTo>
                <a:cubicBezTo>
                  <a:pt x="11" y="32"/>
                  <a:pt x="0" y="29"/>
                  <a:pt x="0" y="26"/>
                </a:cubicBezTo>
                <a:cubicBezTo>
                  <a:pt x="0" y="23"/>
                  <a:pt x="14" y="18"/>
                  <a:pt x="15" y="15"/>
                </a:cubicBezTo>
                <a:cubicBezTo>
                  <a:pt x="16" y="12"/>
                  <a:pt x="10" y="7"/>
                  <a:pt x="9" y="5"/>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6151" name="Freeform 7"/>
          <p:cNvSpPr>
            <a:spLocks/>
          </p:cNvSpPr>
          <p:nvPr/>
        </p:nvSpPr>
        <p:spPr bwMode="auto">
          <a:xfrm>
            <a:off x="4843463" y="1677988"/>
            <a:ext cx="209550" cy="157162"/>
          </a:xfrm>
          <a:custGeom>
            <a:avLst/>
            <a:gdLst>
              <a:gd name="T0" fmla="*/ 4762 w 132"/>
              <a:gd name="T1" fmla="*/ 36512 h 99"/>
              <a:gd name="T2" fmla="*/ 41275 w 132"/>
              <a:gd name="T3" fmla="*/ 53975 h 99"/>
              <a:gd name="T4" fmla="*/ 65087 w 132"/>
              <a:gd name="T5" fmla="*/ 41275 h 99"/>
              <a:gd name="T6" fmla="*/ 88900 w 132"/>
              <a:gd name="T7" fmla="*/ 50800 h 99"/>
              <a:gd name="T8" fmla="*/ 114300 w 132"/>
              <a:gd name="T9" fmla="*/ 30162 h 99"/>
              <a:gd name="T10" fmla="*/ 133350 w 132"/>
              <a:gd name="T11" fmla="*/ 31750 h 99"/>
              <a:gd name="T12" fmla="*/ 166687 w 132"/>
              <a:gd name="T13" fmla="*/ 1587 h 99"/>
              <a:gd name="T14" fmla="*/ 207963 w 132"/>
              <a:gd name="T15" fmla="*/ 22225 h 99"/>
              <a:gd name="T16" fmla="*/ 157162 w 132"/>
              <a:gd name="T17" fmla="*/ 65087 h 99"/>
              <a:gd name="T18" fmla="*/ 166687 w 132"/>
              <a:gd name="T19" fmla="*/ 96837 h 99"/>
              <a:gd name="T20" fmla="*/ 147637 w 132"/>
              <a:gd name="T21" fmla="*/ 130175 h 99"/>
              <a:gd name="T22" fmla="*/ 131762 w 132"/>
              <a:gd name="T23" fmla="*/ 125412 h 99"/>
              <a:gd name="T24" fmla="*/ 114300 w 132"/>
              <a:gd name="T25" fmla="*/ 153987 h 99"/>
              <a:gd name="T26" fmla="*/ 98425 w 132"/>
              <a:gd name="T27" fmla="*/ 106362 h 99"/>
              <a:gd name="T28" fmla="*/ 60325 w 132"/>
              <a:gd name="T29" fmla="*/ 106362 h 99"/>
              <a:gd name="T30" fmla="*/ 50800 w 132"/>
              <a:gd name="T31" fmla="*/ 93662 h 99"/>
              <a:gd name="T32" fmla="*/ 7937 w 132"/>
              <a:gd name="T33" fmla="*/ 74612 h 99"/>
              <a:gd name="T34" fmla="*/ 4762 w 132"/>
              <a:gd name="T35" fmla="*/ 36512 h 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99"/>
              <a:gd name="T56" fmla="*/ 132 w 132"/>
              <a:gd name="T57" fmla="*/ 99 h 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99">
                <a:moveTo>
                  <a:pt x="3" y="23"/>
                </a:moveTo>
                <a:cubicBezTo>
                  <a:pt x="6" y="21"/>
                  <a:pt x="20" y="33"/>
                  <a:pt x="26" y="34"/>
                </a:cubicBezTo>
                <a:cubicBezTo>
                  <a:pt x="32" y="35"/>
                  <a:pt x="36" y="26"/>
                  <a:pt x="41" y="26"/>
                </a:cubicBezTo>
                <a:cubicBezTo>
                  <a:pt x="46" y="26"/>
                  <a:pt x="51" y="33"/>
                  <a:pt x="56" y="32"/>
                </a:cubicBezTo>
                <a:cubicBezTo>
                  <a:pt x="61" y="31"/>
                  <a:pt x="67" y="21"/>
                  <a:pt x="72" y="19"/>
                </a:cubicBezTo>
                <a:cubicBezTo>
                  <a:pt x="77" y="17"/>
                  <a:pt x="79" y="23"/>
                  <a:pt x="84" y="20"/>
                </a:cubicBezTo>
                <a:cubicBezTo>
                  <a:pt x="89" y="17"/>
                  <a:pt x="97" y="2"/>
                  <a:pt x="105" y="1"/>
                </a:cubicBezTo>
                <a:cubicBezTo>
                  <a:pt x="113" y="0"/>
                  <a:pt x="132" y="7"/>
                  <a:pt x="131" y="14"/>
                </a:cubicBezTo>
                <a:cubicBezTo>
                  <a:pt x="130" y="21"/>
                  <a:pt x="103" y="33"/>
                  <a:pt x="99" y="41"/>
                </a:cubicBezTo>
                <a:cubicBezTo>
                  <a:pt x="95" y="49"/>
                  <a:pt x="106" y="54"/>
                  <a:pt x="105" y="61"/>
                </a:cubicBezTo>
                <a:cubicBezTo>
                  <a:pt x="104" y="68"/>
                  <a:pt x="97" y="79"/>
                  <a:pt x="93" y="82"/>
                </a:cubicBezTo>
                <a:cubicBezTo>
                  <a:pt x="89" y="85"/>
                  <a:pt x="86" y="77"/>
                  <a:pt x="83" y="79"/>
                </a:cubicBezTo>
                <a:cubicBezTo>
                  <a:pt x="80" y="81"/>
                  <a:pt x="75" y="99"/>
                  <a:pt x="72" y="97"/>
                </a:cubicBezTo>
                <a:cubicBezTo>
                  <a:pt x="69" y="95"/>
                  <a:pt x="68" y="72"/>
                  <a:pt x="62" y="67"/>
                </a:cubicBezTo>
                <a:cubicBezTo>
                  <a:pt x="56" y="62"/>
                  <a:pt x="43" y="68"/>
                  <a:pt x="38" y="67"/>
                </a:cubicBezTo>
                <a:cubicBezTo>
                  <a:pt x="33" y="66"/>
                  <a:pt x="37" y="62"/>
                  <a:pt x="32" y="59"/>
                </a:cubicBezTo>
                <a:cubicBezTo>
                  <a:pt x="27" y="56"/>
                  <a:pt x="10" y="53"/>
                  <a:pt x="5" y="47"/>
                </a:cubicBezTo>
                <a:cubicBezTo>
                  <a:pt x="0" y="41"/>
                  <a:pt x="0" y="25"/>
                  <a:pt x="3" y="23"/>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pic>
        <p:nvPicPr>
          <p:cNvPr id="6152" name="Picture 8"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5963" y="1479550"/>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6153" name="Freeform 9"/>
          <p:cNvSpPr>
            <a:spLocks/>
          </p:cNvSpPr>
          <p:nvPr/>
        </p:nvSpPr>
        <p:spPr bwMode="auto">
          <a:xfrm>
            <a:off x="4222750" y="23813"/>
            <a:ext cx="1033463" cy="1042987"/>
          </a:xfrm>
          <a:custGeom>
            <a:avLst/>
            <a:gdLst>
              <a:gd name="T0" fmla="*/ 968375 w 651"/>
              <a:gd name="T1" fmla="*/ 0 h 657"/>
              <a:gd name="T2" fmla="*/ 973138 w 651"/>
              <a:gd name="T3" fmla="*/ 131762 h 657"/>
              <a:gd name="T4" fmla="*/ 1014413 w 651"/>
              <a:gd name="T5" fmla="*/ 279400 h 657"/>
              <a:gd name="T6" fmla="*/ 985838 w 651"/>
              <a:gd name="T7" fmla="*/ 371475 h 657"/>
              <a:gd name="T8" fmla="*/ 990600 w 651"/>
              <a:gd name="T9" fmla="*/ 508000 h 657"/>
              <a:gd name="T10" fmla="*/ 939800 w 651"/>
              <a:gd name="T11" fmla="*/ 612775 h 657"/>
              <a:gd name="T12" fmla="*/ 825500 w 651"/>
              <a:gd name="T13" fmla="*/ 723900 h 657"/>
              <a:gd name="T14" fmla="*/ 785813 w 651"/>
              <a:gd name="T15" fmla="*/ 852487 h 657"/>
              <a:gd name="T16" fmla="*/ 657225 w 651"/>
              <a:gd name="T17" fmla="*/ 785812 h 657"/>
              <a:gd name="T18" fmla="*/ 633413 w 651"/>
              <a:gd name="T19" fmla="*/ 827087 h 657"/>
              <a:gd name="T20" fmla="*/ 573088 w 651"/>
              <a:gd name="T21" fmla="*/ 850900 h 657"/>
              <a:gd name="T22" fmla="*/ 515938 w 651"/>
              <a:gd name="T23" fmla="*/ 847725 h 657"/>
              <a:gd name="T24" fmla="*/ 487363 w 651"/>
              <a:gd name="T25" fmla="*/ 884237 h 657"/>
              <a:gd name="T26" fmla="*/ 425450 w 651"/>
              <a:gd name="T27" fmla="*/ 966787 h 657"/>
              <a:gd name="T28" fmla="*/ 342900 w 651"/>
              <a:gd name="T29" fmla="*/ 1023937 h 657"/>
              <a:gd name="T30" fmla="*/ 254000 w 651"/>
              <a:gd name="T31" fmla="*/ 1042987 h 657"/>
              <a:gd name="T32" fmla="*/ 166688 w 651"/>
              <a:gd name="T33" fmla="*/ 1027112 h 657"/>
              <a:gd name="T34" fmla="*/ 138113 w 651"/>
              <a:gd name="T35" fmla="*/ 1012825 h 657"/>
              <a:gd name="T36" fmla="*/ 115888 w 651"/>
              <a:gd name="T37" fmla="*/ 957262 h 657"/>
              <a:gd name="T38" fmla="*/ 11113 w 651"/>
              <a:gd name="T39" fmla="*/ 812800 h 657"/>
              <a:gd name="T40" fmla="*/ 57150 w 651"/>
              <a:gd name="T41" fmla="*/ 757237 h 657"/>
              <a:gd name="T42" fmla="*/ 19050 w 651"/>
              <a:gd name="T43" fmla="*/ 690562 h 657"/>
              <a:gd name="T44" fmla="*/ 23813 w 651"/>
              <a:gd name="T45" fmla="*/ 617537 h 657"/>
              <a:gd name="T46" fmla="*/ 28575 w 651"/>
              <a:gd name="T47" fmla="*/ 547687 h 657"/>
              <a:gd name="T48" fmla="*/ 25400 w 651"/>
              <a:gd name="T49" fmla="*/ 498475 h 657"/>
              <a:gd name="T50" fmla="*/ 23813 w 651"/>
              <a:gd name="T51" fmla="*/ 433387 h 657"/>
              <a:gd name="T52" fmla="*/ 85725 w 651"/>
              <a:gd name="T53" fmla="*/ 400050 h 657"/>
              <a:gd name="T54" fmla="*/ 144463 w 651"/>
              <a:gd name="T55" fmla="*/ 327025 h 657"/>
              <a:gd name="T56" fmla="*/ 85725 w 651"/>
              <a:gd name="T57" fmla="*/ 369887 h 657"/>
              <a:gd name="T58" fmla="*/ 73025 w 651"/>
              <a:gd name="T59" fmla="*/ 252412 h 657"/>
              <a:gd name="T60" fmla="*/ 168275 w 651"/>
              <a:gd name="T61" fmla="*/ 250825 h 657"/>
              <a:gd name="T62" fmla="*/ 100013 w 651"/>
              <a:gd name="T63" fmla="*/ 227012 h 657"/>
              <a:gd name="T64" fmla="*/ 92075 w 651"/>
              <a:gd name="T65" fmla="*/ 160337 h 657"/>
              <a:gd name="T66" fmla="*/ 106363 w 651"/>
              <a:gd name="T67" fmla="*/ 90487 h 657"/>
              <a:gd name="T68" fmla="*/ 177800 w 651"/>
              <a:gd name="T69" fmla="*/ 74612 h 657"/>
              <a:gd name="T70" fmla="*/ 273050 w 651"/>
              <a:gd name="T71" fmla="*/ 98425 h 657"/>
              <a:gd name="T72" fmla="*/ 128588 w 651"/>
              <a:gd name="T73" fmla="*/ 38100 h 6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1"/>
              <a:gd name="T112" fmla="*/ 0 h 657"/>
              <a:gd name="T113" fmla="*/ 651 w 651"/>
              <a:gd name="T114" fmla="*/ 657 h 6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1" h="657">
                <a:moveTo>
                  <a:pt x="73" y="2"/>
                </a:moveTo>
                <a:lnTo>
                  <a:pt x="610" y="0"/>
                </a:lnTo>
                <a:lnTo>
                  <a:pt x="612" y="27"/>
                </a:lnTo>
                <a:cubicBezTo>
                  <a:pt x="612" y="41"/>
                  <a:pt x="616" y="68"/>
                  <a:pt x="613" y="83"/>
                </a:cubicBezTo>
                <a:cubicBezTo>
                  <a:pt x="610" y="98"/>
                  <a:pt x="588" y="104"/>
                  <a:pt x="592" y="119"/>
                </a:cubicBezTo>
                <a:cubicBezTo>
                  <a:pt x="596" y="134"/>
                  <a:pt x="630" y="161"/>
                  <a:pt x="639" y="176"/>
                </a:cubicBezTo>
                <a:cubicBezTo>
                  <a:pt x="648" y="191"/>
                  <a:pt x="651" y="202"/>
                  <a:pt x="648" y="212"/>
                </a:cubicBezTo>
                <a:cubicBezTo>
                  <a:pt x="645" y="222"/>
                  <a:pt x="629" y="225"/>
                  <a:pt x="621" y="234"/>
                </a:cubicBezTo>
                <a:cubicBezTo>
                  <a:pt x="613" y="243"/>
                  <a:pt x="600" y="252"/>
                  <a:pt x="600" y="266"/>
                </a:cubicBezTo>
                <a:cubicBezTo>
                  <a:pt x="600" y="280"/>
                  <a:pt x="626" y="307"/>
                  <a:pt x="624" y="320"/>
                </a:cubicBezTo>
                <a:cubicBezTo>
                  <a:pt x="622" y="333"/>
                  <a:pt x="593" y="336"/>
                  <a:pt x="588" y="347"/>
                </a:cubicBezTo>
                <a:cubicBezTo>
                  <a:pt x="583" y="358"/>
                  <a:pt x="599" y="374"/>
                  <a:pt x="592" y="386"/>
                </a:cubicBezTo>
                <a:cubicBezTo>
                  <a:pt x="585" y="398"/>
                  <a:pt x="559" y="405"/>
                  <a:pt x="547" y="417"/>
                </a:cubicBezTo>
                <a:cubicBezTo>
                  <a:pt x="535" y="429"/>
                  <a:pt x="523" y="442"/>
                  <a:pt x="520" y="456"/>
                </a:cubicBezTo>
                <a:cubicBezTo>
                  <a:pt x="517" y="470"/>
                  <a:pt x="530" y="487"/>
                  <a:pt x="526" y="500"/>
                </a:cubicBezTo>
                <a:cubicBezTo>
                  <a:pt x="522" y="513"/>
                  <a:pt x="512" y="540"/>
                  <a:pt x="495" y="537"/>
                </a:cubicBezTo>
                <a:cubicBezTo>
                  <a:pt x="478" y="534"/>
                  <a:pt x="439" y="489"/>
                  <a:pt x="426" y="482"/>
                </a:cubicBezTo>
                <a:cubicBezTo>
                  <a:pt x="413" y="475"/>
                  <a:pt x="417" y="492"/>
                  <a:pt x="414" y="495"/>
                </a:cubicBezTo>
                <a:cubicBezTo>
                  <a:pt x="411" y="498"/>
                  <a:pt x="408" y="499"/>
                  <a:pt x="405" y="503"/>
                </a:cubicBezTo>
                <a:cubicBezTo>
                  <a:pt x="402" y="507"/>
                  <a:pt x="402" y="516"/>
                  <a:pt x="399" y="521"/>
                </a:cubicBezTo>
                <a:cubicBezTo>
                  <a:pt x="396" y="526"/>
                  <a:pt x="394" y="529"/>
                  <a:pt x="388" y="531"/>
                </a:cubicBezTo>
                <a:cubicBezTo>
                  <a:pt x="382" y="533"/>
                  <a:pt x="369" y="537"/>
                  <a:pt x="361" y="536"/>
                </a:cubicBezTo>
                <a:cubicBezTo>
                  <a:pt x="353" y="535"/>
                  <a:pt x="346" y="525"/>
                  <a:pt x="340" y="525"/>
                </a:cubicBezTo>
                <a:cubicBezTo>
                  <a:pt x="334" y="525"/>
                  <a:pt x="328" y="529"/>
                  <a:pt x="325" y="534"/>
                </a:cubicBezTo>
                <a:cubicBezTo>
                  <a:pt x="322" y="539"/>
                  <a:pt x="324" y="550"/>
                  <a:pt x="321" y="554"/>
                </a:cubicBezTo>
                <a:cubicBezTo>
                  <a:pt x="318" y="558"/>
                  <a:pt x="310" y="554"/>
                  <a:pt x="307" y="557"/>
                </a:cubicBezTo>
                <a:cubicBezTo>
                  <a:pt x="304" y="560"/>
                  <a:pt x="307" y="564"/>
                  <a:pt x="301" y="573"/>
                </a:cubicBezTo>
                <a:cubicBezTo>
                  <a:pt x="295" y="582"/>
                  <a:pt x="278" y="602"/>
                  <a:pt x="268" y="609"/>
                </a:cubicBezTo>
                <a:cubicBezTo>
                  <a:pt x="258" y="616"/>
                  <a:pt x="250" y="611"/>
                  <a:pt x="241" y="617"/>
                </a:cubicBezTo>
                <a:cubicBezTo>
                  <a:pt x="232" y="623"/>
                  <a:pt x="225" y="640"/>
                  <a:pt x="216" y="645"/>
                </a:cubicBezTo>
                <a:cubicBezTo>
                  <a:pt x="207" y="650"/>
                  <a:pt x="195" y="645"/>
                  <a:pt x="186" y="647"/>
                </a:cubicBezTo>
                <a:cubicBezTo>
                  <a:pt x="177" y="649"/>
                  <a:pt x="169" y="657"/>
                  <a:pt x="160" y="657"/>
                </a:cubicBezTo>
                <a:cubicBezTo>
                  <a:pt x="151" y="657"/>
                  <a:pt x="142" y="649"/>
                  <a:pt x="133" y="647"/>
                </a:cubicBezTo>
                <a:cubicBezTo>
                  <a:pt x="124" y="645"/>
                  <a:pt x="110" y="649"/>
                  <a:pt x="105" y="647"/>
                </a:cubicBezTo>
                <a:cubicBezTo>
                  <a:pt x="100" y="645"/>
                  <a:pt x="102" y="635"/>
                  <a:pt x="99" y="633"/>
                </a:cubicBezTo>
                <a:cubicBezTo>
                  <a:pt x="96" y="631"/>
                  <a:pt x="91" y="639"/>
                  <a:pt x="87" y="638"/>
                </a:cubicBezTo>
                <a:cubicBezTo>
                  <a:pt x="83" y="637"/>
                  <a:pt x="74" y="630"/>
                  <a:pt x="72" y="624"/>
                </a:cubicBezTo>
                <a:cubicBezTo>
                  <a:pt x="70" y="618"/>
                  <a:pt x="78" y="609"/>
                  <a:pt x="73" y="603"/>
                </a:cubicBezTo>
                <a:cubicBezTo>
                  <a:pt x="68" y="597"/>
                  <a:pt x="53" y="603"/>
                  <a:pt x="42" y="588"/>
                </a:cubicBezTo>
                <a:cubicBezTo>
                  <a:pt x="31" y="573"/>
                  <a:pt x="11" y="531"/>
                  <a:pt x="7" y="512"/>
                </a:cubicBezTo>
                <a:cubicBezTo>
                  <a:pt x="3" y="493"/>
                  <a:pt x="10" y="479"/>
                  <a:pt x="15" y="473"/>
                </a:cubicBezTo>
                <a:cubicBezTo>
                  <a:pt x="20" y="467"/>
                  <a:pt x="33" y="478"/>
                  <a:pt x="36" y="477"/>
                </a:cubicBezTo>
                <a:cubicBezTo>
                  <a:pt x="39" y="476"/>
                  <a:pt x="40" y="471"/>
                  <a:pt x="36" y="464"/>
                </a:cubicBezTo>
                <a:cubicBezTo>
                  <a:pt x="32" y="457"/>
                  <a:pt x="18" y="445"/>
                  <a:pt x="12" y="435"/>
                </a:cubicBezTo>
                <a:cubicBezTo>
                  <a:pt x="6" y="425"/>
                  <a:pt x="0" y="410"/>
                  <a:pt x="1" y="402"/>
                </a:cubicBezTo>
                <a:cubicBezTo>
                  <a:pt x="2" y="394"/>
                  <a:pt x="14" y="395"/>
                  <a:pt x="15" y="389"/>
                </a:cubicBezTo>
                <a:cubicBezTo>
                  <a:pt x="16" y="383"/>
                  <a:pt x="10" y="372"/>
                  <a:pt x="10" y="365"/>
                </a:cubicBezTo>
                <a:cubicBezTo>
                  <a:pt x="10" y="358"/>
                  <a:pt x="19" y="352"/>
                  <a:pt x="18" y="345"/>
                </a:cubicBezTo>
                <a:cubicBezTo>
                  <a:pt x="17" y="338"/>
                  <a:pt x="4" y="328"/>
                  <a:pt x="4" y="323"/>
                </a:cubicBezTo>
                <a:cubicBezTo>
                  <a:pt x="4" y="318"/>
                  <a:pt x="9" y="317"/>
                  <a:pt x="16" y="314"/>
                </a:cubicBezTo>
                <a:cubicBezTo>
                  <a:pt x="23" y="311"/>
                  <a:pt x="48" y="315"/>
                  <a:pt x="48" y="308"/>
                </a:cubicBezTo>
                <a:cubicBezTo>
                  <a:pt x="48" y="301"/>
                  <a:pt x="16" y="280"/>
                  <a:pt x="15" y="273"/>
                </a:cubicBezTo>
                <a:cubicBezTo>
                  <a:pt x="14" y="266"/>
                  <a:pt x="39" y="269"/>
                  <a:pt x="45" y="266"/>
                </a:cubicBezTo>
                <a:cubicBezTo>
                  <a:pt x="51" y="263"/>
                  <a:pt x="51" y="255"/>
                  <a:pt x="54" y="252"/>
                </a:cubicBezTo>
                <a:cubicBezTo>
                  <a:pt x="57" y="249"/>
                  <a:pt x="60" y="254"/>
                  <a:pt x="66" y="246"/>
                </a:cubicBezTo>
                <a:cubicBezTo>
                  <a:pt x="72" y="238"/>
                  <a:pt x="90" y="212"/>
                  <a:pt x="91" y="206"/>
                </a:cubicBezTo>
                <a:cubicBezTo>
                  <a:pt x="92" y="200"/>
                  <a:pt x="78" y="207"/>
                  <a:pt x="72" y="212"/>
                </a:cubicBezTo>
                <a:cubicBezTo>
                  <a:pt x="66" y="217"/>
                  <a:pt x="59" y="231"/>
                  <a:pt x="54" y="233"/>
                </a:cubicBezTo>
                <a:cubicBezTo>
                  <a:pt x="49" y="235"/>
                  <a:pt x="40" y="237"/>
                  <a:pt x="39" y="225"/>
                </a:cubicBezTo>
                <a:cubicBezTo>
                  <a:pt x="38" y="213"/>
                  <a:pt x="38" y="169"/>
                  <a:pt x="46" y="159"/>
                </a:cubicBezTo>
                <a:cubicBezTo>
                  <a:pt x="54" y="149"/>
                  <a:pt x="77" y="167"/>
                  <a:pt x="87" y="167"/>
                </a:cubicBezTo>
                <a:cubicBezTo>
                  <a:pt x="97" y="167"/>
                  <a:pt x="103" y="161"/>
                  <a:pt x="106" y="158"/>
                </a:cubicBezTo>
                <a:cubicBezTo>
                  <a:pt x="109" y="155"/>
                  <a:pt x="115" y="149"/>
                  <a:pt x="108" y="147"/>
                </a:cubicBezTo>
                <a:cubicBezTo>
                  <a:pt x="101" y="145"/>
                  <a:pt x="72" y="145"/>
                  <a:pt x="63" y="143"/>
                </a:cubicBezTo>
                <a:cubicBezTo>
                  <a:pt x="54" y="141"/>
                  <a:pt x="55" y="139"/>
                  <a:pt x="54" y="132"/>
                </a:cubicBezTo>
                <a:cubicBezTo>
                  <a:pt x="53" y="125"/>
                  <a:pt x="55" y="110"/>
                  <a:pt x="58" y="101"/>
                </a:cubicBezTo>
                <a:cubicBezTo>
                  <a:pt x="61" y="92"/>
                  <a:pt x="69" y="82"/>
                  <a:pt x="70" y="75"/>
                </a:cubicBezTo>
                <a:cubicBezTo>
                  <a:pt x="71" y="68"/>
                  <a:pt x="66" y="61"/>
                  <a:pt x="67" y="57"/>
                </a:cubicBezTo>
                <a:cubicBezTo>
                  <a:pt x="68" y="53"/>
                  <a:pt x="71" y="52"/>
                  <a:pt x="78" y="50"/>
                </a:cubicBezTo>
                <a:cubicBezTo>
                  <a:pt x="85" y="48"/>
                  <a:pt x="102" y="45"/>
                  <a:pt x="112" y="47"/>
                </a:cubicBezTo>
                <a:cubicBezTo>
                  <a:pt x="122" y="49"/>
                  <a:pt x="131" y="60"/>
                  <a:pt x="141" y="63"/>
                </a:cubicBezTo>
                <a:cubicBezTo>
                  <a:pt x="151" y="66"/>
                  <a:pt x="174" y="65"/>
                  <a:pt x="172" y="62"/>
                </a:cubicBezTo>
                <a:cubicBezTo>
                  <a:pt x="170" y="59"/>
                  <a:pt x="144" y="51"/>
                  <a:pt x="129" y="45"/>
                </a:cubicBezTo>
                <a:cubicBezTo>
                  <a:pt x="114" y="39"/>
                  <a:pt x="90" y="31"/>
                  <a:pt x="81" y="24"/>
                </a:cubicBezTo>
                <a:lnTo>
                  <a:pt x="73" y="2"/>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pic>
        <p:nvPicPr>
          <p:cNvPr id="6154" name="Picture 10"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18063" y="463550"/>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6155" name="Freeform 11"/>
          <p:cNvSpPr>
            <a:spLocks/>
          </p:cNvSpPr>
          <p:nvPr/>
        </p:nvSpPr>
        <p:spPr bwMode="auto">
          <a:xfrm>
            <a:off x="6754813" y="6662738"/>
            <a:ext cx="590550" cy="171450"/>
          </a:xfrm>
          <a:custGeom>
            <a:avLst/>
            <a:gdLst>
              <a:gd name="T0" fmla="*/ 25400 w 372"/>
              <a:gd name="T1" fmla="*/ 22225 h 108"/>
              <a:gd name="T2" fmla="*/ 26988 w 372"/>
              <a:gd name="T3" fmla="*/ 42863 h 108"/>
              <a:gd name="T4" fmla="*/ 3175 w 372"/>
              <a:gd name="T5" fmla="*/ 74613 h 108"/>
              <a:gd name="T6" fmla="*/ 6350 w 372"/>
              <a:gd name="T7" fmla="*/ 95250 h 108"/>
              <a:gd name="T8" fmla="*/ 36513 w 372"/>
              <a:gd name="T9" fmla="*/ 93662 h 108"/>
              <a:gd name="T10" fmla="*/ 93662 w 372"/>
              <a:gd name="T11" fmla="*/ 114300 h 108"/>
              <a:gd name="T12" fmla="*/ 125413 w 372"/>
              <a:gd name="T13" fmla="*/ 104775 h 108"/>
              <a:gd name="T14" fmla="*/ 173037 w 372"/>
              <a:gd name="T15" fmla="*/ 123825 h 108"/>
              <a:gd name="T16" fmla="*/ 230188 w 372"/>
              <a:gd name="T17" fmla="*/ 122238 h 108"/>
              <a:gd name="T18" fmla="*/ 250825 w 372"/>
              <a:gd name="T19" fmla="*/ 147638 h 108"/>
              <a:gd name="T20" fmla="*/ 288925 w 372"/>
              <a:gd name="T21" fmla="*/ 169863 h 108"/>
              <a:gd name="T22" fmla="*/ 344487 w 372"/>
              <a:gd name="T23" fmla="*/ 171450 h 108"/>
              <a:gd name="T24" fmla="*/ 377825 w 372"/>
              <a:gd name="T25" fmla="*/ 142875 h 108"/>
              <a:gd name="T26" fmla="*/ 417513 w 372"/>
              <a:gd name="T27" fmla="*/ 128588 h 108"/>
              <a:gd name="T28" fmla="*/ 503238 w 372"/>
              <a:gd name="T29" fmla="*/ 128588 h 108"/>
              <a:gd name="T30" fmla="*/ 539750 w 372"/>
              <a:gd name="T31" fmla="*/ 123825 h 108"/>
              <a:gd name="T32" fmla="*/ 577850 w 372"/>
              <a:gd name="T33" fmla="*/ 112713 h 108"/>
              <a:gd name="T34" fmla="*/ 574675 w 372"/>
              <a:gd name="T35" fmla="*/ 90487 h 108"/>
              <a:gd name="T36" fmla="*/ 588963 w 372"/>
              <a:gd name="T37" fmla="*/ 57150 h 108"/>
              <a:gd name="T38" fmla="*/ 582613 w 372"/>
              <a:gd name="T39" fmla="*/ 42863 h 108"/>
              <a:gd name="T40" fmla="*/ 558800 w 372"/>
              <a:gd name="T41" fmla="*/ 60325 h 108"/>
              <a:gd name="T42" fmla="*/ 536575 w 372"/>
              <a:gd name="T43" fmla="*/ 84138 h 108"/>
              <a:gd name="T44" fmla="*/ 503238 w 372"/>
              <a:gd name="T45" fmla="*/ 84138 h 108"/>
              <a:gd name="T46" fmla="*/ 484188 w 372"/>
              <a:gd name="T47" fmla="*/ 90487 h 108"/>
              <a:gd name="T48" fmla="*/ 436563 w 372"/>
              <a:gd name="T49" fmla="*/ 57150 h 108"/>
              <a:gd name="T50" fmla="*/ 388937 w 372"/>
              <a:gd name="T51" fmla="*/ 57150 h 108"/>
              <a:gd name="T52" fmla="*/ 369887 w 372"/>
              <a:gd name="T53" fmla="*/ 71438 h 108"/>
              <a:gd name="T54" fmla="*/ 311150 w 372"/>
              <a:gd name="T55" fmla="*/ 50800 h 108"/>
              <a:gd name="T56" fmla="*/ 241300 w 372"/>
              <a:gd name="T57" fmla="*/ 60325 h 108"/>
              <a:gd name="T58" fmla="*/ 193675 w 372"/>
              <a:gd name="T59" fmla="*/ 74613 h 108"/>
              <a:gd name="T60" fmla="*/ 150812 w 372"/>
              <a:gd name="T61" fmla="*/ 47625 h 108"/>
              <a:gd name="T62" fmla="*/ 155575 w 372"/>
              <a:gd name="T63" fmla="*/ 26988 h 108"/>
              <a:gd name="T64" fmla="*/ 149225 w 372"/>
              <a:gd name="T65" fmla="*/ 3175 h 108"/>
              <a:gd name="T66" fmla="*/ 122238 w 372"/>
              <a:gd name="T67" fmla="*/ 31750 h 108"/>
              <a:gd name="T68" fmla="*/ 87312 w 372"/>
              <a:gd name="T69" fmla="*/ 22225 h 108"/>
              <a:gd name="T70" fmla="*/ 68263 w 372"/>
              <a:gd name="T71" fmla="*/ 0 h 108"/>
              <a:gd name="T72" fmla="*/ 49212 w 372"/>
              <a:gd name="T73" fmla="*/ 22225 h 108"/>
              <a:gd name="T74" fmla="*/ 25400 w 372"/>
              <a:gd name="T75" fmla="*/ 22225 h 1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2"/>
              <a:gd name="T115" fmla="*/ 0 h 108"/>
              <a:gd name="T116" fmla="*/ 372 w 372"/>
              <a:gd name="T117" fmla="*/ 108 h 1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2" h="108">
                <a:moveTo>
                  <a:pt x="16" y="14"/>
                </a:moveTo>
                <a:cubicBezTo>
                  <a:pt x="14" y="16"/>
                  <a:pt x="19" y="22"/>
                  <a:pt x="17" y="27"/>
                </a:cubicBezTo>
                <a:cubicBezTo>
                  <a:pt x="15" y="32"/>
                  <a:pt x="4" y="42"/>
                  <a:pt x="2" y="47"/>
                </a:cubicBezTo>
                <a:cubicBezTo>
                  <a:pt x="0" y="52"/>
                  <a:pt x="1" y="58"/>
                  <a:pt x="4" y="60"/>
                </a:cubicBezTo>
                <a:lnTo>
                  <a:pt x="23" y="59"/>
                </a:lnTo>
                <a:lnTo>
                  <a:pt x="59" y="72"/>
                </a:lnTo>
                <a:lnTo>
                  <a:pt x="79" y="66"/>
                </a:lnTo>
                <a:lnTo>
                  <a:pt x="109" y="78"/>
                </a:lnTo>
                <a:lnTo>
                  <a:pt x="145" y="77"/>
                </a:lnTo>
                <a:lnTo>
                  <a:pt x="158" y="93"/>
                </a:lnTo>
                <a:lnTo>
                  <a:pt x="182" y="107"/>
                </a:lnTo>
                <a:lnTo>
                  <a:pt x="217" y="108"/>
                </a:lnTo>
                <a:lnTo>
                  <a:pt x="238" y="90"/>
                </a:lnTo>
                <a:lnTo>
                  <a:pt x="263" y="81"/>
                </a:lnTo>
                <a:lnTo>
                  <a:pt x="317" y="81"/>
                </a:lnTo>
                <a:cubicBezTo>
                  <a:pt x="330" y="81"/>
                  <a:pt x="332" y="80"/>
                  <a:pt x="340" y="78"/>
                </a:cubicBezTo>
                <a:cubicBezTo>
                  <a:pt x="348" y="76"/>
                  <a:pt x="360" y="74"/>
                  <a:pt x="364" y="71"/>
                </a:cubicBezTo>
                <a:cubicBezTo>
                  <a:pt x="368" y="68"/>
                  <a:pt x="361" y="63"/>
                  <a:pt x="362" y="57"/>
                </a:cubicBezTo>
                <a:cubicBezTo>
                  <a:pt x="363" y="51"/>
                  <a:pt x="370" y="41"/>
                  <a:pt x="371" y="36"/>
                </a:cubicBezTo>
                <a:cubicBezTo>
                  <a:pt x="372" y="31"/>
                  <a:pt x="370" y="27"/>
                  <a:pt x="367" y="27"/>
                </a:cubicBezTo>
                <a:cubicBezTo>
                  <a:pt x="364" y="27"/>
                  <a:pt x="357" y="34"/>
                  <a:pt x="352" y="38"/>
                </a:cubicBezTo>
                <a:cubicBezTo>
                  <a:pt x="347" y="42"/>
                  <a:pt x="344" y="51"/>
                  <a:pt x="338" y="53"/>
                </a:cubicBezTo>
                <a:cubicBezTo>
                  <a:pt x="332" y="55"/>
                  <a:pt x="322" y="52"/>
                  <a:pt x="317" y="53"/>
                </a:cubicBezTo>
                <a:cubicBezTo>
                  <a:pt x="312" y="54"/>
                  <a:pt x="312" y="60"/>
                  <a:pt x="305" y="57"/>
                </a:cubicBezTo>
                <a:cubicBezTo>
                  <a:pt x="298" y="54"/>
                  <a:pt x="285" y="39"/>
                  <a:pt x="275" y="36"/>
                </a:cubicBezTo>
                <a:cubicBezTo>
                  <a:pt x="265" y="33"/>
                  <a:pt x="252" y="35"/>
                  <a:pt x="245" y="36"/>
                </a:cubicBezTo>
                <a:cubicBezTo>
                  <a:pt x="238" y="37"/>
                  <a:pt x="241" y="46"/>
                  <a:pt x="233" y="45"/>
                </a:cubicBezTo>
                <a:cubicBezTo>
                  <a:pt x="225" y="44"/>
                  <a:pt x="209" y="33"/>
                  <a:pt x="196" y="32"/>
                </a:cubicBezTo>
                <a:cubicBezTo>
                  <a:pt x="183" y="31"/>
                  <a:pt x="164" y="36"/>
                  <a:pt x="152" y="38"/>
                </a:cubicBezTo>
                <a:cubicBezTo>
                  <a:pt x="140" y="40"/>
                  <a:pt x="131" y="48"/>
                  <a:pt x="122" y="47"/>
                </a:cubicBezTo>
                <a:cubicBezTo>
                  <a:pt x="113" y="46"/>
                  <a:pt x="99" y="35"/>
                  <a:pt x="95" y="30"/>
                </a:cubicBezTo>
                <a:cubicBezTo>
                  <a:pt x="91" y="25"/>
                  <a:pt x="98" y="22"/>
                  <a:pt x="98" y="17"/>
                </a:cubicBezTo>
                <a:cubicBezTo>
                  <a:pt x="98" y="12"/>
                  <a:pt x="97" y="2"/>
                  <a:pt x="94" y="2"/>
                </a:cubicBezTo>
                <a:cubicBezTo>
                  <a:pt x="91" y="2"/>
                  <a:pt x="83" y="18"/>
                  <a:pt x="77" y="20"/>
                </a:cubicBezTo>
                <a:cubicBezTo>
                  <a:pt x="71" y="22"/>
                  <a:pt x="61" y="17"/>
                  <a:pt x="55" y="14"/>
                </a:cubicBezTo>
                <a:cubicBezTo>
                  <a:pt x="49" y="11"/>
                  <a:pt x="47" y="0"/>
                  <a:pt x="43" y="0"/>
                </a:cubicBezTo>
                <a:cubicBezTo>
                  <a:pt x="39" y="0"/>
                  <a:pt x="35" y="12"/>
                  <a:pt x="31" y="14"/>
                </a:cubicBezTo>
                <a:cubicBezTo>
                  <a:pt x="27" y="16"/>
                  <a:pt x="20" y="12"/>
                  <a:pt x="16" y="14"/>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pic>
        <p:nvPicPr>
          <p:cNvPr id="6156" name="Picture 12"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59600" y="6689725"/>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Freeform 14"/>
          <p:cNvSpPr>
            <a:spLocks/>
          </p:cNvSpPr>
          <p:nvPr/>
        </p:nvSpPr>
        <p:spPr bwMode="auto">
          <a:xfrm>
            <a:off x="2252663" y="3263900"/>
            <a:ext cx="1673225" cy="1422400"/>
          </a:xfrm>
          <a:custGeom>
            <a:avLst/>
            <a:gdLst>
              <a:gd name="T0" fmla="*/ 26987 w 1054"/>
              <a:gd name="T1" fmla="*/ 1074738 h 896"/>
              <a:gd name="T2" fmla="*/ 0 w 1054"/>
              <a:gd name="T3" fmla="*/ 969963 h 896"/>
              <a:gd name="T4" fmla="*/ 122237 w 1054"/>
              <a:gd name="T5" fmla="*/ 725487 h 896"/>
              <a:gd name="T6" fmla="*/ 204788 w 1054"/>
              <a:gd name="T7" fmla="*/ 396875 h 896"/>
              <a:gd name="T8" fmla="*/ 142875 w 1054"/>
              <a:gd name="T9" fmla="*/ 46037 h 896"/>
              <a:gd name="T10" fmla="*/ 157162 w 1054"/>
              <a:gd name="T11" fmla="*/ 6350 h 896"/>
              <a:gd name="T12" fmla="*/ 280987 w 1054"/>
              <a:gd name="T13" fmla="*/ 49212 h 896"/>
              <a:gd name="T14" fmla="*/ 412750 w 1054"/>
              <a:gd name="T15" fmla="*/ 69850 h 896"/>
              <a:gd name="T16" fmla="*/ 469900 w 1054"/>
              <a:gd name="T17" fmla="*/ 77788 h 896"/>
              <a:gd name="T18" fmla="*/ 546100 w 1054"/>
              <a:gd name="T19" fmla="*/ 130175 h 896"/>
              <a:gd name="T20" fmla="*/ 747712 w 1054"/>
              <a:gd name="T21" fmla="*/ 101600 h 896"/>
              <a:gd name="T22" fmla="*/ 852487 w 1054"/>
              <a:gd name="T23" fmla="*/ 46037 h 896"/>
              <a:gd name="T24" fmla="*/ 1104900 w 1054"/>
              <a:gd name="T25" fmla="*/ 53975 h 896"/>
              <a:gd name="T26" fmla="*/ 1255712 w 1054"/>
              <a:gd name="T27" fmla="*/ 41275 h 896"/>
              <a:gd name="T28" fmla="*/ 1319212 w 1054"/>
              <a:gd name="T29" fmla="*/ 84138 h 896"/>
              <a:gd name="T30" fmla="*/ 1631950 w 1054"/>
              <a:gd name="T31" fmla="*/ 127000 h 896"/>
              <a:gd name="T32" fmla="*/ 1627188 w 1054"/>
              <a:gd name="T33" fmla="*/ 306388 h 896"/>
              <a:gd name="T34" fmla="*/ 1660525 w 1054"/>
              <a:gd name="T35" fmla="*/ 369887 h 896"/>
              <a:gd name="T36" fmla="*/ 1547812 w 1054"/>
              <a:gd name="T37" fmla="*/ 430213 h 896"/>
              <a:gd name="T38" fmla="*/ 1481137 w 1054"/>
              <a:gd name="T39" fmla="*/ 511175 h 896"/>
              <a:gd name="T40" fmla="*/ 1420812 w 1054"/>
              <a:gd name="T41" fmla="*/ 577850 h 896"/>
              <a:gd name="T42" fmla="*/ 1495425 w 1054"/>
              <a:gd name="T43" fmla="*/ 641350 h 896"/>
              <a:gd name="T44" fmla="*/ 1506537 w 1054"/>
              <a:gd name="T45" fmla="*/ 582613 h 896"/>
              <a:gd name="T46" fmla="*/ 1558925 w 1054"/>
              <a:gd name="T47" fmla="*/ 550863 h 896"/>
              <a:gd name="T48" fmla="*/ 1587500 w 1054"/>
              <a:gd name="T49" fmla="*/ 663575 h 896"/>
              <a:gd name="T50" fmla="*/ 1616075 w 1054"/>
              <a:gd name="T51" fmla="*/ 763587 h 896"/>
              <a:gd name="T52" fmla="*/ 1511300 w 1054"/>
              <a:gd name="T53" fmla="*/ 882650 h 896"/>
              <a:gd name="T54" fmla="*/ 1544637 w 1054"/>
              <a:gd name="T55" fmla="*/ 998538 h 896"/>
              <a:gd name="T56" fmla="*/ 1514475 w 1054"/>
              <a:gd name="T57" fmla="*/ 1093788 h 896"/>
              <a:gd name="T58" fmla="*/ 1630363 w 1054"/>
              <a:gd name="T59" fmla="*/ 1163638 h 896"/>
              <a:gd name="T60" fmla="*/ 1590675 w 1054"/>
              <a:gd name="T61" fmla="*/ 1258888 h 896"/>
              <a:gd name="T62" fmla="*/ 1528762 w 1054"/>
              <a:gd name="T63" fmla="*/ 1277938 h 896"/>
              <a:gd name="T64" fmla="*/ 1485900 w 1054"/>
              <a:gd name="T65" fmla="*/ 1320800 h 896"/>
              <a:gd name="T66" fmla="*/ 1400175 w 1054"/>
              <a:gd name="T67" fmla="*/ 1363663 h 896"/>
              <a:gd name="T68" fmla="*/ 1300162 w 1054"/>
              <a:gd name="T69" fmla="*/ 1360488 h 896"/>
              <a:gd name="T70" fmla="*/ 1204912 w 1054"/>
              <a:gd name="T71" fmla="*/ 1316038 h 896"/>
              <a:gd name="T72" fmla="*/ 1158875 w 1054"/>
              <a:gd name="T73" fmla="*/ 1260475 h 896"/>
              <a:gd name="T74" fmla="*/ 1166812 w 1054"/>
              <a:gd name="T75" fmla="*/ 1212850 h 896"/>
              <a:gd name="T76" fmla="*/ 1100137 w 1054"/>
              <a:gd name="T77" fmla="*/ 1230313 h 896"/>
              <a:gd name="T78" fmla="*/ 1033462 w 1054"/>
              <a:gd name="T79" fmla="*/ 1198563 h 896"/>
              <a:gd name="T80" fmla="*/ 952500 w 1054"/>
              <a:gd name="T81" fmla="*/ 1189038 h 896"/>
              <a:gd name="T82" fmla="*/ 901700 w 1054"/>
              <a:gd name="T83" fmla="*/ 1193800 h 896"/>
              <a:gd name="T84" fmla="*/ 844550 w 1054"/>
              <a:gd name="T85" fmla="*/ 1222375 h 896"/>
              <a:gd name="T86" fmla="*/ 781050 w 1054"/>
              <a:gd name="T87" fmla="*/ 1316038 h 896"/>
              <a:gd name="T88" fmla="*/ 814388 w 1054"/>
              <a:gd name="T89" fmla="*/ 1382713 h 896"/>
              <a:gd name="T90" fmla="*/ 757237 w 1054"/>
              <a:gd name="T91" fmla="*/ 1393825 h 896"/>
              <a:gd name="T92" fmla="*/ 635000 w 1054"/>
              <a:gd name="T93" fmla="*/ 1368425 h 896"/>
              <a:gd name="T94" fmla="*/ 490537 w 1054"/>
              <a:gd name="T95" fmla="*/ 1277938 h 896"/>
              <a:gd name="T96" fmla="*/ 415925 w 1054"/>
              <a:gd name="T97" fmla="*/ 1225550 h 896"/>
              <a:gd name="T98" fmla="*/ 354012 w 1054"/>
              <a:gd name="T99" fmla="*/ 1268413 h 896"/>
              <a:gd name="T100" fmla="*/ 219075 w 1054"/>
              <a:gd name="T101" fmla="*/ 1177925 h 896"/>
              <a:gd name="T102" fmla="*/ 80962 w 1054"/>
              <a:gd name="T103" fmla="*/ 1093788 h 8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54"/>
              <a:gd name="T157" fmla="*/ 0 h 896"/>
              <a:gd name="T158" fmla="*/ 1054 w 1054"/>
              <a:gd name="T159" fmla="*/ 896 h 8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54" h="896">
                <a:moveTo>
                  <a:pt x="51" y="689"/>
                </a:moveTo>
                <a:lnTo>
                  <a:pt x="17" y="677"/>
                </a:lnTo>
                <a:lnTo>
                  <a:pt x="15" y="625"/>
                </a:lnTo>
                <a:lnTo>
                  <a:pt x="0" y="611"/>
                </a:lnTo>
                <a:lnTo>
                  <a:pt x="15" y="584"/>
                </a:lnTo>
                <a:cubicBezTo>
                  <a:pt x="28" y="558"/>
                  <a:pt x="59" y="500"/>
                  <a:pt x="77" y="457"/>
                </a:cubicBezTo>
                <a:cubicBezTo>
                  <a:pt x="95" y="414"/>
                  <a:pt x="114" y="360"/>
                  <a:pt x="123" y="326"/>
                </a:cubicBezTo>
                <a:cubicBezTo>
                  <a:pt x="132" y="292"/>
                  <a:pt x="130" y="285"/>
                  <a:pt x="129" y="250"/>
                </a:cubicBezTo>
                <a:cubicBezTo>
                  <a:pt x="128" y="215"/>
                  <a:pt x="122" y="150"/>
                  <a:pt x="116" y="113"/>
                </a:cubicBezTo>
                <a:cubicBezTo>
                  <a:pt x="110" y="76"/>
                  <a:pt x="95" y="46"/>
                  <a:pt x="90" y="29"/>
                </a:cubicBezTo>
                <a:lnTo>
                  <a:pt x="84" y="11"/>
                </a:lnTo>
                <a:lnTo>
                  <a:pt x="99" y="4"/>
                </a:lnTo>
                <a:cubicBezTo>
                  <a:pt x="108" y="3"/>
                  <a:pt x="125" y="0"/>
                  <a:pt x="138" y="4"/>
                </a:cubicBezTo>
                <a:cubicBezTo>
                  <a:pt x="151" y="8"/>
                  <a:pt x="163" y="27"/>
                  <a:pt x="177" y="31"/>
                </a:cubicBezTo>
                <a:cubicBezTo>
                  <a:pt x="191" y="35"/>
                  <a:pt x="207" y="29"/>
                  <a:pt x="221" y="31"/>
                </a:cubicBezTo>
                <a:cubicBezTo>
                  <a:pt x="235" y="33"/>
                  <a:pt x="250" y="40"/>
                  <a:pt x="260" y="44"/>
                </a:cubicBezTo>
                <a:cubicBezTo>
                  <a:pt x="270" y="48"/>
                  <a:pt x="275" y="55"/>
                  <a:pt x="281" y="56"/>
                </a:cubicBezTo>
                <a:cubicBezTo>
                  <a:pt x="287" y="57"/>
                  <a:pt x="289" y="47"/>
                  <a:pt x="296" y="49"/>
                </a:cubicBezTo>
                <a:cubicBezTo>
                  <a:pt x="303" y="51"/>
                  <a:pt x="313" y="66"/>
                  <a:pt x="321" y="71"/>
                </a:cubicBezTo>
                <a:cubicBezTo>
                  <a:pt x="329" y="76"/>
                  <a:pt x="332" y="81"/>
                  <a:pt x="344" y="82"/>
                </a:cubicBezTo>
                <a:cubicBezTo>
                  <a:pt x="356" y="83"/>
                  <a:pt x="375" y="83"/>
                  <a:pt x="396" y="80"/>
                </a:cubicBezTo>
                <a:cubicBezTo>
                  <a:pt x="417" y="77"/>
                  <a:pt x="450" y="70"/>
                  <a:pt x="471" y="64"/>
                </a:cubicBezTo>
                <a:cubicBezTo>
                  <a:pt x="492" y="58"/>
                  <a:pt x="510" y="49"/>
                  <a:pt x="521" y="43"/>
                </a:cubicBezTo>
                <a:cubicBezTo>
                  <a:pt x="532" y="37"/>
                  <a:pt x="523" y="32"/>
                  <a:pt x="537" y="29"/>
                </a:cubicBezTo>
                <a:cubicBezTo>
                  <a:pt x="551" y="26"/>
                  <a:pt x="577" y="25"/>
                  <a:pt x="603" y="26"/>
                </a:cubicBezTo>
                <a:cubicBezTo>
                  <a:pt x="629" y="27"/>
                  <a:pt x="667" y="33"/>
                  <a:pt x="696" y="34"/>
                </a:cubicBezTo>
                <a:cubicBezTo>
                  <a:pt x="725" y="35"/>
                  <a:pt x="761" y="33"/>
                  <a:pt x="777" y="32"/>
                </a:cubicBezTo>
                <a:lnTo>
                  <a:pt x="791" y="26"/>
                </a:lnTo>
                <a:lnTo>
                  <a:pt x="806" y="43"/>
                </a:lnTo>
                <a:cubicBezTo>
                  <a:pt x="813" y="47"/>
                  <a:pt x="793" y="50"/>
                  <a:pt x="831" y="53"/>
                </a:cubicBezTo>
                <a:lnTo>
                  <a:pt x="1034" y="58"/>
                </a:lnTo>
                <a:lnTo>
                  <a:pt x="1028" y="80"/>
                </a:lnTo>
                <a:cubicBezTo>
                  <a:pt x="1022" y="95"/>
                  <a:pt x="999" y="130"/>
                  <a:pt x="999" y="149"/>
                </a:cubicBezTo>
                <a:cubicBezTo>
                  <a:pt x="999" y="168"/>
                  <a:pt x="1017" y="183"/>
                  <a:pt x="1025" y="193"/>
                </a:cubicBezTo>
                <a:cubicBezTo>
                  <a:pt x="1033" y="203"/>
                  <a:pt x="1045" y="202"/>
                  <a:pt x="1049" y="209"/>
                </a:cubicBezTo>
                <a:cubicBezTo>
                  <a:pt x="1053" y="216"/>
                  <a:pt x="1054" y="224"/>
                  <a:pt x="1046" y="233"/>
                </a:cubicBezTo>
                <a:cubicBezTo>
                  <a:pt x="1038" y="242"/>
                  <a:pt x="1014" y="260"/>
                  <a:pt x="1002" y="266"/>
                </a:cubicBezTo>
                <a:cubicBezTo>
                  <a:pt x="990" y="272"/>
                  <a:pt x="984" y="263"/>
                  <a:pt x="975" y="271"/>
                </a:cubicBezTo>
                <a:cubicBezTo>
                  <a:pt x="966" y="279"/>
                  <a:pt x="953" y="306"/>
                  <a:pt x="946" y="314"/>
                </a:cubicBezTo>
                <a:lnTo>
                  <a:pt x="933" y="322"/>
                </a:lnTo>
                <a:cubicBezTo>
                  <a:pt x="928" y="327"/>
                  <a:pt x="921" y="339"/>
                  <a:pt x="915" y="346"/>
                </a:cubicBezTo>
                <a:cubicBezTo>
                  <a:pt x="909" y="353"/>
                  <a:pt x="899" y="356"/>
                  <a:pt x="895" y="364"/>
                </a:cubicBezTo>
                <a:cubicBezTo>
                  <a:pt x="891" y="372"/>
                  <a:pt x="883" y="387"/>
                  <a:pt x="891" y="394"/>
                </a:cubicBezTo>
                <a:cubicBezTo>
                  <a:pt x="899" y="401"/>
                  <a:pt x="931" y="406"/>
                  <a:pt x="942" y="404"/>
                </a:cubicBezTo>
                <a:cubicBezTo>
                  <a:pt x="953" y="402"/>
                  <a:pt x="954" y="389"/>
                  <a:pt x="955" y="383"/>
                </a:cubicBezTo>
                <a:cubicBezTo>
                  <a:pt x="956" y="377"/>
                  <a:pt x="947" y="373"/>
                  <a:pt x="949" y="367"/>
                </a:cubicBezTo>
                <a:cubicBezTo>
                  <a:pt x="951" y="361"/>
                  <a:pt x="961" y="350"/>
                  <a:pt x="966" y="347"/>
                </a:cubicBezTo>
                <a:cubicBezTo>
                  <a:pt x="971" y="344"/>
                  <a:pt x="978" y="346"/>
                  <a:pt x="982" y="347"/>
                </a:cubicBezTo>
                <a:cubicBezTo>
                  <a:pt x="986" y="348"/>
                  <a:pt x="990" y="343"/>
                  <a:pt x="993" y="355"/>
                </a:cubicBezTo>
                <a:cubicBezTo>
                  <a:pt x="996" y="367"/>
                  <a:pt x="995" y="401"/>
                  <a:pt x="1000" y="418"/>
                </a:cubicBezTo>
                <a:cubicBezTo>
                  <a:pt x="1005" y="435"/>
                  <a:pt x="1023" y="448"/>
                  <a:pt x="1026" y="458"/>
                </a:cubicBezTo>
                <a:cubicBezTo>
                  <a:pt x="1029" y="468"/>
                  <a:pt x="1018" y="473"/>
                  <a:pt x="1018" y="481"/>
                </a:cubicBezTo>
                <a:cubicBezTo>
                  <a:pt x="1018" y="489"/>
                  <a:pt x="1034" y="497"/>
                  <a:pt x="1023" y="509"/>
                </a:cubicBezTo>
                <a:cubicBezTo>
                  <a:pt x="1012" y="521"/>
                  <a:pt x="959" y="541"/>
                  <a:pt x="952" y="556"/>
                </a:cubicBezTo>
                <a:cubicBezTo>
                  <a:pt x="945" y="571"/>
                  <a:pt x="979" y="587"/>
                  <a:pt x="982" y="599"/>
                </a:cubicBezTo>
                <a:cubicBezTo>
                  <a:pt x="985" y="611"/>
                  <a:pt x="976" y="618"/>
                  <a:pt x="973" y="629"/>
                </a:cubicBezTo>
                <a:cubicBezTo>
                  <a:pt x="970" y="640"/>
                  <a:pt x="967" y="654"/>
                  <a:pt x="964" y="664"/>
                </a:cubicBezTo>
                <a:cubicBezTo>
                  <a:pt x="961" y="674"/>
                  <a:pt x="947" y="680"/>
                  <a:pt x="954" y="689"/>
                </a:cubicBezTo>
                <a:cubicBezTo>
                  <a:pt x="961" y="698"/>
                  <a:pt x="995" y="711"/>
                  <a:pt x="1007" y="718"/>
                </a:cubicBezTo>
                <a:cubicBezTo>
                  <a:pt x="1019" y="725"/>
                  <a:pt x="1027" y="726"/>
                  <a:pt x="1027" y="733"/>
                </a:cubicBezTo>
                <a:cubicBezTo>
                  <a:pt x="1027" y="740"/>
                  <a:pt x="1013" y="748"/>
                  <a:pt x="1009" y="758"/>
                </a:cubicBezTo>
                <a:cubicBezTo>
                  <a:pt x="1005" y="768"/>
                  <a:pt x="1007" y="788"/>
                  <a:pt x="1002" y="793"/>
                </a:cubicBezTo>
                <a:cubicBezTo>
                  <a:pt x="997" y="798"/>
                  <a:pt x="987" y="788"/>
                  <a:pt x="981" y="790"/>
                </a:cubicBezTo>
                <a:cubicBezTo>
                  <a:pt x="975" y="792"/>
                  <a:pt x="969" y="802"/>
                  <a:pt x="963" y="805"/>
                </a:cubicBezTo>
                <a:cubicBezTo>
                  <a:pt x="957" y="808"/>
                  <a:pt x="946" y="807"/>
                  <a:pt x="942" y="811"/>
                </a:cubicBezTo>
                <a:cubicBezTo>
                  <a:pt x="938" y="815"/>
                  <a:pt x="941" y="827"/>
                  <a:pt x="936" y="832"/>
                </a:cubicBezTo>
                <a:cubicBezTo>
                  <a:pt x="931" y="837"/>
                  <a:pt x="918" y="838"/>
                  <a:pt x="909" y="842"/>
                </a:cubicBezTo>
                <a:cubicBezTo>
                  <a:pt x="900" y="846"/>
                  <a:pt x="890" y="855"/>
                  <a:pt x="882" y="859"/>
                </a:cubicBezTo>
                <a:cubicBezTo>
                  <a:pt x="874" y="863"/>
                  <a:pt x="869" y="866"/>
                  <a:pt x="859" y="866"/>
                </a:cubicBezTo>
                <a:cubicBezTo>
                  <a:pt x="849" y="866"/>
                  <a:pt x="831" y="863"/>
                  <a:pt x="819" y="857"/>
                </a:cubicBezTo>
                <a:cubicBezTo>
                  <a:pt x="807" y="851"/>
                  <a:pt x="799" y="835"/>
                  <a:pt x="789" y="830"/>
                </a:cubicBezTo>
                <a:cubicBezTo>
                  <a:pt x="779" y="825"/>
                  <a:pt x="766" y="834"/>
                  <a:pt x="759" y="829"/>
                </a:cubicBezTo>
                <a:cubicBezTo>
                  <a:pt x="752" y="824"/>
                  <a:pt x="749" y="808"/>
                  <a:pt x="744" y="802"/>
                </a:cubicBezTo>
                <a:cubicBezTo>
                  <a:pt x="739" y="796"/>
                  <a:pt x="728" y="797"/>
                  <a:pt x="730" y="794"/>
                </a:cubicBezTo>
                <a:cubicBezTo>
                  <a:pt x="732" y="791"/>
                  <a:pt x="755" y="787"/>
                  <a:pt x="756" y="782"/>
                </a:cubicBezTo>
                <a:cubicBezTo>
                  <a:pt x="757" y="777"/>
                  <a:pt x="742" y="764"/>
                  <a:pt x="735" y="764"/>
                </a:cubicBezTo>
                <a:cubicBezTo>
                  <a:pt x="728" y="764"/>
                  <a:pt x="721" y="780"/>
                  <a:pt x="714" y="782"/>
                </a:cubicBezTo>
                <a:cubicBezTo>
                  <a:pt x="707" y="784"/>
                  <a:pt x="699" y="775"/>
                  <a:pt x="693" y="775"/>
                </a:cubicBezTo>
                <a:cubicBezTo>
                  <a:pt x="687" y="775"/>
                  <a:pt x="685" y="785"/>
                  <a:pt x="678" y="782"/>
                </a:cubicBezTo>
                <a:cubicBezTo>
                  <a:pt x="671" y="779"/>
                  <a:pt x="659" y="759"/>
                  <a:pt x="651" y="755"/>
                </a:cubicBezTo>
                <a:cubicBezTo>
                  <a:pt x="643" y="751"/>
                  <a:pt x="636" y="759"/>
                  <a:pt x="628" y="758"/>
                </a:cubicBezTo>
                <a:cubicBezTo>
                  <a:pt x="620" y="757"/>
                  <a:pt x="607" y="749"/>
                  <a:pt x="600" y="749"/>
                </a:cubicBezTo>
                <a:cubicBezTo>
                  <a:pt x="593" y="749"/>
                  <a:pt x="588" y="754"/>
                  <a:pt x="583" y="755"/>
                </a:cubicBezTo>
                <a:cubicBezTo>
                  <a:pt x="578" y="756"/>
                  <a:pt x="575" y="749"/>
                  <a:pt x="568" y="752"/>
                </a:cubicBezTo>
                <a:cubicBezTo>
                  <a:pt x="561" y="755"/>
                  <a:pt x="549" y="772"/>
                  <a:pt x="543" y="775"/>
                </a:cubicBezTo>
                <a:cubicBezTo>
                  <a:pt x="537" y="778"/>
                  <a:pt x="541" y="765"/>
                  <a:pt x="532" y="770"/>
                </a:cubicBezTo>
                <a:cubicBezTo>
                  <a:pt x="523" y="775"/>
                  <a:pt x="493" y="795"/>
                  <a:pt x="486" y="805"/>
                </a:cubicBezTo>
                <a:cubicBezTo>
                  <a:pt x="479" y="815"/>
                  <a:pt x="492" y="822"/>
                  <a:pt x="492" y="829"/>
                </a:cubicBezTo>
                <a:cubicBezTo>
                  <a:pt x="492" y="836"/>
                  <a:pt x="480" y="841"/>
                  <a:pt x="483" y="848"/>
                </a:cubicBezTo>
                <a:cubicBezTo>
                  <a:pt x="486" y="855"/>
                  <a:pt x="511" y="865"/>
                  <a:pt x="513" y="871"/>
                </a:cubicBezTo>
                <a:cubicBezTo>
                  <a:pt x="515" y="877"/>
                  <a:pt x="502" y="886"/>
                  <a:pt x="496" y="887"/>
                </a:cubicBezTo>
                <a:cubicBezTo>
                  <a:pt x="490" y="888"/>
                  <a:pt x="487" y="877"/>
                  <a:pt x="477" y="878"/>
                </a:cubicBezTo>
                <a:cubicBezTo>
                  <a:pt x="467" y="879"/>
                  <a:pt x="451" y="896"/>
                  <a:pt x="438" y="893"/>
                </a:cubicBezTo>
                <a:cubicBezTo>
                  <a:pt x="425" y="890"/>
                  <a:pt x="417" y="869"/>
                  <a:pt x="400" y="862"/>
                </a:cubicBezTo>
                <a:cubicBezTo>
                  <a:pt x="383" y="855"/>
                  <a:pt x="352" y="860"/>
                  <a:pt x="337" y="850"/>
                </a:cubicBezTo>
                <a:cubicBezTo>
                  <a:pt x="322" y="840"/>
                  <a:pt x="318" y="814"/>
                  <a:pt x="309" y="805"/>
                </a:cubicBezTo>
                <a:cubicBezTo>
                  <a:pt x="300" y="796"/>
                  <a:pt x="288" y="799"/>
                  <a:pt x="280" y="794"/>
                </a:cubicBezTo>
                <a:cubicBezTo>
                  <a:pt x="272" y="789"/>
                  <a:pt x="269" y="774"/>
                  <a:pt x="262" y="772"/>
                </a:cubicBezTo>
                <a:cubicBezTo>
                  <a:pt x="255" y="770"/>
                  <a:pt x="243" y="774"/>
                  <a:pt x="237" y="779"/>
                </a:cubicBezTo>
                <a:cubicBezTo>
                  <a:pt x="231" y="784"/>
                  <a:pt x="231" y="800"/>
                  <a:pt x="223" y="799"/>
                </a:cubicBezTo>
                <a:cubicBezTo>
                  <a:pt x="215" y="798"/>
                  <a:pt x="203" y="780"/>
                  <a:pt x="189" y="770"/>
                </a:cubicBezTo>
                <a:cubicBezTo>
                  <a:pt x="175" y="760"/>
                  <a:pt x="154" y="748"/>
                  <a:pt x="138" y="742"/>
                </a:cubicBezTo>
                <a:cubicBezTo>
                  <a:pt x="122" y="736"/>
                  <a:pt x="105" y="740"/>
                  <a:pt x="90" y="731"/>
                </a:cubicBezTo>
                <a:cubicBezTo>
                  <a:pt x="75" y="722"/>
                  <a:pt x="61" y="700"/>
                  <a:pt x="51" y="689"/>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7183" name="Freeform 15"/>
          <p:cNvSpPr>
            <a:spLocks/>
          </p:cNvSpPr>
          <p:nvPr/>
        </p:nvSpPr>
        <p:spPr bwMode="auto">
          <a:xfrm>
            <a:off x="2063750" y="2840038"/>
            <a:ext cx="661988" cy="512762"/>
          </a:xfrm>
          <a:custGeom>
            <a:avLst/>
            <a:gdLst>
              <a:gd name="T0" fmla="*/ 658813 w 417"/>
              <a:gd name="T1" fmla="*/ 73025 h 323"/>
              <a:gd name="T2" fmla="*/ 596900 w 417"/>
              <a:gd name="T3" fmla="*/ 58737 h 323"/>
              <a:gd name="T4" fmla="*/ 577850 w 417"/>
              <a:gd name="T5" fmla="*/ 58737 h 323"/>
              <a:gd name="T6" fmla="*/ 561975 w 417"/>
              <a:gd name="T7" fmla="*/ 93662 h 323"/>
              <a:gd name="T8" fmla="*/ 577850 w 417"/>
              <a:gd name="T9" fmla="*/ 134937 h 323"/>
              <a:gd name="T10" fmla="*/ 555625 w 417"/>
              <a:gd name="T11" fmla="*/ 160337 h 323"/>
              <a:gd name="T12" fmla="*/ 536575 w 417"/>
              <a:gd name="T13" fmla="*/ 138112 h 323"/>
              <a:gd name="T14" fmla="*/ 476250 w 417"/>
              <a:gd name="T15" fmla="*/ 122237 h 323"/>
              <a:gd name="T16" fmla="*/ 422275 w 417"/>
              <a:gd name="T17" fmla="*/ 90487 h 323"/>
              <a:gd name="T18" fmla="*/ 371475 w 417"/>
              <a:gd name="T19" fmla="*/ 100012 h 323"/>
              <a:gd name="T20" fmla="*/ 349250 w 417"/>
              <a:gd name="T21" fmla="*/ 80962 h 323"/>
              <a:gd name="T22" fmla="*/ 336550 w 417"/>
              <a:gd name="T23" fmla="*/ 17462 h 323"/>
              <a:gd name="T24" fmla="*/ 311150 w 417"/>
              <a:gd name="T25" fmla="*/ 17462 h 323"/>
              <a:gd name="T26" fmla="*/ 282575 w 417"/>
              <a:gd name="T27" fmla="*/ 1587 h 323"/>
              <a:gd name="T28" fmla="*/ 257175 w 417"/>
              <a:gd name="T29" fmla="*/ 30162 h 323"/>
              <a:gd name="T30" fmla="*/ 228600 w 417"/>
              <a:gd name="T31" fmla="*/ 14287 h 323"/>
              <a:gd name="T32" fmla="*/ 196850 w 417"/>
              <a:gd name="T33" fmla="*/ 36512 h 323"/>
              <a:gd name="T34" fmla="*/ 152400 w 417"/>
              <a:gd name="T35" fmla="*/ 7937 h 323"/>
              <a:gd name="T36" fmla="*/ 19050 w 417"/>
              <a:gd name="T37" fmla="*/ 42862 h 323"/>
              <a:gd name="T38" fmla="*/ 38100 w 417"/>
              <a:gd name="T39" fmla="*/ 65087 h 323"/>
              <a:gd name="T40" fmla="*/ 65088 w 417"/>
              <a:gd name="T41" fmla="*/ 49212 h 323"/>
              <a:gd name="T42" fmla="*/ 95250 w 417"/>
              <a:gd name="T43" fmla="*/ 65087 h 323"/>
              <a:gd name="T44" fmla="*/ 133350 w 417"/>
              <a:gd name="T45" fmla="*/ 109537 h 323"/>
              <a:gd name="T46" fmla="*/ 47625 w 417"/>
              <a:gd name="T47" fmla="*/ 84137 h 323"/>
              <a:gd name="T48" fmla="*/ 57150 w 417"/>
              <a:gd name="T49" fmla="*/ 106362 h 323"/>
              <a:gd name="T50" fmla="*/ 107950 w 417"/>
              <a:gd name="T51" fmla="*/ 122237 h 323"/>
              <a:gd name="T52" fmla="*/ 84138 w 417"/>
              <a:gd name="T53" fmla="*/ 141287 h 323"/>
              <a:gd name="T54" fmla="*/ 46038 w 417"/>
              <a:gd name="T55" fmla="*/ 117475 h 323"/>
              <a:gd name="T56" fmla="*/ 34925 w 417"/>
              <a:gd name="T57" fmla="*/ 144462 h 323"/>
              <a:gd name="T58" fmla="*/ 88900 w 417"/>
              <a:gd name="T59" fmla="*/ 203200 h 323"/>
              <a:gd name="T60" fmla="*/ 238125 w 417"/>
              <a:gd name="T61" fmla="*/ 347662 h 323"/>
              <a:gd name="T62" fmla="*/ 292100 w 417"/>
              <a:gd name="T63" fmla="*/ 407987 h 323"/>
              <a:gd name="T64" fmla="*/ 311150 w 417"/>
              <a:gd name="T65" fmla="*/ 433387 h 323"/>
              <a:gd name="T66" fmla="*/ 374650 w 417"/>
              <a:gd name="T67" fmla="*/ 427037 h 323"/>
              <a:gd name="T68" fmla="*/ 415925 w 417"/>
              <a:gd name="T69" fmla="*/ 430212 h 323"/>
              <a:gd name="T70" fmla="*/ 473075 w 417"/>
              <a:gd name="T71" fmla="*/ 477837 h 323"/>
              <a:gd name="T72" fmla="*/ 533400 w 417"/>
              <a:gd name="T73" fmla="*/ 471487 h 323"/>
              <a:gd name="T74" fmla="*/ 587375 w 417"/>
              <a:gd name="T75" fmla="*/ 484187 h 323"/>
              <a:gd name="T76" fmla="*/ 636588 w 417"/>
              <a:gd name="T77" fmla="*/ 512762 h 323"/>
              <a:gd name="T78" fmla="*/ 658813 w 417"/>
              <a:gd name="T79" fmla="*/ 498475 h 323"/>
              <a:gd name="T80" fmla="*/ 655638 w 417"/>
              <a:gd name="T81" fmla="*/ 77787 h 3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7"/>
              <a:gd name="T124" fmla="*/ 0 h 323"/>
              <a:gd name="T125" fmla="*/ 417 w 417"/>
              <a:gd name="T126" fmla="*/ 323 h 3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7" h="323">
                <a:moveTo>
                  <a:pt x="415" y="46"/>
                </a:moveTo>
                <a:cubicBezTo>
                  <a:pt x="409" y="44"/>
                  <a:pt x="384" y="39"/>
                  <a:pt x="376" y="37"/>
                </a:cubicBezTo>
                <a:cubicBezTo>
                  <a:pt x="368" y="35"/>
                  <a:pt x="368" y="33"/>
                  <a:pt x="364" y="37"/>
                </a:cubicBezTo>
                <a:cubicBezTo>
                  <a:pt x="360" y="41"/>
                  <a:pt x="354" y="51"/>
                  <a:pt x="354" y="59"/>
                </a:cubicBezTo>
                <a:cubicBezTo>
                  <a:pt x="354" y="67"/>
                  <a:pt x="365" y="78"/>
                  <a:pt x="364" y="85"/>
                </a:cubicBezTo>
                <a:cubicBezTo>
                  <a:pt x="363" y="92"/>
                  <a:pt x="354" y="101"/>
                  <a:pt x="350" y="101"/>
                </a:cubicBezTo>
                <a:cubicBezTo>
                  <a:pt x="346" y="101"/>
                  <a:pt x="346" y="91"/>
                  <a:pt x="338" y="87"/>
                </a:cubicBezTo>
                <a:cubicBezTo>
                  <a:pt x="330" y="83"/>
                  <a:pt x="312" y="82"/>
                  <a:pt x="300" y="77"/>
                </a:cubicBezTo>
                <a:cubicBezTo>
                  <a:pt x="288" y="72"/>
                  <a:pt x="277" y="59"/>
                  <a:pt x="266" y="57"/>
                </a:cubicBezTo>
                <a:cubicBezTo>
                  <a:pt x="255" y="55"/>
                  <a:pt x="242" y="64"/>
                  <a:pt x="234" y="63"/>
                </a:cubicBezTo>
                <a:cubicBezTo>
                  <a:pt x="226" y="62"/>
                  <a:pt x="224" y="60"/>
                  <a:pt x="220" y="51"/>
                </a:cubicBezTo>
                <a:cubicBezTo>
                  <a:pt x="216" y="42"/>
                  <a:pt x="216" y="18"/>
                  <a:pt x="212" y="11"/>
                </a:cubicBezTo>
                <a:cubicBezTo>
                  <a:pt x="208" y="4"/>
                  <a:pt x="202" y="13"/>
                  <a:pt x="196" y="11"/>
                </a:cubicBezTo>
                <a:cubicBezTo>
                  <a:pt x="190" y="9"/>
                  <a:pt x="184" y="0"/>
                  <a:pt x="178" y="1"/>
                </a:cubicBezTo>
                <a:cubicBezTo>
                  <a:pt x="172" y="2"/>
                  <a:pt x="168" y="18"/>
                  <a:pt x="162" y="19"/>
                </a:cubicBezTo>
                <a:cubicBezTo>
                  <a:pt x="156" y="20"/>
                  <a:pt x="150" y="8"/>
                  <a:pt x="144" y="9"/>
                </a:cubicBezTo>
                <a:cubicBezTo>
                  <a:pt x="138" y="10"/>
                  <a:pt x="132" y="24"/>
                  <a:pt x="124" y="23"/>
                </a:cubicBezTo>
                <a:cubicBezTo>
                  <a:pt x="116" y="22"/>
                  <a:pt x="115" y="4"/>
                  <a:pt x="96" y="5"/>
                </a:cubicBezTo>
                <a:cubicBezTo>
                  <a:pt x="77" y="6"/>
                  <a:pt x="24" y="21"/>
                  <a:pt x="12" y="27"/>
                </a:cubicBezTo>
                <a:cubicBezTo>
                  <a:pt x="0" y="33"/>
                  <a:pt x="19" y="40"/>
                  <a:pt x="24" y="41"/>
                </a:cubicBezTo>
                <a:cubicBezTo>
                  <a:pt x="29" y="42"/>
                  <a:pt x="35" y="31"/>
                  <a:pt x="41" y="31"/>
                </a:cubicBezTo>
                <a:cubicBezTo>
                  <a:pt x="47" y="31"/>
                  <a:pt x="53" y="35"/>
                  <a:pt x="60" y="41"/>
                </a:cubicBezTo>
                <a:cubicBezTo>
                  <a:pt x="67" y="47"/>
                  <a:pt x="89" y="67"/>
                  <a:pt x="84" y="69"/>
                </a:cubicBezTo>
                <a:cubicBezTo>
                  <a:pt x="79" y="71"/>
                  <a:pt x="38" y="53"/>
                  <a:pt x="30" y="53"/>
                </a:cubicBezTo>
                <a:cubicBezTo>
                  <a:pt x="22" y="53"/>
                  <a:pt x="30" y="63"/>
                  <a:pt x="36" y="67"/>
                </a:cubicBezTo>
                <a:cubicBezTo>
                  <a:pt x="42" y="71"/>
                  <a:pt x="65" y="73"/>
                  <a:pt x="68" y="77"/>
                </a:cubicBezTo>
                <a:cubicBezTo>
                  <a:pt x="71" y="81"/>
                  <a:pt x="59" y="89"/>
                  <a:pt x="53" y="89"/>
                </a:cubicBezTo>
                <a:cubicBezTo>
                  <a:pt x="47" y="89"/>
                  <a:pt x="34" y="74"/>
                  <a:pt x="29" y="74"/>
                </a:cubicBezTo>
                <a:cubicBezTo>
                  <a:pt x="24" y="74"/>
                  <a:pt x="18" y="82"/>
                  <a:pt x="22" y="91"/>
                </a:cubicBezTo>
                <a:cubicBezTo>
                  <a:pt x="26" y="100"/>
                  <a:pt x="35" y="107"/>
                  <a:pt x="56" y="128"/>
                </a:cubicBezTo>
                <a:cubicBezTo>
                  <a:pt x="77" y="149"/>
                  <a:pt x="129" y="198"/>
                  <a:pt x="150" y="219"/>
                </a:cubicBezTo>
                <a:cubicBezTo>
                  <a:pt x="171" y="240"/>
                  <a:pt x="176" y="248"/>
                  <a:pt x="184" y="257"/>
                </a:cubicBezTo>
                <a:lnTo>
                  <a:pt x="196" y="273"/>
                </a:lnTo>
                <a:lnTo>
                  <a:pt x="236" y="269"/>
                </a:lnTo>
                <a:cubicBezTo>
                  <a:pt x="247" y="269"/>
                  <a:pt x="252" y="266"/>
                  <a:pt x="262" y="271"/>
                </a:cubicBezTo>
                <a:cubicBezTo>
                  <a:pt x="272" y="276"/>
                  <a:pt x="286" y="297"/>
                  <a:pt x="298" y="301"/>
                </a:cubicBezTo>
                <a:cubicBezTo>
                  <a:pt x="310" y="305"/>
                  <a:pt x="324" y="296"/>
                  <a:pt x="336" y="297"/>
                </a:cubicBezTo>
                <a:cubicBezTo>
                  <a:pt x="348" y="298"/>
                  <a:pt x="359" y="301"/>
                  <a:pt x="370" y="305"/>
                </a:cubicBezTo>
                <a:cubicBezTo>
                  <a:pt x="381" y="309"/>
                  <a:pt x="394" y="322"/>
                  <a:pt x="401" y="323"/>
                </a:cubicBezTo>
                <a:lnTo>
                  <a:pt x="415" y="314"/>
                </a:lnTo>
                <a:cubicBezTo>
                  <a:pt x="417" y="268"/>
                  <a:pt x="414" y="104"/>
                  <a:pt x="413" y="49"/>
                </a:cubicBezTo>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7184" name="Freeform 16"/>
          <p:cNvSpPr>
            <a:spLocks/>
          </p:cNvSpPr>
          <p:nvPr/>
        </p:nvSpPr>
        <p:spPr bwMode="auto">
          <a:xfrm>
            <a:off x="2717800" y="2879725"/>
            <a:ext cx="817563" cy="517525"/>
          </a:xfrm>
          <a:custGeom>
            <a:avLst/>
            <a:gdLst>
              <a:gd name="T0" fmla="*/ 292100 w 515"/>
              <a:gd name="T1" fmla="*/ 11112 h 326"/>
              <a:gd name="T2" fmla="*/ 233363 w 515"/>
              <a:gd name="T3" fmla="*/ 1588 h 326"/>
              <a:gd name="T4" fmla="*/ 195263 w 515"/>
              <a:gd name="T5" fmla="*/ 19050 h 326"/>
              <a:gd name="T6" fmla="*/ 177800 w 515"/>
              <a:gd name="T7" fmla="*/ 63500 h 326"/>
              <a:gd name="T8" fmla="*/ 146050 w 515"/>
              <a:gd name="T9" fmla="*/ 60325 h 326"/>
              <a:gd name="T10" fmla="*/ 87313 w 515"/>
              <a:gd name="T11" fmla="*/ 33337 h 326"/>
              <a:gd name="T12" fmla="*/ 39688 w 515"/>
              <a:gd name="T13" fmla="*/ 42862 h 326"/>
              <a:gd name="T14" fmla="*/ 0 w 515"/>
              <a:gd name="T15" fmla="*/ 34925 h 326"/>
              <a:gd name="T16" fmla="*/ 1588 w 515"/>
              <a:gd name="T17" fmla="*/ 90487 h 326"/>
              <a:gd name="T18" fmla="*/ 4763 w 515"/>
              <a:gd name="T19" fmla="*/ 404812 h 326"/>
              <a:gd name="T20" fmla="*/ 9525 w 515"/>
              <a:gd name="T21" fmla="*/ 458788 h 326"/>
              <a:gd name="T22" fmla="*/ 28575 w 515"/>
              <a:gd name="T23" fmla="*/ 482600 h 326"/>
              <a:gd name="T24" fmla="*/ 92075 w 515"/>
              <a:gd name="T25" fmla="*/ 515938 h 326"/>
              <a:gd name="T26" fmla="*/ 269875 w 515"/>
              <a:gd name="T27" fmla="*/ 490538 h 326"/>
              <a:gd name="T28" fmla="*/ 355600 w 515"/>
              <a:gd name="T29" fmla="*/ 455613 h 326"/>
              <a:gd name="T30" fmla="*/ 428625 w 515"/>
              <a:gd name="T31" fmla="*/ 425450 h 326"/>
              <a:gd name="T32" fmla="*/ 727075 w 515"/>
              <a:gd name="T33" fmla="*/ 438150 h 326"/>
              <a:gd name="T34" fmla="*/ 812800 w 515"/>
              <a:gd name="T35" fmla="*/ 393700 h 326"/>
              <a:gd name="T36" fmla="*/ 758825 w 515"/>
              <a:gd name="T37" fmla="*/ 342900 h 326"/>
              <a:gd name="T38" fmla="*/ 606425 w 515"/>
              <a:gd name="T39" fmla="*/ 295275 h 326"/>
              <a:gd name="T40" fmla="*/ 542925 w 515"/>
              <a:gd name="T41" fmla="*/ 223838 h 326"/>
              <a:gd name="T42" fmla="*/ 528638 w 515"/>
              <a:gd name="T43" fmla="*/ 206375 h 326"/>
              <a:gd name="T44" fmla="*/ 482600 w 515"/>
              <a:gd name="T45" fmla="*/ 166687 h 326"/>
              <a:gd name="T46" fmla="*/ 450850 w 515"/>
              <a:gd name="T47" fmla="*/ 160337 h 326"/>
              <a:gd name="T48" fmla="*/ 444500 w 515"/>
              <a:gd name="T49" fmla="*/ 131762 h 326"/>
              <a:gd name="T50" fmla="*/ 409575 w 515"/>
              <a:gd name="T51" fmla="*/ 103188 h 326"/>
              <a:gd name="T52" fmla="*/ 339725 w 515"/>
              <a:gd name="T53" fmla="*/ 46037 h 326"/>
              <a:gd name="T54" fmla="*/ 292100 w 515"/>
              <a:gd name="T55" fmla="*/ 11112 h 3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15"/>
              <a:gd name="T85" fmla="*/ 0 h 326"/>
              <a:gd name="T86" fmla="*/ 515 w 515"/>
              <a:gd name="T87" fmla="*/ 326 h 3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15" h="326">
                <a:moveTo>
                  <a:pt x="184" y="7"/>
                </a:moveTo>
                <a:cubicBezTo>
                  <a:pt x="173" y="2"/>
                  <a:pt x="157" y="0"/>
                  <a:pt x="147" y="1"/>
                </a:cubicBezTo>
                <a:cubicBezTo>
                  <a:pt x="137" y="2"/>
                  <a:pt x="129" y="6"/>
                  <a:pt x="123" y="12"/>
                </a:cubicBezTo>
                <a:cubicBezTo>
                  <a:pt x="117" y="18"/>
                  <a:pt x="117" y="36"/>
                  <a:pt x="112" y="40"/>
                </a:cubicBezTo>
                <a:cubicBezTo>
                  <a:pt x="107" y="44"/>
                  <a:pt x="101" y="41"/>
                  <a:pt x="92" y="38"/>
                </a:cubicBezTo>
                <a:cubicBezTo>
                  <a:pt x="83" y="35"/>
                  <a:pt x="66" y="23"/>
                  <a:pt x="55" y="21"/>
                </a:cubicBezTo>
                <a:cubicBezTo>
                  <a:pt x="44" y="19"/>
                  <a:pt x="34" y="27"/>
                  <a:pt x="25" y="27"/>
                </a:cubicBezTo>
                <a:cubicBezTo>
                  <a:pt x="16" y="27"/>
                  <a:pt x="4" y="17"/>
                  <a:pt x="0" y="22"/>
                </a:cubicBezTo>
                <a:lnTo>
                  <a:pt x="1" y="57"/>
                </a:lnTo>
                <a:lnTo>
                  <a:pt x="3" y="255"/>
                </a:lnTo>
                <a:lnTo>
                  <a:pt x="6" y="289"/>
                </a:lnTo>
                <a:lnTo>
                  <a:pt x="18" y="304"/>
                </a:lnTo>
                <a:cubicBezTo>
                  <a:pt x="27" y="310"/>
                  <a:pt x="33" y="324"/>
                  <a:pt x="58" y="325"/>
                </a:cubicBezTo>
                <a:cubicBezTo>
                  <a:pt x="83" y="326"/>
                  <a:pt x="142" y="315"/>
                  <a:pt x="170" y="309"/>
                </a:cubicBezTo>
                <a:cubicBezTo>
                  <a:pt x="198" y="303"/>
                  <a:pt x="207" y="294"/>
                  <a:pt x="224" y="287"/>
                </a:cubicBezTo>
                <a:cubicBezTo>
                  <a:pt x="241" y="280"/>
                  <a:pt x="231" y="270"/>
                  <a:pt x="270" y="268"/>
                </a:cubicBezTo>
                <a:cubicBezTo>
                  <a:pt x="309" y="266"/>
                  <a:pt x="418" y="279"/>
                  <a:pt x="458" y="276"/>
                </a:cubicBezTo>
                <a:cubicBezTo>
                  <a:pt x="498" y="273"/>
                  <a:pt x="509" y="258"/>
                  <a:pt x="512" y="248"/>
                </a:cubicBezTo>
                <a:cubicBezTo>
                  <a:pt x="515" y="238"/>
                  <a:pt x="500" y="226"/>
                  <a:pt x="478" y="216"/>
                </a:cubicBezTo>
                <a:cubicBezTo>
                  <a:pt x="456" y="206"/>
                  <a:pt x="405" y="198"/>
                  <a:pt x="382" y="186"/>
                </a:cubicBezTo>
                <a:cubicBezTo>
                  <a:pt x="359" y="174"/>
                  <a:pt x="350" y="150"/>
                  <a:pt x="342" y="141"/>
                </a:cubicBezTo>
                <a:cubicBezTo>
                  <a:pt x="334" y="132"/>
                  <a:pt x="339" y="136"/>
                  <a:pt x="333" y="130"/>
                </a:cubicBezTo>
                <a:cubicBezTo>
                  <a:pt x="327" y="124"/>
                  <a:pt x="312" y="110"/>
                  <a:pt x="304" y="105"/>
                </a:cubicBezTo>
                <a:cubicBezTo>
                  <a:pt x="296" y="100"/>
                  <a:pt x="288" y="105"/>
                  <a:pt x="284" y="101"/>
                </a:cubicBezTo>
                <a:cubicBezTo>
                  <a:pt x="280" y="97"/>
                  <a:pt x="284" y="89"/>
                  <a:pt x="280" y="83"/>
                </a:cubicBezTo>
                <a:cubicBezTo>
                  <a:pt x="276" y="77"/>
                  <a:pt x="269" y="74"/>
                  <a:pt x="258" y="65"/>
                </a:cubicBezTo>
                <a:cubicBezTo>
                  <a:pt x="247" y="56"/>
                  <a:pt x="226" y="39"/>
                  <a:pt x="214" y="29"/>
                </a:cubicBezTo>
                <a:cubicBezTo>
                  <a:pt x="202" y="19"/>
                  <a:pt x="190" y="12"/>
                  <a:pt x="184" y="7"/>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7186" name="Freeform 18"/>
          <p:cNvSpPr>
            <a:spLocks/>
          </p:cNvSpPr>
          <p:nvPr/>
        </p:nvSpPr>
        <p:spPr bwMode="auto">
          <a:xfrm>
            <a:off x="2916238" y="2544763"/>
            <a:ext cx="1016000" cy="811212"/>
          </a:xfrm>
          <a:custGeom>
            <a:avLst/>
            <a:gdLst>
              <a:gd name="T0" fmla="*/ 6350 w 640"/>
              <a:gd name="T1" fmla="*/ 293687 h 511"/>
              <a:gd name="T2" fmla="*/ 30163 w 640"/>
              <a:gd name="T3" fmla="*/ 260350 h 511"/>
              <a:gd name="T4" fmla="*/ 112713 w 640"/>
              <a:gd name="T5" fmla="*/ 234950 h 511"/>
              <a:gd name="T6" fmla="*/ 134937 w 640"/>
              <a:gd name="T7" fmla="*/ 244475 h 511"/>
              <a:gd name="T8" fmla="*/ 168275 w 640"/>
              <a:gd name="T9" fmla="*/ 236537 h 511"/>
              <a:gd name="T10" fmla="*/ 193675 w 640"/>
              <a:gd name="T11" fmla="*/ 241300 h 511"/>
              <a:gd name="T12" fmla="*/ 234950 w 640"/>
              <a:gd name="T13" fmla="*/ 206375 h 511"/>
              <a:gd name="T14" fmla="*/ 269875 w 640"/>
              <a:gd name="T15" fmla="*/ 196850 h 511"/>
              <a:gd name="T16" fmla="*/ 279400 w 640"/>
              <a:gd name="T17" fmla="*/ 179387 h 511"/>
              <a:gd name="T18" fmla="*/ 282575 w 640"/>
              <a:gd name="T19" fmla="*/ 141287 h 511"/>
              <a:gd name="T20" fmla="*/ 311150 w 640"/>
              <a:gd name="T21" fmla="*/ 74612 h 511"/>
              <a:gd name="T22" fmla="*/ 325437 w 640"/>
              <a:gd name="T23" fmla="*/ 20637 h 511"/>
              <a:gd name="T24" fmla="*/ 412750 w 640"/>
              <a:gd name="T25" fmla="*/ 15875 h 511"/>
              <a:gd name="T26" fmla="*/ 468313 w 640"/>
              <a:gd name="T27" fmla="*/ 1587 h 511"/>
              <a:gd name="T28" fmla="*/ 498475 w 640"/>
              <a:gd name="T29" fmla="*/ 25400 h 511"/>
              <a:gd name="T30" fmla="*/ 531812 w 640"/>
              <a:gd name="T31" fmla="*/ 26987 h 511"/>
              <a:gd name="T32" fmla="*/ 534987 w 640"/>
              <a:gd name="T33" fmla="*/ 58737 h 511"/>
              <a:gd name="T34" fmla="*/ 679450 w 640"/>
              <a:gd name="T35" fmla="*/ 87312 h 511"/>
              <a:gd name="T36" fmla="*/ 841375 w 640"/>
              <a:gd name="T37" fmla="*/ 93662 h 511"/>
              <a:gd name="T38" fmla="*/ 898525 w 640"/>
              <a:gd name="T39" fmla="*/ 93662 h 511"/>
              <a:gd name="T40" fmla="*/ 931863 w 640"/>
              <a:gd name="T41" fmla="*/ 103187 h 511"/>
              <a:gd name="T42" fmla="*/ 963613 w 640"/>
              <a:gd name="T43" fmla="*/ 136525 h 511"/>
              <a:gd name="T44" fmla="*/ 968375 w 640"/>
              <a:gd name="T45" fmla="*/ 188912 h 511"/>
              <a:gd name="T46" fmla="*/ 977900 w 640"/>
              <a:gd name="T47" fmla="*/ 230187 h 511"/>
              <a:gd name="T48" fmla="*/ 920750 w 640"/>
              <a:gd name="T49" fmla="*/ 369887 h 511"/>
              <a:gd name="T50" fmla="*/ 935038 w 640"/>
              <a:gd name="T51" fmla="*/ 463550 h 511"/>
              <a:gd name="T52" fmla="*/ 927100 w 640"/>
              <a:gd name="T53" fmla="*/ 601662 h 511"/>
              <a:gd name="T54" fmla="*/ 1006475 w 640"/>
              <a:gd name="T55" fmla="*/ 708025 h 511"/>
              <a:gd name="T56" fmla="*/ 987425 w 640"/>
              <a:gd name="T57" fmla="*/ 773112 h 511"/>
              <a:gd name="T58" fmla="*/ 977900 w 640"/>
              <a:gd name="T59" fmla="*/ 811212 h 511"/>
              <a:gd name="T60" fmla="*/ 665162 w 640"/>
              <a:gd name="T61" fmla="*/ 808037 h 511"/>
              <a:gd name="T62" fmla="*/ 622300 w 640"/>
              <a:gd name="T63" fmla="*/ 793750 h 511"/>
              <a:gd name="T64" fmla="*/ 592137 w 640"/>
              <a:gd name="T65" fmla="*/ 758825 h 511"/>
              <a:gd name="T66" fmla="*/ 612775 w 640"/>
              <a:gd name="T67" fmla="*/ 739775 h 511"/>
              <a:gd name="T68" fmla="*/ 615950 w 640"/>
              <a:gd name="T69" fmla="*/ 715962 h 511"/>
              <a:gd name="T70" fmla="*/ 574675 w 640"/>
              <a:gd name="T71" fmla="*/ 684212 h 511"/>
              <a:gd name="T72" fmla="*/ 439738 w 640"/>
              <a:gd name="T73" fmla="*/ 641350 h 511"/>
              <a:gd name="T74" fmla="*/ 387350 w 640"/>
              <a:gd name="T75" fmla="*/ 612775 h 511"/>
              <a:gd name="T76" fmla="*/ 349250 w 640"/>
              <a:gd name="T77" fmla="*/ 563562 h 511"/>
              <a:gd name="T78" fmla="*/ 279400 w 640"/>
              <a:gd name="T79" fmla="*/ 498475 h 511"/>
              <a:gd name="T80" fmla="*/ 249238 w 640"/>
              <a:gd name="T81" fmla="*/ 493712 h 511"/>
              <a:gd name="T82" fmla="*/ 231775 w 640"/>
              <a:gd name="T83" fmla="*/ 454025 h 511"/>
              <a:gd name="T84" fmla="*/ 98425 w 640"/>
              <a:gd name="T85" fmla="*/ 341312 h 511"/>
              <a:gd name="T86" fmla="*/ 73025 w 640"/>
              <a:gd name="T87" fmla="*/ 311150 h 511"/>
              <a:gd name="T88" fmla="*/ 6350 w 640"/>
              <a:gd name="T89" fmla="*/ 293687 h 5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0"/>
              <a:gd name="T136" fmla="*/ 0 h 511"/>
              <a:gd name="T137" fmla="*/ 640 w 640"/>
              <a:gd name="T138" fmla="*/ 511 h 51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0" h="511">
                <a:moveTo>
                  <a:pt x="4" y="185"/>
                </a:moveTo>
                <a:cubicBezTo>
                  <a:pt x="0" y="180"/>
                  <a:pt x="8" y="170"/>
                  <a:pt x="19" y="164"/>
                </a:cubicBezTo>
                <a:cubicBezTo>
                  <a:pt x="30" y="158"/>
                  <a:pt x="60" y="150"/>
                  <a:pt x="71" y="148"/>
                </a:cubicBezTo>
                <a:cubicBezTo>
                  <a:pt x="82" y="146"/>
                  <a:pt x="79" y="154"/>
                  <a:pt x="85" y="154"/>
                </a:cubicBezTo>
                <a:cubicBezTo>
                  <a:pt x="91" y="154"/>
                  <a:pt x="100" y="149"/>
                  <a:pt x="106" y="149"/>
                </a:cubicBezTo>
                <a:cubicBezTo>
                  <a:pt x="112" y="149"/>
                  <a:pt x="115" y="155"/>
                  <a:pt x="122" y="152"/>
                </a:cubicBezTo>
                <a:cubicBezTo>
                  <a:pt x="129" y="149"/>
                  <a:pt x="140" y="135"/>
                  <a:pt x="148" y="130"/>
                </a:cubicBezTo>
                <a:cubicBezTo>
                  <a:pt x="156" y="125"/>
                  <a:pt x="165" y="127"/>
                  <a:pt x="170" y="124"/>
                </a:cubicBezTo>
                <a:cubicBezTo>
                  <a:pt x="175" y="121"/>
                  <a:pt x="175" y="119"/>
                  <a:pt x="176" y="113"/>
                </a:cubicBezTo>
                <a:cubicBezTo>
                  <a:pt x="177" y="107"/>
                  <a:pt x="175" y="100"/>
                  <a:pt x="178" y="89"/>
                </a:cubicBezTo>
                <a:cubicBezTo>
                  <a:pt x="181" y="78"/>
                  <a:pt x="192" y="59"/>
                  <a:pt x="196" y="47"/>
                </a:cubicBezTo>
                <a:cubicBezTo>
                  <a:pt x="200" y="35"/>
                  <a:pt x="194" y="19"/>
                  <a:pt x="205" y="13"/>
                </a:cubicBezTo>
                <a:cubicBezTo>
                  <a:pt x="216" y="7"/>
                  <a:pt x="245" y="12"/>
                  <a:pt x="260" y="10"/>
                </a:cubicBezTo>
                <a:cubicBezTo>
                  <a:pt x="275" y="8"/>
                  <a:pt x="286" y="0"/>
                  <a:pt x="295" y="1"/>
                </a:cubicBezTo>
                <a:cubicBezTo>
                  <a:pt x="304" y="2"/>
                  <a:pt x="307" y="13"/>
                  <a:pt x="314" y="16"/>
                </a:cubicBezTo>
                <a:lnTo>
                  <a:pt x="335" y="17"/>
                </a:lnTo>
                <a:lnTo>
                  <a:pt x="337" y="37"/>
                </a:lnTo>
                <a:cubicBezTo>
                  <a:pt x="353" y="43"/>
                  <a:pt x="396" y="51"/>
                  <a:pt x="428" y="55"/>
                </a:cubicBezTo>
                <a:cubicBezTo>
                  <a:pt x="460" y="59"/>
                  <a:pt x="507" y="58"/>
                  <a:pt x="530" y="59"/>
                </a:cubicBezTo>
                <a:cubicBezTo>
                  <a:pt x="553" y="60"/>
                  <a:pt x="557" y="58"/>
                  <a:pt x="566" y="59"/>
                </a:cubicBezTo>
                <a:cubicBezTo>
                  <a:pt x="575" y="60"/>
                  <a:pt x="580" y="61"/>
                  <a:pt x="587" y="65"/>
                </a:cubicBezTo>
                <a:cubicBezTo>
                  <a:pt x="594" y="69"/>
                  <a:pt x="603" y="77"/>
                  <a:pt x="607" y="86"/>
                </a:cubicBezTo>
                <a:cubicBezTo>
                  <a:pt x="611" y="95"/>
                  <a:pt x="609" y="109"/>
                  <a:pt x="610" y="119"/>
                </a:cubicBezTo>
                <a:cubicBezTo>
                  <a:pt x="611" y="129"/>
                  <a:pt x="621" y="126"/>
                  <a:pt x="616" y="145"/>
                </a:cubicBezTo>
                <a:cubicBezTo>
                  <a:pt x="611" y="164"/>
                  <a:pt x="584" y="209"/>
                  <a:pt x="580" y="233"/>
                </a:cubicBezTo>
                <a:cubicBezTo>
                  <a:pt x="576" y="257"/>
                  <a:pt x="588" y="268"/>
                  <a:pt x="589" y="292"/>
                </a:cubicBezTo>
                <a:cubicBezTo>
                  <a:pt x="590" y="316"/>
                  <a:pt x="577" y="353"/>
                  <a:pt x="584" y="379"/>
                </a:cubicBezTo>
                <a:cubicBezTo>
                  <a:pt x="591" y="405"/>
                  <a:pt x="628" y="428"/>
                  <a:pt x="634" y="446"/>
                </a:cubicBezTo>
                <a:cubicBezTo>
                  <a:pt x="640" y="464"/>
                  <a:pt x="625" y="476"/>
                  <a:pt x="622" y="487"/>
                </a:cubicBezTo>
                <a:lnTo>
                  <a:pt x="616" y="511"/>
                </a:lnTo>
                <a:lnTo>
                  <a:pt x="419" y="509"/>
                </a:lnTo>
                <a:lnTo>
                  <a:pt x="392" y="500"/>
                </a:lnTo>
                <a:lnTo>
                  <a:pt x="373" y="478"/>
                </a:lnTo>
                <a:lnTo>
                  <a:pt x="386" y="466"/>
                </a:lnTo>
                <a:cubicBezTo>
                  <a:pt x="388" y="462"/>
                  <a:pt x="392" y="457"/>
                  <a:pt x="388" y="451"/>
                </a:cubicBezTo>
                <a:cubicBezTo>
                  <a:pt x="384" y="445"/>
                  <a:pt x="380" y="439"/>
                  <a:pt x="362" y="431"/>
                </a:cubicBezTo>
                <a:cubicBezTo>
                  <a:pt x="344" y="423"/>
                  <a:pt x="297" y="411"/>
                  <a:pt x="277" y="404"/>
                </a:cubicBezTo>
                <a:cubicBezTo>
                  <a:pt x="257" y="397"/>
                  <a:pt x="253" y="394"/>
                  <a:pt x="244" y="386"/>
                </a:cubicBezTo>
                <a:cubicBezTo>
                  <a:pt x="235" y="378"/>
                  <a:pt x="231" y="367"/>
                  <a:pt x="220" y="355"/>
                </a:cubicBezTo>
                <a:cubicBezTo>
                  <a:pt x="209" y="343"/>
                  <a:pt x="186" y="321"/>
                  <a:pt x="176" y="314"/>
                </a:cubicBezTo>
                <a:cubicBezTo>
                  <a:pt x="166" y="307"/>
                  <a:pt x="162" y="316"/>
                  <a:pt x="157" y="311"/>
                </a:cubicBezTo>
                <a:cubicBezTo>
                  <a:pt x="152" y="306"/>
                  <a:pt x="162" y="302"/>
                  <a:pt x="146" y="286"/>
                </a:cubicBezTo>
                <a:cubicBezTo>
                  <a:pt x="130" y="270"/>
                  <a:pt x="79" y="230"/>
                  <a:pt x="62" y="215"/>
                </a:cubicBezTo>
                <a:cubicBezTo>
                  <a:pt x="45" y="200"/>
                  <a:pt x="56" y="201"/>
                  <a:pt x="46" y="196"/>
                </a:cubicBezTo>
                <a:cubicBezTo>
                  <a:pt x="36" y="191"/>
                  <a:pt x="8" y="190"/>
                  <a:pt x="4" y="185"/>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7187" name="Freeform 19"/>
          <p:cNvSpPr>
            <a:spLocks/>
          </p:cNvSpPr>
          <p:nvPr/>
        </p:nvSpPr>
        <p:spPr bwMode="auto">
          <a:xfrm>
            <a:off x="3443288" y="2435225"/>
            <a:ext cx="485775" cy="277813"/>
          </a:xfrm>
          <a:custGeom>
            <a:avLst/>
            <a:gdLst>
              <a:gd name="T0" fmla="*/ 0 w 306"/>
              <a:gd name="T1" fmla="*/ 127000 h 175"/>
              <a:gd name="T2" fmla="*/ 41275 w 306"/>
              <a:gd name="T3" fmla="*/ 96838 h 175"/>
              <a:gd name="T4" fmla="*/ 80962 w 306"/>
              <a:gd name="T5" fmla="*/ 65088 h 175"/>
              <a:gd name="T6" fmla="*/ 133350 w 306"/>
              <a:gd name="T7" fmla="*/ 79375 h 175"/>
              <a:gd name="T8" fmla="*/ 214313 w 306"/>
              <a:gd name="T9" fmla="*/ 63500 h 175"/>
              <a:gd name="T10" fmla="*/ 274637 w 306"/>
              <a:gd name="T11" fmla="*/ 49213 h 175"/>
              <a:gd name="T12" fmla="*/ 385762 w 306"/>
              <a:gd name="T13" fmla="*/ 53975 h 175"/>
              <a:gd name="T14" fmla="*/ 419100 w 306"/>
              <a:gd name="T15" fmla="*/ 7938 h 175"/>
              <a:gd name="T16" fmla="*/ 460375 w 306"/>
              <a:gd name="T17" fmla="*/ 11113 h 175"/>
              <a:gd name="T18" fmla="*/ 466725 w 306"/>
              <a:gd name="T19" fmla="*/ 49213 h 175"/>
              <a:gd name="T20" fmla="*/ 485775 w 306"/>
              <a:gd name="T21" fmla="*/ 79375 h 175"/>
              <a:gd name="T22" fmla="*/ 476250 w 306"/>
              <a:gd name="T23" fmla="*/ 122238 h 175"/>
              <a:gd name="T24" fmla="*/ 474663 w 306"/>
              <a:gd name="T25" fmla="*/ 177800 h 175"/>
              <a:gd name="T26" fmla="*/ 469900 w 306"/>
              <a:gd name="T27" fmla="*/ 211138 h 175"/>
              <a:gd name="T28" fmla="*/ 460375 w 306"/>
              <a:gd name="T29" fmla="*/ 241300 h 175"/>
              <a:gd name="T30" fmla="*/ 436563 w 306"/>
              <a:gd name="T31" fmla="*/ 277813 h 175"/>
              <a:gd name="T32" fmla="*/ 428625 w 306"/>
              <a:gd name="T33" fmla="*/ 236538 h 175"/>
              <a:gd name="T34" fmla="*/ 379412 w 306"/>
              <a:gd name="T35" fmla="*/ 201613 h 175"/>
              <a:gd name="T36" fmla="*/ 328612 w 306"/>
              <a:gd name="T37" fmla="*/ 203200 h 175"/>
              <a:gd name="T38" fmla="*/ 179387 w 306"/>
              <a:gd name="T39" fmla="*/ 201613 h 175"/>
              <a:gd name="T40" fmla="*/ 7937 w 306"/>
              <a:gd name="T41" fmla="*/ 165100 h 175"/>
              <a:gd name="T42" fmla="*/ 0 w 306"/>
              <a:gd name="T43" fmla="*/ 127000 h 1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6"/>
              <a:gd name="T67" fmla="*/ 0 h 175"/>
              <a:gd name="T68" fmla="*/ 306 w 306"/>
              <a:gd name="T69" fmla="*/ 175 h 17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6" h="175">
                <a:moveTo>
                  <a:pt x="0" y="80"/>
                </a:moveTo>
                <a:lnTo>
                  <a:pt x="26" y="61"/>
                </a:lnTo>
                <a:lnTo>
                  <a:pt x="51" y="41"/>
                </a:lnTo>
                <a:lnTo>
                  <a:pt x="84" y="50"/>
                </a:lnTo>
                <a:lnTo>
                  <a:pt x="135" y="40"/>
                </a:lnTo>
                <a:cubicBezTo>
                  <a:pt x="150" y="37"/>
                  <a:pt x="155" y="32"/>
                  <a:pt x="173" y="31"/>
                </a:cubicBezTo>
                <a:cubicBezTo>
                  <a:pt x="191" y="30"/>
                  <a:pt x="228" y="38"/>
                  <a:pt x="243" y="34"/>
                </a:cubicBezTo>
                <a:cubicBezTo>
                  <a:pt x="258" y="30"/>
                  <a:pt x="256" y="10"/>
                  <a:pt x="264" y="5"/>
                </a:cubicBezTo>
                <a:cubicBezTo>
                  <a:pt x="272" y="0"/>
                  <a:pt x="285" y="3"/>
                  <a:pt x="290" y="7"/>
                </a:cubicBezTo>
                <a:cubicBezTo>
                  <a:pt x="295" y="11"/>
                  <a:pt x="291" y="24"/>
                  <a:pt x="294" y="31"/>
                </a:cubicBezTo>
                <a:cubicBezTo>
                  <a:pt x="297" y="38"/>
                  <a:pt x="305" y="42"/>
                  <a:pt x="306" y="50"/>
                </a:cubicBezTo>
                <a:lnTo>
                  <a:pt x="300" y="77"/>
                </a:lnTo>
                <a:lnTo>
                  <a:pt x="299" y="112"/>
                </a:lnTo>
                <a:cubicBezTo>
                  <a:pt x="298" y="121"/>
                  <a:pt x="297" y="126"/>
                  <a:pt x="296" y="133"/>
                </a:cubicBezTo>
                <a:lnTo>
                  <a:pt x="290" y="152"/>
                </a:lnTo>
                <a:lnTo>
                  <a:pt x="275" y="175"/>
                </a:lnTo>
                <a:lnTo>
                  <a:pt x="270" y="149"/>
                </a:lnTo>
                <a:cubicBezTo>
                  <a:pt x="264" y="141"/>
                  <a:pt x="249" y="130"/>
                  <a:pt x="239" y="127"/>
                </a:cubicBezTo>
                <a:cubicBezTo>
                  <a:pt x="229" y="124"/>
                  <a:pt x="228" y="128"/>
                  <a:pt x="207" y="128"/>
                </a:cubicBezTo>
                <a:cubicBezTo>
                  <a:pt x="186" y="128"/>
                  <a:pt x="147" y="131"/>
                  <a:pt x="113" y="127"/>
                </a:cubicBezTo>
                <a:cubicBezTo>
                  <a:pt x="79" y="123"/>
                  <a:pt x="24" y="112"/>
                  <a:pt x="5" y="104"/>
                </a:cubicBezTo>
                <a:lnTo>
                  <a:pt x="0" y="80"/>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7188" name="Freeform 20"/>
          <p:cNvSpPr>
            <a:spLocks/>
          </p:cNvSpPr>
          <p:nvPr/>
        </p:nvSpPr>
        <p:spPr bwMode="auto">
          <a:xfrm>
            <a:off x="3830638" y="2741613"/>
            <a:ext cx="354012" cy="865187"/>
          </a:xfrm>
          <a:custGeom>
            <a:avLst/>
            <a:gdLst>
              <a:gd name="T0" fmla="*/ 55562 w 223"/>
              <a:gd name="T1" fmla="*/ 1587 h 545"/>
              <a:gd name="T2" fmla="*/ 82550 w 223"/>
              <a:gd name="T3" fmla="*/ 0 h 545"/>
              <a:gd name="T4" fmla="*/ 101600 w 223"/>
              <a:gd name="T5" fmla="*/ 14287 h 545"/>
              <a:gd name="T6" fmla="*/ 65087 w 223"/>
              <a:gd name="T7" fmla="*/ 147637 h 545"/>
              <a:gd name="T8" fmla="*/ 115887 w 223"/>
              <a:gd name="T9" fmla="*/ 261937 h 545"/>
              <a:gd name="T10" fmla="*/ 79375 w 223"/>
              <a:gd name="T11" fmla="*/ 330200 h 545"/>
              <a:gd name="T12" fmla="*/ 196850 w 223"/>
              <a:gd name="T13" fmla="*/ 406400 h 545"/>
              <a:gd name="T14" fmla="*/ 330200 w 223"/>
              <a:gd name="T15" fmla="*/ 423862 h 545"/>
              <a:gd name="T16" fmla="*/ 339725 w 223"/>
              <a:gd name="T17" fmla="*/ 461962 h 545"/>
              <a:gd name="T18" fmla="*/ 298450 w 223"/>
              <a:gd name="T19" fmla="*/ 492125 h 545"/>
              <a:gd name="T20" fmla="*/ 269875 w 223"/>
              <a:gd name="T21" fmla="*/ 519112 h 545"/>
              <a:gd name="T22" fmla="*/ 274637 w 223"/>
              <a:gd name="T23" fmla="*/ 561975 h 545"/>
              <a:gd name="T24" fmla="*/ 207962 w 223"/>
              <a:gd name="T25" fmla="*/ 619125 h 545"/>
              <a:gd name="T26" fmla="*/ 188912 w 223"/>
              <a:gd name="T27" fmla="*/ 695324 h 545"/>
              <a:gd name="T28" fmla="*/ 144462 w 223"/>
              <a:gd name="T29" fmla="*/ 709612 h 545"/>
              <a:gd name="T30" fmla="*/ 146050 w 223"/>
              <a:gd name="T31" fmla="*/ 747712 h 545"/>
              <a:gd name="T32" fmla="*/ 192087 w 223"/>
              <a:gd name="T33" fmla="*/ 749299 h 545"/>
              <a:gd name="T34" fmla="*/ 198437 w 223"/>
              <a:gd name="T35" fmla="*/ 792162 h 545"/>
              <a:gd name="T36" fmla="*/ 207962 w 223"/>
              <a:gd name="T37" fmla="*/ 839787 h 545"/>
              <a:gd name="T38" fmla="*/ 192087 w 223"/>
              <a:gd name="T39" fmla="*/ 815975 h 545"/>
              <a:gd name="T40" fmla="*/ 177800 w 223"/>
              <a:gd name="T41" fmla="*/ 809624 h 545"/>
              <a:gd name="T42" fmla="*/ 146050 w 223"/>
              <a:gd name="T43" fmla="*/ 857250 h 545"/>
              <a:gd name="T44" fmla="*/ 107950 w 223"/>
              <a:gd name="T45" fmla="*/ 854075 h 545"/>
              <a:gd name="T46" fmla="*/ 98425 w 223"/>
              <a:gd name="T47" fmla="*/ 858837 h 545"/>
              <a:gd name="T48" fmla="*/ 77787 w 223"/>
              <a:gd name="T49" fmla="*/ 847725 h 545"/>
              <a:gd name="T50" fmla="*/ 50800 w 223"/>
              <a:gd name="T51" fmla="*/ 833437 h 545"/>
              <a:gd name="T52" fmla="*/ 7937 w 223"/>
              <a:gd name="T53" fmla="*/ 757237 h 545"/>
              <a:gd name="T54" fmla="*/ 55562 w 223"/>
              <a:gd name="T55" fmla="*/ 642937 h 545"/>
              <a:gd name="T56" fmla="*/ 74612 w 223"/>
              <a:gd name="T57" fmla="*/ 576262 h 545"/>
              <a:gd name="T58" fmla="*/ 93662 w 223"/>
              <a:gd name="T59" fmla="*/ 514350 h 545"/>
              <a:gd name="T60" fmla="*/ 22225 w 223"/>
              <a:gd name="T61" fmla="*/ 430212 h 545"/>
              <a:gd name="T62" fmla="*/ 11112 w 223"/>
              <a:gd name="T63" fmla="*/ 368300 h 545"/>
              <a:gd name="T64" fmla="*/ 22225 w 223"/>
              <a:gd name="T65" fmla="*/ 271462 h 545"/>
              <a:gd name="T66" fmla="*/ 6350 w 223"/>
              <a:gd name="T67" fmla="*/ 176212 h 545"/>
              <a:gd name="T68" fmla="*/ 63500 w 223"/>
              <a:gd name="T69" fmla="*/ 39687 h 545"/>
              <a:gd name="T70" fmla="*/ 63500 w 223"/>
              <a:gd name="T71" fmla="*/ 15875 h 545"/>
              <a:gd name="T72" fmla="*/ 55562 w 223"/>
              <a:gd name="T73" fmla="*/ 1587 h 5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3"/>
              <a:gd name="T112" fmla="*/ 0 h 545"/>
              <a:gd name="T113" fmla="*/ 223 w 223"/>
              <a:gd name="T114" fmla="*/ 545 h 5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3" h="545">
                <a:moveTo>
                  <a:pt x="35" y="1"/>
                </a:moveTo>
                <a:lnTo>
                  <a:pt x="52" y="0"/>
                </a:lnTo>
                <a:lnTo>
                  <a:pt x="64" y="9"/>
                </a:lnTo>
                <a:cubicBezTo>
                  <a:pt x="62" y="24"/>
                  <a:pt x="39" y="67"/>
                  <a:pt x="41" y="93"/>
                </a:cubicBezTo>
                <a:cubicBezTo>
                  <a:pt x="43" y="119"/>
                  <a:pt x="72" y="146"/>
                  <a:pt x="73" y="165"/>
                </a:cubicBezTo>
                <a:cubicBezTo>
                  <a:pt x="74" y="184"/>
                  <a:pt x="42" y="193"/>
                  <a:pt x="50" y="208"/>
                </a:cubicBezTo>
                <a:cubicBezTo>
                  <a:pt x="58" y="223"/>
                  <a:pt x="98" y="246"/>
                  <a:pt x="124" y="256"/>
                </a:cubicBezTo>
                <a:cubicBezTo>
                  <a:pt x="150" y="266"/>
                  <a:pt x="193" y="261"/>
                  <a:pt x="208" y="267"/>
                </a:cubicBezTo>
                <a:cubicBezTo>
                  <a:pt x="223" y="273"/>
                  <a:pt x="217" y="284"/>
                  <a:pt x="214" y="291"/>
                </a:cubicBezTo>
                <a:cubicBezTo>
                  <a:pt x="211" y="298"/>
                  <a:pt x="195" y="304"/>
                  <a:pt x="188" y="310"/>
                </a:cubicBezTo>
                <a:cubicBezTo>
                  <a:pt x="181" y="316"/>
                  <a:pt x="173" y="320"/>
                  <a:pt x="170" y="327"/>
                </a:cubicBezTo>
                <a:cubicBezTo>
                  <a:pt x="167" y="334"/>
                  <a:pt x="179" y="343"/>
                  <a:pt x="173" y="354"/>
                </a:cubicBezTo>
                <a:cubicBezTo>
                  <a:pt x="167" y="365"/>
                  <a:pt x="140" y="376"/>
                  <a:pt x="131" y="390"/>
                </a:cubicBezTo>
                <a:cubicBezTo>
                  <a:pt x="122" y="404"/>
                  <a:pt x="126" y="429"/>
                  <a:pt x="119" y="438"/>
                </a:cubicBezTo>
                <a:cubicBezTo>
                  <a:pt x="112" y="447"/>
                  <a:pt x="95" y="442"/>
                  <a:pt x="91" y="447"/>
                </a:cubicBezTo>
                <a:cubicBezTo>
                  <a:pt x="87" y="452"/>
                  <a:pt x="87" y="467"/>
                  <a:pt x="92" y="471"/>
                </a:cubicBezTo>
                <a:cubicBezTo>
                  <a:pt x="97" y="475"/>
                  <a:pt x="115" y="467"/>
                  <a:pt x="121" y="472"/>
                </a:cubicBezTo>
                <a:cubicBezTo>
                  <a:pt x="127" y="477"/>
                  <a:pt x="123" y="490"/>
                  <a:pt x="125" y="499"/>
                </a:cubicBezTo>
                <a:lnTo>
                  <a:pt x="131" y="529"/>
                </a:lnTo>
                <a:lnTo>
                  <a:pt x="121" y="514"/>
                </a:lnTo>
                <a:cubicBezTo>
                  <a:pt x="118" y="511"/>
                  <a:pt x="117" y="506"/>
                  <a:pt x="112" y="510"/>
                </a:cubicBezTo>
                <a:cubicBezTo>
                  <a:pt x="107" y="514"/>
                  <a:pt x="99" y="535"/>
                  <a:pt x="92" y="540"/>
                </a:cubicBezTo>
                <a:cubicBezTo>
                  <a:pt x="85" y="545"/>
                  <a:pt x="73" y="538"/>
                  <a:pt x="68" y="538"/>
                </a:cubicBezTo>
                <a:lnTo>
                  <a:pt x="62" y="541"/>
                </a:lnTo>
                <a:lnTo>
                  <a:pt x="49" y="534"/>
                </a:lnTo>
                <a:cubicBezTo>
                  <a:pt x="44" y="531"/>
                  <a:pt x="39" y="534"/>
                  <a:pt x="32" y="525"/>
                </a:cubicBezTo>
                <a:cubicBezTo>
                  <a:pt x="25" y="516"/>
                  <a:pt x="5" y="497"/>
                  <a:pt x="5" y="477"/>
                </a:cubicBezTo>
                <a:cubicBezTo>
                  <a:pt x="5" y="457"/>
                  <a:pt x="28" y="424"/>
                  <a:pt x="35" y="405"/>
                </a:cubicBezTo>
                <a:cubicBezTo>
                  <a:pt x="42" y="386"/>
                  <a:pt x="43" y="376"/>
                  <a:pt x="47" y="363"/>
                </a:cubicBezTo>
                <a:cubicBezTo>
                  <a:pt x="51" y="350"/>
                  <a:pt x="64" y="339"/>
                  <a:pt x="59" y="324"/>
                </a:cubicBezTo>
                <a:cubicBezTo>
                  <a:pt x="54" y="309"/>
                  <a:pt x="23" y="286"/>
                  <a:pt x="14" y="271"/>
                </a:cubicBezTo>
                <a:cubicBezTo>
                  <a:pt x="5" y="256"/>
                  <a:pt x="7" y="249"/>
                  <a:pt x="7" y="232"/>
                </a:cubicBezTo>
                <a:cubicBezTo>
                  <a:pt x="7" y="215"/>
                  <a:pt x="14" y="191"/>
                  <a:pt x="14" y="171"/>
                </a:cubicBezTo>
                <a:cubicBezTo>
                  <a:pt x="14" y="151"/>
                  <a:pt x="0" y="135"/>
                  <a:pt x="4" y="111"/>
                </a:cubicBezTo>
                <a:cubicBezTo>
                  <a:pt x="8" y="87"/>
                  <a:pt x="34" y="42"/>
                  <a:pt x="40" y="25"/>
                </a:cubicBezTo>
                <a:cubicBezTo>
                  <a:pt x="46" y="8"/>
                  <a:pt x="41" y="14"/>
                  <a:pt x="40" y="10"/>
                </a:cubicBezTo>
                <a:lnTo>
                  <a:pt x="35" y="1"/>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6163" name="Freeform 21"/>
          <p:cNvSpPr>
            <a:spLocks/>
          </p:cNvSpPr>
          <p:nvPr/>
        </p:nvSpPr>
        <p:spPr bwMode="auto">
          <a:xfrm>
            <a:off x="3878263" y="2443163"/>
            <a:ext cx="371475" cy="757237"/>
          </a:xfrm>
          <a:custGeom>
            <a:avLst/>
            <a:gdLst>
              <a:gd name="T0" fmla="*/ 30163 w 234"/>
              <a:gd name="T1" fmla="*/ 0 h 477"/>
              <a:gd name="T2" fmla="*/ 60325 w 234"/>
              <a:gd name="T3" fmla="*/ 14287 h 477"/>
              <a:gd name="T4" fmla="*/ 136525 w 234"/>
              <a:gd name="T5" fmla="*/ 57150 h 477"/>
              <a:gd name="T6" fmla="*/ 153988 w 234"/>
              <a:gd name="T7" fmla="*/ 119062 h 477"/>
              <a:gd name="T8" fmla="*/ 168275 w 234"/>
              <a:gd name="T9" fmla="*/ 188912 h 477"/>
              <a:gd name="T10" fmla="*/ 187325 w 234"/>
              <a:gd name="T11" fmla="*/ 233362 h 477"/>
              <a:gd name="T12" fmla="*/ 215900 w 234"/>
              <a:gd name="T13" fmla="*/ 279400 h 477"/>
              <a:gd name="T14" fmla="*/ 207963 w 234"/>
              <a:gd name="T15" fmla="*/ 336550 h 477"/>
              <a:gd name="T16" fmla="*/ 236538 w 234"/>
              <a:gd name="T17" fmla="*/ 385762 h 477"/>
              <a:gd name="T18" fmla="*/ 258763 w 234"/>
              <a:gd name="T19" fmla="*/ 431800 h 477"/>
              <a:gd name="T20" fmla="*/ 255588 w 234"/>
              <a:gd name="T21" fmla="*/ 461962 h 477"/>
              <a:gd name="T22" fmla="*/ 307975 w 234"/>
              <a:gd name="T23" fmla="*/ 528637 h 477"/>
              <a:gd name="T24" fmla="*/ 339725 w 234"/>
              <a:gd name="T25" fmla="*/ 523875 h 477"/>
              <a:gd name="T26" fmla="*/ 369888 w 234"/>
              <a:gd name="T27" fmla="*/ 588962 h 477"/>
              <a:gd name="T28" fmla="*/ 346075 w 234"/>
              <a:gd name="T29" fmla="*/ 598487 h 477"/>
              <a:gd name="T30" fmla="*/ 368300 w 234"/>
              <a:gd name="T31" fmla="*/ 641350 h 477"/>
              <a:gd name="T32" fmla="*/ 322263 w 234"/>
              <a:gd name="T33" fmla="*/ 742950 h 477"/>
              <a:gd name="T34" fmla="*/ 312738 w 234"/>
              <a:gd name="T35" fmla="*/ 757237 h 477"/>
              <a:gd name="T36" fmla="*/ 303213 w 234"/>
              <a:gd name="T37" fmla="*/ 741362 h 477"/>
              <a:gd name="T38" fmla="*/ 282575 w 234"/>
              <a:gd name="T39" fmla="*/ 723900 h 477"/>
              <a:gd name="T40" fmla="*/ 150813 w 234"/>
              <a:gd name="T41" fmla="*/ 704850 h 477"/>
              <a:gd name="T42" fmla="*/ 31750 w 234"/>
              <a:gd name="T43" fmla="*/ 627062 h 477"/>
              <a:gd name="T44" fmla="*/ 68263 w 234"/>
              <a:gd name="T45" fmla="*/ 561975 h 477"/>
              <a:gd name="T46" fmla="*/ 15875 w 234"/>
              <a:gd name="T47" fmla="*/ 452437 h 477"/>
              <a:gd name="T48" fmla="*/ 34925 w 234"/>
              <a:gd name="T49" fmla="*/ 360362 h 477"/>
              <a:gd name="T50" fmla="*/ 55563 w 234"/>
              <a:gd name="T51" fmla="*/ 322262 h 477"/>
              <a:gd name="T52" fmla="*/ 41275 w 234"/>
              <a:gd name="T53" fmla="*/ 303212 h 477"/>
              <a:gd name="T54" fmla="*/ 15875 w 234"/>
              <a:gd name="T55" fmla="*/ 298450 h 477"/>
              <a:gd name="T56" fmla="*/ 3175 w 234"/>
              <a:gd name="T57" fmla="*/ 279400 h 477"/>
              <a:gd name="T58" fmla="*/ 31750 w 234"/>
              <a:gd name="T59" fmla="*/ 227012 h 477"/>
              <a:gd name="T60" fmla="*/ 41275 w 234"/>
              <a:gd name="T61" fmla="*/ 123825 h 477"/>
              <a:gd name="T62" fmla="*/ 50800 w 234"/>
              <a:gd name="T63" fmla="*/ 71437 h 477"/>
              <a:gd name="T64" fmla="*/ 30163 w 234"/>
              <a:gd name="T65" fmla="*/ 31750 h 477"/>
              <a:gd name="T66" fmla="*/ 30163 w 234"/>
              <a:gd name="T67" fmla="*/ 0 h 4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4"/>
              <a:gd name="T103" fmla="*/ 0 h 477"/>
              <a:gd name="T104" fmla="*/ 234 w 234"/>
              <a:gd name="T105" fmla="*/ 477 h 4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4" h="477">
                <a:moveTo>
                  <a:pt x="19" y="0"/>
                </a:moveTo>
                <a:lnTo>
                  <a:pt x="38" y="9"/>
                </a:lnTo>
                <a:cubicBezTo>
                  <a:pt x="49" y="15"/>
                  <a:pt x="76" y="25"/>
                  <a:pt x="86" y="36"/>
                </a:cubicBezTo>
                <a:cubicBezTo>
                  <a:pt x="96" y="47"/>
                  <a:pt x="94" y="61"/>
                  <a:pt x="97" y="75"/>
                </a:cubicBezTo>
                <a:cubicBezTo>
                  <a:pt x="100" y="89"/>
                  <a:pt x="103" y="107"/>
                  <a:pt x="106" y="119"/>
                </a:cubicBezTo>
                <a:cubicBezTo>
                  <a:pt x="109" y="131"/>
                  <a:pt x="113" y="138"/>
                  <a:pt x="118" y="147"/>
                </a:cubicBezTo>
                <a:cubicBezTo>
                  <a:pt x="123" y="156"/>
                  <a:pt x="134" y="165"/>
                  <a:pt x="136" y="176"/>
                </a:cubicBezTo>
                <a:cubicBezTo>
                  <a:pt x="138" y="187"/>
                  <a:pt x="129" y="201"/>
                  <a:pt x="131" y="212"/>
                </a:cubicBezTo>
                <a:cubicBezTo>
                  <a:pt x="133" y="223"/>
                  <a:pt x="144" y="233"/>
                  <a:pt x="149" y="243"/>
                </a:cubicBezTo>
                <a:cubicBezTo>
                  <a:pt x="154" y="253"/>
                  <a:pt x="161" y="264"/>
                  <a:pt x="163" y="272"/>
                </a:cubicBezTo>
                <a:cubicBezTo>
                  <a:pt x="165" y="280"/>
                  <a:pt x="156" y="281"/>
                  <a:pt x="161" y="291"/>
                </a:cubicBezTo>
                <a:cubicBezTo>
                  <a:pt x="166" y="301"/>
                  <a:pt x="185" y="327"/>
                  <a:pt x="194" y="333"/>
                </a:cubicBezTo>
                <a:cubicBezTo>
                  <a:pt x="203" y="339"/>
                  <a:pt x="207" y="324"/>
                  <a:pt x="214" y="330"/>
                </a:cubicBezTo>
                <a:cubicBezTo>
                  <a:pt x="221" y="336"/>
                  <a:pt x="232" y="363"/>
                  <a:pt x="233" y="371"/>
                </a:cubicBezTo>
                <a:cubicBezTo>
                  <a:pt x="234" y="379"/>
                  <a:pt x="218" y="372"/>
                  <a:pt x="218" y="377"/>
                </a:cubicBezTo>
                <a:cubicBezTo>
                  <a:pt x="218" y="382"/>
                  <a:pt x="234" y="389"/>
                  <a:pt x="232" y="404"/>
                </a:cubicBezTo>
                <a:cubicBezTo>
                  <a:pt x="230" y="419"/>
                  <a:pt x="209" y="456"/>
                  <a:pt x="203" y="468"/>
                </a:cubicBezTo>
                <a:lnTo>
                  <a:pt x="197" y="477"/>
                </a:lnTo>
                <a:lnTo>
                  <a:pt x="191" y="467"/>
                </a:lnTo>
                <a:cubicBezTo>
                  <a:pt x="188" y="463"/>
                  <a:pt x="194" y="460"/>
                  <a:pt x="178" y="456"/>
                </a:cubicBezTo>
                <a:cubicBezTo>
                  <a:pt x="162" y="452"/>
                  <a:pt x="121" y="454"/>
                  <a:pt x="95" y="444"/>
                </a:cubicBezTo>
                <a:cubicBezTo>
                  <a:pt x="69" y="434"/>
                  <a:pt x="29" y="410"/>
                  <a:pt x="20" y="395"/>
                </a:cubicBezTo>
                <a:cubicBezTo>
                  <a:pt x="11" y="380"/>
                  <a:pt x="45" y="372"/>
                  <a:pt x="43" y="354"/>
                </a:cubicBezTo>
                <a:cubicBezTo>
                  <a:pt x="41" y="336"/>
                  <a:pt x="13" y="306"/>
                  <a:pt x="10" y="285"/>
                </a:cubicBezTo>
                <a:cubicBezTo>
                  <a:pt x="7" y="264"/>
                  <a:pt x="18" y="241"/>
                  <a:pt x="22" y="227"/>
                </a:cubicBezTo>
                <a:cubicBezTo>
                  <a:pt x="26" y="213"/>
                  <a:pt x="34" y="209"/>
                  <a:pt x="35" y="203"/>
                </a:cubicBezTo>
                <a:lnTo>
                  <a:pt x="26" y="191"/>
                </a:lnTo>
                <a:lnTo>
                  <a:pt x="10" y="188"/>
                </a:lnTo>
                <a:cubicBezTo>
                  <a:pt x="6" y="185"/>
                  <a:pt x="0" y="183"/>
                  <a:pt x="2" y="176"/>
                </a:cubicBezTo>
                <a:cubicBezTo>
                  <a:pt x="4" y="169"/>
                  <a:pt x="16" y="159"/>
                  <a:pt x="20" y="143"/>
                </a:cubicBezTo>
                <a:cubicBezTo>
                  <a:pt x="24" y="127"/>
                  <a:pt x="24" y="94"/>
                  <a:pt x="26" y="78"/>
                </a:cubicBezTo>
                <a:lnTo>
                  <a:pt x="32" y="45"/>
                </a:lnTo>
                <a:lnTo>
                  <a:pt x="19" y="20"/>
                </a:lnTo>
                <a:lnTo>
                  <a:pt x="19" y="0"/>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6164" name="Freeform 22"/>
          <p:cNvSpPr>
            <a:spLocks/>
          </p:cNvSpPr>
          <p:nvPr/>
        </p:nvSpPr>
        <p:spPr bwMode="auto">
          <a:xfrm>
            <a:off x="3890963" y="1987550"/>
            <a:ext cx="1295400" cy="1793875"/>
          </a:xfrm>
          <a:custGeom>
            <a:avLst/>
            <a:gdLst>
              <a:gd name="T0" fmla="*/ 354012 w 816"/>
              <a:gd name="T1" fmla="*/ 69850 h 1130"/>
              <a:gd name="T2" fmla="*/ 420688 w 816"/>
              <a:gd name="T3" fmla="*/ 66675 h 1130"/>
              <a:gd name="T4" fmla="*/ 465138 w 816"/>
              <a:gd name="T5" fmla="*/ 130175 h 1130"/>
              <a:gd name="T6" fmla="*/ 515938 w 816"/>
              <a:gd name="T7" fmla="*/ 123825 h 1130"/>
              <a:gd name="T8" fmla="*/ 555625 w 816"/>
              <a:gd name="T9" fmla="*/ 96837 h 1130"/>
              <a:gd name="T10" fmla="*/ 646113 w 816"/>
              <a:gd name="T11" fmla="*/ 50800 h 1130"/>
              <a:gd name="T12" fmla="*/ 757237 w 816"/>
              <a:gd name="T13" fmla="*/ 36512 h 1130"/>
              <a:gd name="T14" fmla="*/ 860425 w 816"/>
              <a:gd name="T15" fmla="*/ 58737 h 1130"/>
              <a:gd name="T16" fmla="*/ 895350 w 816"/>
              <a:gd name="T17" fmla="*/ 192087 h 1130"/>
              <a:gd name="T18" fmla="*/ 1000125 w 816"/>
              <a:gd name="T19" fmla="*/ 393700 h 1130"/>
              <a:gd name="T20" fmla="*/ 942975 w 816"/>
              <a:gd name="T21" fmla="*/ 554037 h 1130"/>
              <a:gd name="T22" fmla="*/ 1036638 w 816"/>
              <a:gd name="T23" fmla="*/ 668337 h 1130"/>
              <a:gd name="T24" fmla="*/ 1017588 w 816"/>
              <a:gd name="T25" fmla="*/ 735012 h 1130"/>
              <a:gd name="T26" fmla="*/ 1023938 w 816"/>
              <a:gd name="T27" fmla="*/ 877888 h 1130"/>
              <a:gd name="T28" fmla="*/ 1022350 w 816"/>
              <a:gd name="T29" fmla="*/ 1049337 h 1130"/>
              <a:gd name="T30" fmla="*/ 1155700 w 816"/>
              <a:gd name="T31" fmla="*/ 1158875 h 1130"/>
              <a:gd name="T32" fmla="*/ 1246188 w 816"/>
              <a:gd name="T33" fmla="*/ 1216025 h 1130"/>
              <a:gd name="T34" fmla="*/ 1243013 w 816"/>
              <a:gd name="T35" fmla="*/ 1416050 h 1130"/>
              <a:gd name="T36" fmla="*/ 1271588 w 816"/>
              <a:gd name="T37" fmla="*/ 1577975 h 1130"/>
              <a:gd name="T38" fmla="*/ 1042988 w 816"/>
              <a:gd name="T39" fmla="*/ 1701800 h 1130"/>
              <a:gd name="T40" fmla="*/ 941388 w 816"/>
              <a:gd name="T41" fmla="*/ 1644650 h 1130"/>
              <a:gd name="T42" fmla="*/ 862013 w 816"/>
              <a:gd name="T43" fmla="*/ 1716088 h 1130"/>
              <a:gd name="T44" fmla="*/ 712787 w 816"/>
              <a:gd name="T45" fmla="*/ 1778000 h 1130"/>
              <a:gd name="T46" fmla="*/ 657225 w 816"/>
              <a:gd name="T47" fmla="*/ 1735138 h 1130"/>
              <a:gd name="T48" fmla="*/ 571500 w 816"/>
              <a:gd name="T49" fmla="*/ 1711325 h 1130"/>
              <a:gd name="T50" fmla="*/ 504825 w 816"/>
              <a:gd name="T51" fmla="*/ 1749425 h 1130"/>
              <a:gd name="T52" fmla="*/ 452438 w 816"/>
              <a:gd name="T53" fmla="*/ 1657350 h 1130"/>
              <a:gd name="T54" fmla="*/ 344487 w 816"/>
              <a:gd name="T55" fmla="*/ 1584325 h 1130"/>
              <a:gd name="T56" fmla="*/ 236538 w 816"/>
              <a:gd name="T57" fmla="*/ 1593850 h 1130"/>
              <a:gd name="T58" fmla="*/ 136525 w 816"/>
              <a:gd name="T59" fmla="*/ 1511300 h 1130"/>
              <a:gd name="T60" fmla="*/ 80963 w 816"/>
              <a:gd name="T61" fmla="*/ 1463675 h 1130"/>
              <a:gd name="T62" fmla="*/ 141288 w 816"/>
              <a:gd name="T63" fmla="*/ 1393825 h 1130"/>
              <a:gd name="T64" fmla="*/ 212725 w 816"/>
              <a:gd name="T65" fmla="*/ 1268412 h 1130"/>
              <a:gd name="T66" fmla="*/ 341312 w 816"/>
              <a:gd name="T67" fmla="*/ 1141412 h 1130"/>
              <a:gd name="T68" fmla="*/ 360362 w 816"/>
              <a:gd name="T69" fmla="*/ 1044575 h 1130"/>
              <a:gd name="T70" fmla="*/ 284163 w 816"/>
              <a:gd name="T71" fmla="*/ 977900 h 1130"/>
              <a:gd name="T72" fmla="*/ 250825 w 816"/>
              <a:gd name="T73" fmla="*/ 892175 h 1130"/>
              <a:gd name="T74" fmla="*/ 203200 w 816"/>
              <a:gd name="T75" fmla="*/ 731837 h 1130"/>
              <a:gd name="T76" fmla="*/ 133350 w 816"/>
              <a:gd name="T77" fmla="*/ 539750 h 1130"/>
              <a:gd name="T78" fmla="*/ 47625 w 816"/>
              <a:gd name="T79" fmla="*/ 406400 h 1130"/>
              <a:gd name="T80" fmla="*/ 90487 w 816"/>
              <a:gd name="T81" fmla="*/ 265112 h 1130"/>
              <a:gd name="T82" fmla="*/ 9525 w 816"/>
              <a:gd name="T83" fmla="*/ 184150 h 1130"/>
              <a:gd name="T84" fmla="*/ 242888 w 816"/>
              <a:gd name="T85" fmla="*/ 131762 h 1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130"/>
              <a:gd name="T131" fmla="*/ 816 w 816"/>
              <a:gd name="T132" fmla="*/ 1130 h 1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130">
                <a:moveTo>
                  <a:pt x="185" y="80"/>
                </a:moveTo>
                <a:cubicBezTo>
                  <a:pt x="191" y="69"/>
                  <a:pt x="214" y="49"/>
                  <a:pt x="223" y="44"/>
                </a:cubicBezTo>
                <a:cubicBezTo>
                  <a:pt x="232" y="39"/>
                  <a:pt x="234" y="48"/>
                  <a:pt x="241" y="48"/>
                </a:cubicBezTo>
                <a:cubicBezTo>
                  <a:pt x="248" y="48"/>
                  <a:pt x="259" y="40"/>
                  <a:pt x="265" y="42"/>
                </a:cubicBezTo>
                <a:cubicBezTo>
                  <a:pt x="271" y="44"/>
                  <a:pt x="274" y="55"/>
                  <a:pt x="279" y="62"/>
                </a:cubicBezTo>
                <a:cubicBezTo>
                  <a:pt x="284" y="69"/>
                  <a:pt x="287" y="81"/>
                  <a:pt x="293" y="82"/>
                </a:cubicBezTo>
                <a:cubicBezTo>
                  <a:pt x="299" y="83"/>
                  <a:pt x="308" y="69"/>
                  <a:pt x="313" y="68"/>
                </a:cubicBezTo>
                <a:cubicBezTo>
                  <a:pt x="318" y="67"/>
                  <a:pt x="320" y="71"/>
                  <a:pt x="325" y="78"/>
                </a:cubicBezTo>
                <a:cubicBezTo>
                  <a:pt x="330" y="85"/>
                  <a:pt x="338" y="115"/>
                  <a:pt x="342" y="112"/>
                </a:cubicBezTo>
                <a:cubicBezTo>
                  <a:pt x="346" y="109"/>
                  <a:pt x="344" y="70"/>
                  <a:pt x="350" y="61"/>
                </a:cubicBezTo>
                <a:cubicBezTo>
                  <a:pt x="356" y="52"/>
                  <a:pt x="369" y="64"/>
                  <a:pt x="378" y="59"/>
                </a:cubicBezTo>
                <a:cubicBezTo>
                  <a:pt x="387" y="54"/>
                  <a:pt x="396" y="36"/>
                  <a:pt x="407" y="32"/>
                </a:cubicBezTo>
                <a:cubicBezTo>
                  <a:pt x="418" y="28"/>
                  <a:pt x="432" y="34"/>
                  <a:pt x="444" y="32"/>
                </a:cubicBezTo>
                <a:lnTo>
                  <a:pt x="477" y="23"/>
                </a:lnTo>
                <a:cubicBezTo>
                  <a:pt x="486" y="18"/>
                  <a:pt x="487" y="0"/>
                  <a:pt x="498" y="2"/>
                </a:cubicBezTo>
                <a:cubicBezTo>
                  <a:pt x="509" y="4"/>
                  <a:pt x="531" y="29"/>
                  <a:pt x="542" y="37"/>
                </a:cubicBezTo>
                <a:cubicBezTo>
                  <a:pt x="553" y="45"/>
                  <a:pt x="559" y="38"/>
                  <a:pt x="563" y="52"/>
                </a:cubicBezTo>
                <a:cubicBezTo>
                  <a:pt x="567" y="66"/>
                  <a:pt x="562" y="96"/>
                  <a:pt x="564" y="121"/>
                </a:cubicBezTo>
                <a:cubicBezTo>
                  <a:pt x="566" y="146"/>
                  <a:pt x="564" y="184"/>
                  <a:pt x="575" y="205"/>
                </a:cubicBezTo>
                <a:cubicBezTo>
                  <a:pt x="586" y="226"/>
                  <a:pt x="622" y="232"/>
                  <a:pt x="630" y="248"/>
                </a:cubicBezTo>
                <a:cubicBezTo>
                  <a:pt x="638" y="264"/>
                  <a:pt x="627" y="285"/>
                  <a:pt x="621" y="302"/>
                </a:cubicBezTo>
                <a:cubicBezTo>
                  <a:pt x="615" y="319"/>
                  <a:pt x="593" y="329"/>
                  <a:pt x="594" y="349"/>
                </a:cubicBezTo>
                <a:cubicBezTo>
                  <a:pt x="595" y="369"/>
                  <a:pt x="617" y="412"/>
                  <a:pt x="627" y="424"/>
                </a:cubicBezTo>
                <a:cubicBezTo>
                  <a:pt x="637" y="436"/>
                  <a:pt x="647" y="419"/>
                  <a:pt x="653" y="421"/>
                </a:cubicBezTo>
                <a:cubicBezTo>
                  <a:pt x="659" y="423"/>
                  <a:pt x="664" y="427"/>
                  <a:pt x="662" y="434"/>
                </a:cubicBezTo>
                <a:cubicBezTo>
                  <a:pt x="660" y="441"/>
                  <a:pt x="642" y="448"/>
                  <a:pt x="641" y="463"/>
                </a:cubicBezTo>
                <a:cubicBezTo>
                  <a:pt x="640" y="478"/>
                  <a:pt x="656" y="509"/>
                  <a:pt x="657" y="524"/>
                </a:cubicBezTo>
                <a:cubicBezTo>
                  <a:pt x="658" y="539"/>
                  <a:pt x="650" y="543"/>
                  <a:pt x="645" y="553"/>
                </a:cubicBezTo>
                <a:cubicBezTo>
                  <a:pt x="640" y="563"/>
                  <a:pt x="627" y="569"/>
                  <a:pt x="627" y="587"/>
                </a:cubicBezTo>
                <a:cubicBezTo>
                  <a:pt x="627" y="605"/>
                  <a:pt x="636" y="645"/>
                  <a:pt x="644" y="661"/>
                </a:cubicBezTo>
                <a:cubicBezTo>
                  <a:pt x="652" y="677"/>
                  <a:pt x="661" y="672"/>
                  <a:pt x="675" y="683"/>
                </a:cubicBezTo>
                <a:cubicBezTo>
                  <a:pt x="689" y="694"/>
                  <a:pt x="718" y="715"/>
                  <a:pt x="728" y="730"/>
                </a:cubicBezTo>
                <a:cubicBezTo>
                  <a:pt x="738" y="745"/>
                  <a:pt x="725" y="767"/>
                  <a:pt x="734" y="773"/>
                </a:cubicBezTo>
                <a:cubicBezTo>
                  <a:pt x="743" y="779"/>
                  <a:pt x="777" y="754"/>
                  <a:pt x="785" y="766"/>
                </a:cubicBezTo>
                <a:cubicBezTo>
                  <a:pt x="793" y="778"/>
                  <a:pt x="785" y="827"/>
                  <a:pt x="785" y="848"/>
                </a:cubicBezTo>
                <a:lnTo>
                  <a:pt x="783" y="892"/>
                </a:lnTo>
                <a:cubicBezTo>
                  <a:pt x="783" y="908"/>
                  <a:pt x="783" y="927"/>
                  <a:pt x="786" y="944"/>
                </a:cubicBezTo>
                <a:cubicBezTo>
                  <a:pt x="789" y="961"/>
                  <a:pt x="800" y="971"/>
                  <a:pt x="801" y="994"/>
                </a:cubicBezTo>
                <a:cubicBezTo>
                  <a:pt x="802" y="1017"/>
                  <a:pt x="816" y="1072"/>
                  <a:pt x="792" y="1085"/>
                </a:cubicBezTo>
                <a:cubicBezTo>
                  <a:pt x="768" y="1098"/>
                  <a:pt x="683" y="1073"/>
                  <a:pt x="657" y="1072"/>
                </a:cubicBezTo>
                <a:cubicBezTo>
                  <a:pt x="631" y="1071"/>
                  <a:pt x="644" y="1086"/>
                  <a:pt x="633" y="1080"/>
                </a:cubicBezTo>
                <a:cubicBezTo>
                  <a:pt x="622" y="1074"/>
                  <a:pt x="603" y="1043"/>
                  <a:pt x="593" y="1036"/>
                </a:cubicBezTo>
                <a:cubicBezTo>
                  <a:pt x="583" y="1029"/>
                  <a:pt x="584" y="1032"/>
                  <a:pt x="576" y="1039"/>
                </a:cubicBezTo>
                <a:cubicBezTo>
                  <a:pt x="568" y="1046"/>
                  <a:pt x="553" y="1081"/>
                  <a:pt x="543" y="1081"/>
                </a:cubicBezTo>
                <a:cubicBezTo>
                  <a:pt x="533" y="1081"/>
                  <a:pt x="529" y="1034"/>
                  <a:pt x="513" y="1040"/>
                </a:cubicBezTo>
                <a:cubicBezTo>
                  <a:pt x="497" y="1046"/>
                  <a:pt x="462" y="1110"/>
                  <a:pt x="449" y="1120"/>
                </a:cubicBezTo>
                <a:cubicBezTo>
                  <a:pt x="436" y="1130"/>
                  <a:pt x="438" y="1104"/>
                  <a:pt x="432" y="1099"/>
                </a:cubicBezTo>
                <a:cubicBezTo>
                  <a:pt x="426" y="1094"/>
                  <a:pt x="420" y="1100"/>
                  <a:pt x="414" y="1093"/>
                </a:cubicBezTo>
                <a:cubicBezTo>
                  <a:pt x="408" y="1086"/>
                  <a:pt x="407" y="1060"/>
                  <a:pt x="398" y="1058"/>
                </a:cubicBezTo>
                <a:cubicBezTo>
                  <a:pt x="389" y="1056"/>
                  <a:pt x="368" y="1075"/>
                  <a:pt x="360" y="1078"/>
                </a:cubicBezTo>
                <a:cubicBezTo>
                  <a:pt x="352" y="1081"/>
                  <a:pt x="356" y="1074"/>
                  <a:pt x="349" y="1078"/>
                </a:cubicBezTo>
                <a:cubicBezTo>
                  <a:pt x="342" y="1082"/>
                  <a:pt x="329" y="1100"/>
                  <a:pt x="318" y="1102"/>
                </a:cubicBezTo>
                <a:cubicBezTo>
                  <a:pt x="307" y="1104"/>
                  <a:pt x="289" y="1103"/>
                  <a:pt x="284" y="1093"/>
                </a:cubicBezTo>
                <a:cubicBezTo>
                  <a:pt x="279" y="1083"/>
                  <a:pt x="293" y="1056"/>
                  <a:pt x="285" y="1044"/>
                </a:cubicBezTo>
                <a:cubicBezTo>
                  <a:pt x="277" y="1032"/>
                  <a:pt x="250" y="1032"/>
                  <a:pt x="239" y="1024"/>
                </a:cubicBezTo>
                <a:cubicBezTo>
                  <a:pt x="228" y="1016"/>
                  <a:pt x="227" y="1000"/>
                  <a:pt x="217" y="998"/>
                </a:cubicBezTo>
                <a:cubicBezTo>
                  <a:pt x="207" y="996"/>
                  <a:pt x="188" y="1011"/>
                  <a:pt x="177" y="1012"/>
                </a:cubicBezTo>
                <a:cubicBezTo>
                  <a:pt x="166" y="1013"/>
                  <a:pt x="162" y="1005"/>
                  <a:pt x="149" y="1004"/>
                </a:cubicBezTo>
                <a:lnTo>
                  <a:pt x="98" y="1003"/>
                </a:lnTo>
                <a:cubicBezTo>
                  <a:pt x="88" y="994"/>
                  <a:pt x="93" y="962"/>
                  <a:pt x="86" y="952"/>
                </a:cubicBezTo>
                <a:cubicBezTo>
                  <a:pt x="79" y="942"/>
                  <a:pt x="61" y="949"/>
                  <a:pt x="55" y="944"/>
                </a:cubicBezTo>
                <a:cubicBezTo>
                  <a:pt x="49" y="939"/>
                  <a:pt x="46" y="927"/>
                  <a:pt x="51" y="922"/>
                </a:cubicBezTo>
                <a:cubicBezTo>
                  <a:pt x="56" y="917"/>
                  <a:pt x="77" y="921"/>
                  <a:pt x="83" y="914"/>
                </a:cubicBezTo>
                <a:cubicBezTo>
                  <a:pt x="89" y="907"/>
                  <a:pt x="80" y="892"/>
                  <a:pt x="89" y="878"/>
                </a:cubicBezTo>
                <a:cubicBezTo>
                  <a:pt x="98" y="864"/>
                  <a:pt x="128" y="845"/>
                  <a:pt x="135" y="832"/>
                </a:cubicBezTo>
                <a:cubicBezTo>
                  <a:pt x="142" y="819"/>
                  <a:pt x="126" y="810"/>
                  <a:pt x="134" y="799"/>
                </a:cubicBezTo>
                <a:cubicBezTo>
                  <a:pt x="142" y="788"/>
                  <a:pt x="170" y="780"/>
                  <a:pt x="183" y="767"/>
                </a:cubicBezTo>
                <a:cubicBezTo>
                  <a:pt x="196" y="754"/>
                  <a:pt x="210" y="736"/>
                  <a:pt x="215" y="719"/>
                </a:cubicBezTo>
                <a:cubicBezTo>
                  <a:pt x="220" y="702"/>
                  <a:pt x="213" y="674"/>
                  <a:pt x="215" y="664"/>
                </a:cubicBezTo>
                <a:cubicBezTo>
                  <a:pt x="217" y="654"/>
                  <a:pt x="228" y="665"/>
                  <a:pt x="227" y="658"/>
                </a:cubicBezTo>
                <a:cubicBezTo>
                  <a:pt x="226" y="651"/>
                  <a:pt x="214" y="627"/>
                  <a:pt x="206" y="620"/>
                </a:cubicBezTo>
                <a:cubicBezTo>
                  <a:pt x="198" y="613"/>
                  <a:pt x="188" y="623"/>
                  <a:pt x="179" y="616"/>
                </a:cubicBezTo>
                <a:cubicBezTo>
                  <a:pt x="170" y="609"/>
                  <a:pt x="157" y="587"/>
                  <a:pt x="153" y="578"/>
                </a:cubicBezTo>
                <a:cubicBezTo>
                  <a:pt x="149" y="569"/>
                  <a:pt x="163" y="575"/>
                  <a:pt x="158" y="562"/>
                </a:cubicBezTo>
                <a:cubicBezTo>
                  <a:pt x="153" y="549"/>
                  <a:pt x="130" y="519"/>
                  <a:pt x="125" y="502"/>
                </a:cubicBezTo>
                <a:cubicBezTo>
                  <a:pt x="120" y="485"/>
                  <a:pt x="131" y="474"/>
                  <a:pt x="128" y="461"/>
                </a:cubicBezTo>
                <a:cubicBezTo>
                  <a:pt x="125" y="448"/>
                  <a:pt x="111" y="445"/>
                  <a:pt x="104" y="425"/>
                </a:cubicBezTo>
                <a:cubicBezTo>
                  <a:pt x="97" y="405"/>
                  <a:pt x="88" y="358"/>
                  <a:pt x="84" y="340"/>
                </a:cubicBezTo>
                <a:lnTo>
                  <a:pt x="78" y="317"/>
                </a:lnTo>
                <a:cubicBezTo>
                  <a:pt x="69" y="303"/>
                  <a:pt x="37" y="274"/>
                  <a:pt x="30" y="256"/>
                </a:cubicBezTo>
                <a:cubicBezTo>
                  <a:pt x="23" y="238"/>
                  <a:pt x="34" y="224"/>
                  <a:pt x="38" y="209"/>
                </a:cubicBezTo>
                <a:cubicBezTo>
                  <a:pt x="42" y="194"/>
                  <a:pt x="59" y="176"/>
                  <a:pt x="57" y="167"/>
                </a:cubicBezTo>
                <a:cubicBezTo>
                  <a:pt x="55" y="158"/>
                  <a:pt x="37" y="166"/>
                  <a:pt x="29" y="158"/>
                </a:cubicBezTo>
                <a:cubicBezTo>
                  <a:pt x="21" y="150"/>
                  <a:pt x="0" y="129"/>
                  <a:pt x="6" y="116"/>
                </a:cubicBezTo>
                <a:cubicBezTo>
                  <a:pt x="12" y="103"/>
                  <a:pt x="39" y="87"/>
                  <a:pt x="63" y="82"/>
                </a:cubicBezTo>
                <a:cubicBezTo>
                  <a:pt x="87" y="77"/>
                  <a:pt x="133" y="83"/>
                  <a:pt x="153" y="83"/>
                </a:cubicBezTo>
                <a:cubicBezTo>
                  <a:pt x="173" y="83"/>
                  <a:pt x="178" y="81"/>
                  <a:pt x="185" y="80"/>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nvGrpSpPr>
          <p:cNvPr id="2" name="Group 27"/>
          <p:cNvGrpSpPr>
            <a:grpSpLocks/>
          </p:cNvGrpSpPr>
          <p:nvPr/>
        </p:nvGrpSpPr>
        <p:grpSpPr bwMode="auto">
          <a:xfrm>
            <a:off x="5527675" y="2808288"/>
            <a:ext cx="2336800" cy="3767137"/>
            <a:chOff x="3482" y="1769"/>
            <a:chExt cx="1472" cy="2373"/>
          </a:xfrm>
        </p:grpSpPr>
        <p:sp>
          <p:nvSpPr>
            <p:cNvPr id="6309" name="Freeform 28"/>
            <p:cNvSpPr>
              <a:spLocks/>
            </p:cNvSpPr>
            <p:nvPr/>
          </p:nvSpPr>
          <p:spPr bwMode="auto">
            <a:xfrm>
              <a:off x="3482" y="1769"/>
              <a:ext cx="1472" cy="2324"/>
            </a:xfrm>
            <a:custGeom>
              <a:avLst/>
              <a:gdLst>
                <a:gd name="T0" fmla="*/ 247 w 1472"/>
                <a:gd name="T1" fmla="*/ 1684 h 2324"/>
                <a:gd name="T2" fmla="*/ 265 w 1472"/>
                <a:gd name="T3" fmla="*/ 1510 h 2324"/>
                <a:gd name="T4" fmla="*/ 196 w 1472"/>
                <a:gd name="T5" fmla="*/ 1408 h 2324"/>
                <a:gd name="T6" fmla="*/ 34 w 1472"/>
                <a:gd name="T7" fmla="*/ 1303 h 2324"/>
                <a:gd name="T8" fmla="*/ 30 w 1472"/>
                <a:gd name="T9" fmla="*/ 1248 h 2324"/>
                <a:gd name="T10" fmla="*/ 247 w 1472"/>
                <a:gd name="T11" fmla="*/ 925 h 2324"/>
                <a:gd name="T12" fmla="*/ 244 w 1472"/>
                <a:gd name="T13" fmla="*/ 604 h 2324"/>
                <a:gd name="T14" fmla="*/ 456 w 1472"/>
                <a:gd name="T15" fmla="*/ 498 h 2324"/>
                <a:gd name="T16" fmla="*/ 582 w 1472"/>
                <a:gd name="T17" fmla="*/ 207 h 2324"/>
                <a:gd name="T18" fmla="*/ 985 w 1472"/>
                <a:gd name="T19" fmla="*/ 586 h 2324"/>
                <a:gd name="T20" fmla="*/ 1465 w 1472"/>
                <a:gd name="T21" fmla="*/ 700 h 2324"/>
                <a:gd name="T22" fmla="*/ 1381 w 1472"/>
                <a:gd name="T23" fmla="*/ 841 h 2324"/>
                <a:gd name="T24" fmla="*/ 1318 w 1472"/>
                <a:gd name="T25" fmla="*/ 958 h 2324"/>
                <a:gd name="T26" fmla="*/ 1294 w 1472"/>
                <a:gd name="T27" fmla="*/ 1098 h 2324"/>
                <a:gd name="T28" fmla="*/ 1234 w 1472"/>
                <a:gd name="T29" fmla="*/ 1227 h 2324"/>
                <a:gd name="T30" fmla="*/ 1203 w 1472"/>
                <a:gd name="T31" fmla="*/ 1306 h 2324"/>
                <a:gd name="T32" fmla="*/ 1255 w 1472"/>
                <a:gd name="T33" fmla="*/ 1380 h 2324"/>
                <a:gd name="T34" fmla="*/ 1113 w 1472"/>
                <a:gd name="T35" fmla="*/ 1404 h 2324"/>
                <a:gd name="T36" fmla="*/ 1063 w 1472"/>
                <a:gd name="T37" fmla="*/ 1467 h 2324"/>
                <a:gd name="T38" fmla="*/ 1076 w 1472"/>
                <a:gd name="T39" fmla="*/ 1609 h 2324"/>
                <a:gd name="T40" fmla="*/ 994 w 1472"/>
                <a:gd name="T41" fmla="*/ 1620 h 2324"/>
                <a:gd name="T42" fmla="*/ 866 w 1472"/>
                <a:gd name="T43" fmla="*/ 1611 h 2324"/>
                <a:gd name="T44" fmla="*/ 784 w 1472"/>
                <a:gd name="T45" fmla="*/ 1675 h 2324"/>
                <a:gd name="T46" fmla="*/ 796 w 1472"/>
                <a:gd name="T47" fmla="*/ 1708 h 2324"/>
                <a:gd name="T48" fmla="*/ 799 w 1472"/>
                <a:gd name="T49" fmla="*/ 1746 h 2324"/>
                <a:gd name="T50" fmla="*/ 740 w 1472"/>
                <a:gd name="T51" fmla="*/ 1743 h 2324"/>
                <a:gd name="T52" fmla="*/ 664 w 1472"/>
                <a:gd name="T53" fmla="*/ 1699 h 2324"/>
                <a:gd name="T54" fmla="*/ 643 w 1472"/>
                <a:gd name="T55" fmla="*/ 1723 h 2324"/>
                <a:gd name="T56" fmla="*/ 706 w 1472"/>
                <a:gd name="T57" fmla="*/ 1836 h 2324"/>
                <a:gd name="T58" fmla="*/ 704 w 1472"/>
                <a:gd name="T59" fmla="*/ 1893 h 2324"/>
                <a:gd name="T60" fmla="*/ 671 w 1472"/>
                <a:gd name="T61" fmla="*/ 1914 h 2324"/>
                <a:gd name="T62" fmla="*/ 665 w 1472"/>
                <a:gd name="T63" fmla="*/ 1939 h 2324"/>
                <a:gd name="T64" fmla="*/ 752 w 1472"/>
                <a:gd name="T65" fmla="*/ 1992 h 2324"/>
                <a:gd name="T66" fmla="*/ 823 w 1472"/>
                <a:gd name="T67" fmla="*/ 2106 h 2324"/>
                <a:gd name="T68" fmla="*/ 727 w 1472"/>
                <a:gd name="T69" fmla="*/ 2085 h 2324"/>
                <a:gd name="T70" fmla="*/ 754 w 1472"/>
                <a:gd name="T71" fmla="*/ 2151 h 2324"/>
                <a:gd name="T72" fmla="*/ 664 w 1472"/>
                <a:gd name="T73" fmla="*/ 2134 h 2324"/>
                <a:gd name="T74" fmla="*/ 686 w 1472"/>
                <a:gd name="T75" fmla="*/ 2223 h 2324"/>
                <a:gd name="T76" fmla="*/ 697 w 1472"/>
                <a:gd name="T77" fmla="*/ 2296 h 2324"/>
                <a:gd name="T78" fmla="*/ 652 w 1472"/>
                <a:gd name="T79" fmla="*/ 2304 h 2324"/>
                <a:gd name="T80" fmla="*/ 611 w 1472"/>
                <a:gd name="T81" fmla="*/ 2271 h 2324"/>
                <a:gd name="T82" fmla="*/ 566 w 1472"/>
                <a:gd name="T83" fmla="*/ 2257 h 2324"/>
                <a:gd name="T84" fmla="*/ 517 w 1472"/>
                <a:gd name="T85" fmla="*/ 2221 h 2324"/>
                <a:gd name="T86" fmla="*/ 468 w 1472"/>
                <a:gd name="T87" fmla="*/ 2119 h 2324"/>
                <a:gd name="T88" fmla="*/ 590 w 1472"/>
                <a:gd name="T89" fmla="*/ 2034 h 2324"/>
                <a:gd name="T90" fmla="*/ 715 w 1472"/>
                <a:gd name="T91" fmla="*/ 2053 h 2324"/>
                <a:gd name="T92" fmla="*/ 638 w 1472"/>
                <a:gd name="T93" fmla="*/ 2013 h 2324"/>
                <a:gd name="T94" fmla="*/ 541 w 1472"/>
                <a:gd name="T95" fmla="*/ 1998 h 2324"/>
                <a:gd name="T96" fmla="*/ 460 w 1472"/>
                <a:gd name="T97" fmla="*/ 2013 h 2324"/>
                <a:gd name="T98" fmla="*/ 412 w 1472"/>
                <a:gd name="T99" fmla="*/ 1949 h 2324"/>
                <a:gd name="T100" fmla="*/ 409 w 1472"/>
                <a:gd name="T101" fmla="*/ 1914 h 2324"/>
                <a:gd name="T102" fmla="*/ 332 w 1472"/>
                <a:gd name="T103" fmla="*/ 1825 h 23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72"/>
                <a:gd name="T157" fmla="*/ 0 h 2324"/>
                <a:gd name="T158" fmla="*/ 1472 w 1472"/>
                <a:gd name="T159" fmla="*/ 2324 h 23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72" h="2324">
                  <a:moveTo>
                    <a:pt x="324" y="1797"/>
                  </a:moveTo>
                  <a:cubicBezTo>
                    <a:pt x="316" y="1789"/>
                    <a:pt x="297" y="1794"/>
                    <a:pt x="282" y="1779"/>
                  </a:cubicBezTo>
                  <a:cubicBezTo>
                    <a:pt x="267" y="1764"/>
                    <a:pt x="240" y="1721"/>
                    <a:pt x="234" y="1705"/>
                  </a:cubicBezTo>
                  <a:cubicBezTo>
                    <a:pt x="228" y="1689"/>
                    <a:pt x="246" y="1696"/>
                    <a:pt x="247" y="1684"/>
                  </a:cubicBezTo>
                  <a:cubicBezTo>
                    <a:pt x="248" y="1672"/>
                    <a:pt x="238" y="1648"/>
                    <a:pt x="241" y="1633"/>
                  </a:cubicBezTo>
                  <a:cubicBezTo>
                    <a:pt x="244" y="1618"/>
                    <a:pt x="264" y="1605"/>
                    <a:pt x="265" y="1594"/>
                  </a:cubicBezTo>
                  <a:cubicBezTo>
                    <a:pt x="266" y="1583"/>
                    <a:pt x="250" y="1581"/>
                    <a:pt x="250" y="1567"/>
                  </a:cubicBezTo>
                  <a:cubicBezTo>
                    <a:pt x="250" y="1553"/>
                    <a:pt x="265" y="1525"/>
                    <a:pt x="265" y="1510"/>
                  </a:cubicBezTo>
                  <a:cubicBezTo>
                    <a:pt x="265" y="1495"/>
                    <a:pt x="255" y="1481"/>
                    <a:pt x="250" y="1474"/>
                  </a:cubicBezTo>
                  <a:cubicBezTo>
                    <a:pt x="245" y="1467"/>
                    <a:pt x="237" y="1474"/>
                    <a:pt x="234" y="1468"/>
                  </a:cubicBezTo>
                  <a:cubicBezTo>
                    <a:pt x="231" y="1462"/>
                    <a:pt x="237" y="1448"/>
                    <a:pt x="231" y="1438"/>
                  </a:cubicBezTo>
                  <a:cubicBezTo>
                    <a:pt x="225" y="1428"/>
                    <a:pt x="205" y="1420"/>
                    <a:pt x="196" y="1408"/>
                  </a:cubicBezTo>
                  <a:cubicBezTo>
                    <a:pt x="187" y="1396"/>
                    <a:pt x="187" y="1370"/>
                    <a:pt x="178" y="1363"/>
                  </a:cubicBezTo>
                  <a:cubicBezTo>
                    <a:pt x="169" y="1356"/>
                    <a:pt x="148" y="1369"/>
                    <a:pt x="139" y="1366"/>
                  </a:cubicBezTo>
                  <a:cubicBezTo>
                    <a:pt x="130" y="1363"/>
                    <a:pt x="138" y="1352"/>
                    <a:pt x="121" y="1342"/>
                  </a:cubicBezTo>
                  <a:cubicBezTo>
                    <a:pt x="104" y="1332"/>
                    <a:pt x="53" y="1314"/>
                    <a:pt x="34" y="1303"/>
                  </a:cubicBezTo>
                  <a:cubicBezTo>
                    <a:pt x="15" y="1292"/>
                    <a:pt x="0" y="1273"/>
                    <a:pt x="7" y="1273"/>
                  </a:cubicBezTo>
                  <a:cubicBezTo>
                    <a:pt x="14" y="1273"/>
                    <a:pt x="72" y="1300"/>
                    <a:pt x="78" y="1300"/>
                  </a:cubicBezTo>
                  <a:cubicBezTo>
                    <a:pt x="84" y="1300"/>
                    <a:pt x="50" y="1279"/>
                    <a:pt x="42" y="1270"/>
                  </a:cubicBezTo>
                  <a:cubicBezTo>
                    <a:pt x="34" y="1261"/>
                    <a:pt x="29" y="1253"/>
                    <a:pt x="30" y="1248"/>
                  </a:cubicBezTo>
                  <a:lnTo>
                    <a:pt x="49" y="1242"/>
                  </a:lnTo>
                  <a:cubicBezTo>
                    <a:pt x="90" y="1238"/>
                    <a:pt x="234" y="1262"/>
                    <a:pt x="277" y="1225"/>
                  </a:cubicBezTo>
                  <a:cubicBezTo>
                    <a:pt x="320" y="1188"/>
                    <a:pt x="312" y="1068"/>
                    <a:pt x="307" y="1018"/>
                  </a:cubicBezTo>
                  <a:cubicBezTo>
                    <a:pt x="302" y="968"/>
                    <a:pt x="281" y="953"/>
                    <a:pt x="247" y="925"/>
                  </a:cubicBezTo>
                  <a:cubicBezTo>
                    <a:pt x="213" y="897"/>
                    <a:pt x="135" y="877"/>
                    <a:pt x="103" y="847"/>
                  </a:cubicBezTo>
                  <a:cubicBezTo>
                    <a:pt x="71" y="817"/>
                    <a:pt x="46" y="773"/>
                    <a:pt x="52" y="745"/>
                  </a:cubicBezTo>
                  <a:cubicBezTo>
                    <a:pt x="58" y="717"/>
                    <a:pt x="107" y="699"/>
                    <a:pt x="139" y="676"/>
                  </a:cubicBezTo>
                  <a:cubicBezTo>
                    <a:pt x="171" y="653"/>
                    <a:pt x="231" y="623"/>
                    <a:pt x="244" y="604"/>
                  </a:cubicBezTo>
                  <a:cubicBezTo>
                    <a:pt x="257" y="585"/>
                    <a:pt x="202" y="569"/>
                    <a:pt x="219" y="561"/>
                  </a:cubicBezTo>
                  <a:cubicBezTo>
                    <a:pt x="236" y="553"/>
                    <a:pt x="324" y="564"/>
                    <a:pt x="345" y="555"/>
                  </a:cubicBezTo>
                  <a:cubicBezTo>
                    <a:pt x="366" y="546"/>
                    <a:pt x="324" y="516"/>
                    <a:pt x="342" y="507"/>
                  </a:cubicBezTo>
                  <a:cubicBezTo>
                    <a:pt x="360" y="498"/>
                    <a:pt x="429" y="516"/>
                    <a:pt x="456" y="498"/>
                  </a:cubicBezTo>
                  <a:cubicBezTo>
                    <a:pt x="483" y="480"/>
                    <a:pt x="504" y="475"/>
                    <a:pt x="502" y="400"/>
                  </a:cubicBezTo>
                  <a:cubicBezTo>
                    <a:pt x="500" y="325"/>
                    <a:pt x="448" y="98"/>
                    <a:pt x="445" y="49"/>
                  </a:cubicBezTo>
                  <a:cubicBezTo>
                    <a:pt x="442" y="0"/>
                    <a:pt x="460" y="77"/>
                    <a:pt x="483" y="103"/>
                  </a:cubicBezTo>
                  <a:cubicBezTo>
                    <a:pt x="506" y="129"/>
                    <a:pt x="519" y="164"/>
                    <a:pt x="582" y="207"/>
                  </a:cubicBezTo>
                  <a:cubicBezTo>
                    <a:pt x="645" y="250"/>
                    <a:pt x="808" y="330"/>
                    <a:pt x="862" y="358"/>
                  </a:cubicBezTo>
                  <a:lnTo>
                    <a:pt x="904" y="376"/>
                  </a:lnTo>
                  <a:lnTo>
                    <a:pt x="906" y="405"/>
                  </a:lnTo>
                  <a:cubicBezTo>
                    <a:pt x="919" y="440"/>
                    <a:pt x="920" y="564"/>
                    <a:pt x="985" y="586"/>
                  </a:cubicBezTo>
                  <a:cubicBezTo>
                    <a:pt x="1050" y="608"/>
                    <a:pt x="1217" y="524"/>
                    <a:pt x="1296" y="538"/>
                  </a:cubicBezTo>
                  <a:cubicBezTo>
                    <a:pt x="1375" y="552"/>
                    <a:pt x="1432" y="645"/>
                    <a:pt x="1461" y="669"/>
                  </a:cubicBezTo>
                  <a:lnTo>
                    <a:pt x="1471" y="681"/>
                  </a:lnTo>
                  <a:cubicBezTo>
                    <a:pt x="1472" y="686"/>
                    <a:pt x="1468" y="689"/>
                    <a:pt x="1465" y="700"/>
                  </a:cubicBezTo>
                  <a:cubicBezTo>
                    <a:pt x="1462" y="711"/>
                    <a:pt x="1458" y="731"/>
                    <a:pt x="1450" y="745"/>
                  </a:cubicBezTo>
                  <a:cubicBezTo>
                    <a:pt x="1442" y="759"/>
                    <a:pt x="1429" y="773"/>
                    <a:pt x="1419" y="784"/>
                  </a:cubicBezTo>
                  <a:cubicBezTo>
                    <a:pt x="1409" y="795"/>
                    <a:pt x="1393" y="803"/>
                    <a:pt x="1387" y="813"/>
                  </a:cubicBezTo>
                  <a:cubicBezTo>
                    <a:pt x="1381" y="823"/>
                    <a:pt x="1381" y="829"/>
                    <a:pt x="1381" y="841"/>
                  </a:cubicBezTo>
                  <a:cubicBezTo>
                    <a:pt x="1381" y="853"/>
                    <a:pt x="1382" y="874"/>
                    <a:pt x="1384" y="888"/>
                  </a:cubicBezTo>
                  <a:cubicBezTo>
                    <a:pt x="1386" y="902"/>
                    <a:pt x="1399" y="924"/>
                    <a:pt x="1390" y="927"/>
                  </a:cubicBezTo>
                  <a:cubicBezTo>
                    <a:pt x="1381" y="930"/>
                    <a:pt x="1341" y="904"/>
                    <a:pt x="1329" y="909"/>
                  </a:cubicBezTo>
                  <a:cubicBezTo>
                    <a:pt x="1317" y="914"/>
                    <a:pt x="1316" y="948"/>
                    <a:pt x="1318" y="958"/>
                  </a:cubicBezTo>
                  <a:cubicBezTo>
                    <a:pt x="1320" y="968"/>
                    <a:pt x="1340" y="962"/>
                    <a:pt x="1339" y="970"/>
                  </a:cubicBezTo>
                  <a:cubicBezTo>
                    <a:pt x="1338" y="978"/>
                    <a:pt x="1321" y="992"/>
                    <a:pt x="1314" y="1006"/>
                  </a:cubicBezTo>
                  <a:cubicBezTo>
                    <a:pt x="1307" y="1020"/>
                    <a:pt x="1302" y="1042"/>
                    <a:pt x="1299" y="1057"/>
                  </a:cubicBezTo>
                  <a:cubicBezTo>
                    <a:pt x="1296" y="1072"/>
                    <a:pt x="1293" y="1085"/>
                    <a:pt x="1294" y="1098"/>
                  </a:cubicBezTo>
                  <a:cubicBezTo>
                    <a:pt x="1295" y="1111"/>
                    <a:pt x="1304" y="1124"/>
                    <a:pt x="1303" y="1135"/>
                  </a:cubicBezTo>
                  <a:cubicBezTo>
                    <a:pt x="1302" y="1146"/>
                    <a:pt x="1299" y="1154"/>
                    <a:pt x="1290" y="1162"/>
                  </a:cubicBezTo>
                  <a:cubicBezTo>
                    <a:pt x="1281" y="1170"/>
                    <a:pt x="1260" y="1172"/>
                    <a:pt x="1251" y="1183"/>
                  </a:cubicBezTo>
                  <a:cubicBezTo>
                    <a:pt x="1242" y="1194"/>
                    <a:pt x="1235" y="1215"/>
                    <a:pt x="1234" y="1227"/>
                  </a:cubicBezTo>
                  <a:cubicBezTo>
                    <a:pt x="1233" y="1239"/>
                    <a:pt x="1244" y="1251"/>
                    <a:pt x="1243" y="1258"/>
                  </a:cubicBezTo>
                  <a:cubicBezTo>
                    <a:pt x="1242" y="1265"/>
                    <a:pt x="1232" y="1264"/>
                    <a:pt x="1228" y="1269"/>
                  </a:cubicBezTo>
                  <a:cubicBezTo>
                    <a:pt x="1224" y="1274"/>
                    <a:pt x="1225" y="1282"/>
                    <a:pt x="1221" y="1288"/>
                  </a:cubicBezTo>
                  <a:cubicBezTo>
                    <a:pt x="1217" y="1294"/>
                    <a:pt x="1202" y="1301"/>
                    <a:pt x="1203" y="1306"/>
                  </a:cubicBezTo>
                  <a:cubicBezTo>
                    <a:pt x="1204" y="1311"/>
                    <a:pt x="1220" y="1311"/>
                    <a:pt x="1225" y="1318"/>
                  </a:cubicBezTo>
                  <a:cubicBezTo>
                    <a:pt x="1230" y="1325"/>
                    <a:pt x="1228" y="1338"/>
                    <a:pt x="1236" y="1347"/>
                  </a:cubicBezTo>
                  <a:cubicBezTo>
                    <a:pt x="1244" y="1356"/>
                    <a:pt x="1269" y="1370"/>
                    <a:pt x="1272" y="1375"/>
                  </a:cubicBezTo>
                  <a:cubicBezTo>
                    <a:pt x="1275" y="1380"/>
                    <a:pt x="1266" y="1380"/>
                    <a:pt x="1255" y="1380"/>
                  </a:cubicBezTo>
                  <a:cubicBezTo>
                    <a:pt x="1244" y="1380"/>
                    <a:pt x="1221" y="1376"/>
                    <a:pt x="1207" y="1378"/>
                  </a:cubicBezTo>
                  <a:cubicBezTo>
                    <a:pt x="1193" y="1380"/>
                    <a:pt x="1185" y="1390"/>
                    <a:pt x="1173" y="1392"/>
                  </a:cubicBezTo>
                  <a:cubicBezTo>
                    <a:pt x="1161" y="1394"/>
                    <a:pt x="1145" y="1390"/>
                    <a:pt x="1135" y="1392"/>
                  </a:cubicBezTo>
                  <a:cubicBezTo>
                    <a:pt x="1125" y="1394"/>
                    <a:pt x="1123" y="1402"/>
                    <a:pt x="1113" y="1404"/>
                  </a:cubicBezTo>
                  <a:cubicBezTo>
                    <a:pt x="1103" y="1406"/>
                    <a:pt x="1084" y="1399"/>
                    <a:pt x="1075" y="1404"/>
                  </a:cubicBezTo>
                  <a:cubicBezTo>
                    <a:pt x="1066" y="1409"/>
                    <a:pt x="1063" y="1428"/>
                    <a:pt x="1057" y="1437"/>
                  </a:cubicBezTo>
                  <a:cubicBezTo>
                    <a:pt x="1051" y="1446"/>
                    <a:pt x="1038" y="1453"/>
                    <a:pt x="1039" y="1458"/>
                  </a:cubicBezTo>
                  <a:cubicBezTo>
                    <a:pt x="1040" y="1463"/>
                    <a:pt x="1052" y="1459"/>
                    <a:pt x="1063" y="1467"/>
                  </a:cubicBezTo>
                  <a:cubicBezTo>
                    <a:pt x="1074" y="1475"/>
                    <a:pt x="1097" y="1490"/>
                    <a:pt x="1102" y="1505"/>
                  </a:cubicBezTo>
                  <a:cubicBezTo>
                    <a:pt x="1107" y="1520"/>
                    <a:pt x="1099" y="1544"/>
                    <a:pt x="1094" y="1555"/>
                  </a:cubicBezTo>
                  <a:cubicBezTo>
                    <a:pt x="1089" y="1566"/>
                    <a:pt x="1077" y="1564"/>
                    <a:pt x="1074" y="1573"/>
                  </a:cubicBezTo>
                  <a:cubicBezTo>
                    <a:pt x="1071" y="1582"/>
                    <a:pt x="1078" y="1599"/>
                    <a:pt x="1076" y="1609"/>
                  </a:cubicBezTo>
                  <a:lnTo>
                    <a:pt x="1060" y="1635"/>
                  </a:lnTo>
                  <a:cubicBezTo>
                    <a:pt x="1054" y="1640"/>
                    <a:pt x="1046" y="1641"/>
                    <a:pt x="1040" y="1638"/>
                  </a:cubicBezTo>
                  <a:cubicBezTo>
                    <a:pt x="1034" y="1635"/>
                    <a:pt x="1029" y="1621"/>
                    <a:pt x="1021" y="1618"/>
                  </a:cubicBezTo>
                  <a:cubicBezTo>
                    <a:pt x="1013" y="1615"/>
                    <a:pt x="1000" y="1621"/>
                    <a:pt x="994" y="1620"/>
                  </a:cubicBezTo>
                  <a:cubicBezTo>
                    <a:pt x="988" y="1619"/>
                    <a:pt x="990" y="1615"/>
                    <a:pt x="982" y="1612"/>
                  </a:cubicBezTo>
                  <a:cubicBezTo>
                    <a:pt x="974" y="1609"/>
                    <a:pt x="954" y="1603"/>
                    <a:pt x="943" y="1599"/>
                  </a:cubicBezTo>
                  <a:cubicBezTo>
                    <a:pt x="932" y="1595"/>
                    <a:pt x="930" y="1588"/>
                    <a:pt x="917" y="1590"/>
                  </a:cubicBezTo>
                  <a:cubicBezTo>
                    <a:pt x="904" y="1592"/>
                    <a:pt x="878" y="1609"/>
                    <a:pt x="866" y="1611"/>
                  </a:cubicBezTo>
                  <a:cubicBezTo>
                    <a:pt x="854" y="1613"/>
                    <a:pt x="857" y="1601"/>
                    <a:pt x="847" y="1605"/>
                  </a:cubicBezTo>
                  <a:cubicBezTo>
                    <a:pt x="837" y="1609"/>
                    <a:pt x="821" y="1629"/>
                    <a:pt x="806" y="1636"/>
                  </a:cubicBezTo>
                  <a:cubicBezTo>
                    <a:pt x="791" y="1643"/>
                    <a:pt x="761" y="1642"/>
                    <a:pt x="757" y="1648"/>
                  </a:cubicBezTo>
                  <a:cubicBezTo>
                    <a:pt x="753" y="1654"/>
                    <a:pt x="775" y="1669"/>
                    <a:pt x="784" y="1675"/>
                  </a:cubicBezTo>
                  <a:cubicBezTo>
                    <a:pt x="793" y="1681"/>
                    <a:pt x="801" y="1675"/>
                    <a:pt x="811" y="1684"/>
                  </a:cubicBezTo>
                  <a:cubicBezTo>
                    <a:pt x="821" y="1693"/>
                    <a:pt x="842" y="1721"/>
                    <a:pt x="844" y="1729"/>
                  </a:cubicBezTo>
                  <a:cubicBezTo>
                    <a:pt x="846" y="1737"/>
                    <a:pt x="828" y="1737"/>
                    <a:pt x="820" y="1734"/>
                  </a:cubicBezTo>
                  <a:cubicBezTo>
                    <a:pt x="812" y="1731"/>
                    <a:pt x="805" y="1714"/>
                    <a:pt x="796" y="1708"/>
                  </a:cubicBezTo>
                  <a:cubicBezTo>
                    <a:pt x="787" y="1702"/>
                    <a:pt x="772" y="1696"/>
                    <a:pt x="767" y="1696"/>
                  </a:cubicBezTo>
                  <a:cubicBezTo>
                    <a:pt x="762" y="1696"/>
                    <a:pt x="760" y="1702"/>
                    <a:pt x="763" y="1708"/>
                  </a:cubicBezTo>
                  <a:cubicBezTo>
                    <a:pt x="766" y="1714"/>
                    <a:pt x="781" y="1725"/>
                    <a:pt x="787" y="1731"/>
                  </a:cubicBezTo>
                  <a:cubicBezTo>
                    <a:pt x="793" y="1737"/>
                    <a:pt x="798" y="1740"/>
                    <a:pt x="799" y="1746"/>
                  </a:cubicBezTo>
                  <a:cubicBezTo>
                    <a:pt x="800" y="1752"/>
                    <a:pt x="796" y="1766"/>
                    <a:pt x="793" y="1768"/>
                  </a:cubicBezTo>
                  <a:cubicBezTo>
                    <a:pt x="790" y="1770"/>
                    <a:pt x="791" y="1771"/>
                    <a:pt x="779" y="1761"/>
                  </a:cubicBezTo>
                  <a:cubicBezTo>
                    <a:pt x="767" y="1751"/>
                    <a:pt x="725" y="1708"/>
                    <a:pt x="719" y="1705"/>
                  </a:cubicBezTo>
                  <a:cubicBezTo>
                    <a:pt x="713" y="1702"/>
                    <a:pt x="733" y="1731"/>
                    <a:pt x="740" y="1743"/>
                  </a:cubicBezTo>
                  <a:cubicBezTo>
                    <a:pt x="747" y="1755"/>
                    <a:pt x="765" y="1771"/>
                    <a:pt x="761" y="1774"/>
                  </a:cubicBezTo>
                  <a:cubicBezTo>
                    <a:pt x="757" y="1777"/>
                    <a:pt x="724" y="1769"/>
                    <a:pt x="713" y="1761"/>
                  </a:cubicBezTo>
                  <a:cubicBezTo>
                    <a:pt x="702" y="1753"/>
                    <a:pt x="706" y="1739"/>
                    <a:pt x="698" y="1729"/>
                  </a:cubicBezTo>
                  <a:cubicBezTo>
                    <a:pt x="690" y="1719"/>
                    <a:pt x="670" y="1708"/>
                    <a:pt x="664" y="1699"/>
                  </a:cubicBezTo>
                  <a:cubicBezTo>
                    <a:pt x="658" y="1690"/>
                    <a:pt x="666" y="1680"/>
                    <a:pt x="664" y="1675"/>
                  </a:cubicBezTo>
                  <a:cubicBezTo>
                    <a:pt x="662" y="1670"/>
                    <a:pt x="653" y="1670"/>
                    <a:pt x="649" y="1671"/>
                  </a:cubicBezTo>
                  <a:cubicBezTo>
                    <a:pt x="645" y="1672"/>
                    <a:pt x="639" y="1674"/>
                    <a:pt x="638" y="1683"/>
                  </a:cubicBezTo>
                  <a:cubicBezTo>
                    <a:pt x="637" y="1692"/>
                    <a:pt x="644" y="1713"/>
                    <a:pt x="643" y="1723"/>
                  </a:cubicBezTo>
                  <a:cubicBezTo>
                    <a:pt x="642" y="1733"/>
                    <a:pt x="632" y="1733"/>
                    <a:pt x="634" y="1744"/>
                  </a:cubicBezTo>
                  <a:cubicBezTo>
                    <a:pt x="636" y="1755"/>
                    <a:pt x="650" y="1778"/>
                    <a:pt x="658" y="1788"/>
                  </a:cubicBezTo>
                  <a:cubicBezTo>
                    <a:pt x="666" y="1798"/>
                    <a:pt x="677" y="1795"/>
                    <a:pt x="685" y="1803"/>
                  </a:cubicBezTo>
                  <a:cubicBezTo>
                    <a:pt x="693" y="1811"/>
                    <a:pt x="701" y="1827"/>
                    <a:pt x="706" y="1836"/>
                  </a:cubicBezTo>
                  <a:cubicBezTo>
                    <a:pt x="711" y="1845"/>
                    <a:pt x="708" y="1852"/>
                    <a:pt x="713" y="1858"/>
                  </a:cubicBezTo>
                  <a:cubicBezTo>
                    <a:pt x="718" y="1864"/>
                    <a:pt x="738" y="1866"/>
                    <a:pt x="739" y="1873"/>
                  </a:cubicBezTo>
                  <a:cubicBezTo>
                    <a:pt x="740" y="1880"/>
                    <a:pt x="727" y="1897"/>
                    <a:pt x="721" y="1900"/>
                  </a:cubicBezTo>
                  <a:cubicBezTo>
                    <a:pt x="715" y="1903"/>
                    <a:pt x="708" y="1898"/>
                    <a:pt x="704" y="1893"/>
                  </a:cubicBezTo>
                  <a:cubicBezTo>
                    <a:pt x="700" y="1888"/>
                    <a:pt x="705" y="1879"/>
                    <a:pt x="700" y="1872"/>
                  </a:cubicBezTo>
                  <a:cubicBezTo>
                    <a:pt x="695" y="1865"/>
                    <a:pt x="681" y="1853"/>
                    <a:pt x="676" y="1854"/>
                  </a:cubicBezTo>
                  <a:cubicBezTo>
                    <a:pt x="671" y="1855"/>
                    <a:pt x="668" y="1868"/>
                    <a:pt x="667" y="1878"/>
                  </a:cubicBezTo>
                  <a:cubicBezTo>
                    <a:pt x="666" y="1888"/>
                    <a:pt x="677" y="1907"/>
                    <a:pt x="671" y="1914"/>
                  </a:cubicBezTo>
                  <a:cubicBezTo>
                    <a:pt x="665" y="1921"/>
                    <a:pt x="639" y="1914"/>
                    <a:pt x="631" y="1917"/>
                  </a:cubicBezTo>
                  <a:cubicBezTo>
                    <a:pt x="623" y="1920"/>
                    <a:pt x="619" y="1931"/>
                    <a:pt x="622" y="1935"/>
                  </a:cubicBezTo>
                  <a:cubicBezTo>
                    <a:pt x="625" y="1939"/>
                    <a:pt x="642" y="1941"/>
                    <a:pt x="649" y="1942"/>
                  </a:cubicBezTo>
                  <a:cubicBezTo>
                    <a:pt x="656" y="1943"/>
                    <a:pt x="658" y="1935"/>
                    <a:pt x="665" y="1939"/>
                  </a:cubicBezTo>
                  <a:cubicBezTo>
                    <a:pt x="672" y="1943"/>
                    <a:pt x="681" y="1961"/>
                    <a:pt x="688" y="1966"/>
                  </a:cubicBezTo>
                  <a:cubicBezTo>
                    <a:pt x="695" y="1971"/>
                    <a:pt x="700" y="1964"/>
                    <a:pt x="707" y="1968"/>
                  </a:cubicBezTo>
                  <a:cubicBezTo>
                    <a:pt x="714" y="1972"/>
                    <a:pt x="724" y="1985"/>
                    <a:pt x="731" y="1989"/>
                  </a:cubicBezTo>
                  <a:cubicBezTo>
                    <a:pt x="738" y="1993"/>
                    <a:pt x="746" y="1987"/>
                    <a:pt x="752" y="1992"/>
                  </a:cubicBezTo>
                  <a:cubicBezTo>
                    <a:pt x="758" y="1997"/>
                    <a:pt x="760" y="2010"/>
                    <a:pt x="769" y="2016"/>
                  </a:cubicBezTo>
                  <a:cubicBezTo>
                    <a:pt x="778" y="2022"/>
                    <a:pt x="800" y="2020"/>
                    <a:pt x="808" y="2031"/>
                  </a:cubicBezTo>
                  <a:cubicBezTo>
                    <a:pt x="816" y="2042"/>
                    <a:pt x="816" y="2073"/>
                    <a:pt x="818" y="2085"/>
                  </a:cubicBezTo>
                  <a:cubicBezTo>
                    <a:pt x="820" y="2097"/>
                    <a:pt x="824" y="2101"/>
                    <a:pt x="823" y="2106"/>
                  </a:cubicBezTo>
                  <a:cubicBezTo>
                    <a:pt x="822" y="2111"/>
                    <a:pt x="818" y="2119"/>
                    <a:pt x="812" y="2116"/>
                  </a:cubicBezTo>
                  <a:cubicBezTo>
                    <a:pt x="806" y="2113"/>
                    <a:pt x="796" y="2093"/>
                    <a:pt x="787" y="2086"/>
                  </a:cubicBezTo>
                  <a:cubicBezTo>
                    <a:pt x="778" y="2079"/>
                    <a:pt x="765" y="2076"/>
                    <a:pt x="755" y="2076"/>
                  </a:cubicBezTo>
                  <a:cubicBezTo>
                    <a:pt x="745" y="2076"/>
                    <a:pt x="736" y="2083"/>
                    <a:pt x="727" y="2085"/>
                  </a:cubicBezTo>
                  <a:cubicBezTo>
                    <a:pt x="718" y="2087"/>
                    <a:pt x="702" y="2084"/>
                    <a:pt x="701" y="2089"/>
                  </a:cubicBezTo>
                  <a:cubicBezTo>
                    <a:pt x="700" y="2094"/>
                    <a:pt x="717" y="2108"/>
                    <a:pt x="721" y="2115"/>
                  </a:cubicBezTo>
                  <a:cubicBezTo>
                    <a:pt x="725" y="2122"/>
                    <a:pt x="720" y="2128"/>
                    <a:pt x="725" y="2134"/>
                  </a:cubicBezTo>
                  <a:cubicBezTo>
                    <a:pt x="730" y="2140"/>
                    <a:pt x="755" y="2144"/>
                    <a:pt x="754" y="2151"/>
                  </a:cubicBezTo>
                  <a:cubicBezTo>
                    <a:pt x="753" y="2158"/>
                    <a:pt x="726" y="2175"/>
                    <a:pt x="719" y="2176"/>
                  </a:cubicBezTo>
                  <a:cubicBezTo>
                    <a:pt x="712" y="2177"/>
                    <a:pt x="716" y="2159"/>
                    <a:pt x="710" y="2154"/>
                  </a:cubicBezTo>
                  <a:cubicBezTo>
                    <a:pt x="704" y="2149"/>
                    <a:pt x="691" y="2148"/>
                    <a:pt x="683" y="2145"/>
                  </a:cubicBezTo>
                  <a:cubicBezTo>
                    <a:pt x="675" y="2142"/>
                    <a:pt x="668" y="2134"/>
                    <a:pt x="664" y="2134"/>
                  </a:cubicBezTo>
                  <a:cubicBezTo>
                    <a:pt x="660" y="2134"/>
                    <a:pt x="655" y="2135"/>
                    <a:pt x="656" y="2143"/>
                  </a:cubicBezTo>
                  <a:cubicBezTo>
                    <a:pt x="657" y="2151"/>
                    <a:pt x="663" y="2174"/>
                    <a:pt x="668" y="2184"/>
                  </a:cubicBezTo>
                  <a:cubicBezTo>
                    <a:pt x="673" y="2194"/>
                    <a:pt x="685" y="2197"/>
                    <a:pt x="688" y="2203"/>
                  </a:cubicBezTo>
                  <a:cubicBezTo>
                    <a:pt x="691" y="2209"/>
                    <a:pt x="682" y="2209"/>
                    <a:pt x="686" y="2223"/>
                  </a:cubicBezTo>
                  <a:cubicBezTo>
                    <a:pt x="690" y="2237"/>
                    <a:pt x="707" y="2275"/>
                    <a:pt x="713" y="2289"/>
                  </a:cubicBezTo>
                  <a:cubicBezTo>
                    <a:pt x="719" y="2303"/>
                    <a:pt x="727" y="2301"/>
                    <a:pt x="725" y="2305"/>
                  </a:cubicBezTo>
                  <a:cubicBezTo>
                    <a:pt x="723" y="2309"/>
                    <a:pt x="708" y="2317"/>
                    <a:pt x="703" y="2316"/>
                  </a:cubicBezTo>
                  <a:cubicBezTo>
                    <a:pt x="698" y="2315"/>
                    <a:pt x="702" y="2301"/>
                    <a:pt x="697" y="2296"/>
                  </a:cubicBezTo>
                  <a:cubicBezTo>
                    <a:pt x="692" y="2291"/>
                    <a:pt x="678" y="2290"/>
                    <a:pt x="673" y="2284"/>
                  </a:cubicBezTo>
                  <a:cubicBezTo>
                    <a:pt x="668" y="2278"/>
                    <a:pt x="671" y="2258"/>
                    <a:pt x="667" y="2257"/>
                  </a:cubicBezTo>
                  <a:cubicBezTo>
                    <a:pt x="663" y="2256"/>
                    <a:pt x="652" y="2272"/>
                    <a:pt x="650" y="2280"/>
                  </a:cubicBezTo>
                  <a:cubicBezTo>
                    <a:pt x="648" y="2288"/>
                    <a:pt x="655" y="2297"/>
                    <a:pt x="652" y="2304"/>
                  </a:cubicBezTo>
                  <a:cubicBezTo>
                    <a:pt x="649" y="2311"/>
                    <a:pt x="640" y="2324"/>
                    <a:pt x="634" y="2323"/>
                  </a:cubicBezTo>
                  <a:cubicBezTo>
                    <a:pt x="628" y="2322"/>
                    <a:pt x="615" y="2306"/>
                    <a:pt x="613" y="2299"/>
                  </a:cubicBezTo>
                  <a:cubicBezTo>
                    <a:pt x="611" y="2292"/>
                    <a:pt x="620" y="2283"/>
                    <a:pt x="620" y="2278"/>
                  </a:cubicBezTo>
                  <a:cubicBezTo>
                    <a:pt x="620" y="2273"/>
                    <a:pt x="613" y="2275"/>
                    <a:pt x="611" y="2271"/>
                  </a:cubicBezTo>
                  <a:cubicBezTo>
                    <a:pt x="609" y="2267"/>
                    <a:pt x="613" y="2258"/>
                    <a:pt x="610" y="2254"/>
                  </a:cubicBezTo>
                  <a:cubicBezTo>
                    <a:pt x="607" y="2250"/>
                    <a:pt x="598" y="2249"/>
                    <a:pt x="592" y="2245"/>
                  </a:cubicBezTo>
                  <a:cubicBezTo>
                    <a:pt x="586" y="2241"/>
                    <a:pt x="578" y="2227"/>
                    <a:pt x="574" y="2229"/>
                  </a:cubicBezTo>
                  <a:cubicBezTo>
                    <a:pt x="570" y="2231"/>
                    <a:pt x="565" y="2249"/>
                    <a:pt x="566" y="2257"/>
                  </a:cubicBezTo>
                  <a:cubicBezTo>
                    <a:pt x="567" y="2265"/>
                    <a:pt x="580" y="2278"/>
                    <a:pt x="578" y="2280"/>
                  </a:cubicBezTo>
                  <a:cubicBezTo>
                    <a:pt x="576" y="2282"/>
                    <a:pt x="563" y="2280"/>
                    <a:pt x="556" y="2273"/>
                  </a:cubicBezTo>
                  <a:cubicBezTo>
                    <a:pt x="549" y="2266"/>
                    <a:pt x="542" y="2246"/>
                    <a:pt x="536" y="2237"/>
                  </a:cubicBezTo>
                  <a:cubicBezTo>
                    <a:pt x="530" y="2228"/>
                    <a:pt x="518" y="2230"/>
                    <a:pt x="517" y="2221"/>
                  </a:cubicBezTo>
                  <a:cubicBezTo>
                    <a:pt x="516" y="2212"/>
                    <a:pt x="527" y="2192"/>
                    <a:pt x="528" y="2183"/>
                  </a:cubicBezTo>
                  <a:lnTo>
                    <a:pt x="524" y="2169"/>
                  </a:lnTo>
                  <a:cubicBezTo>
                    <a:pt x="518" y="2161"/>
                    <a:pt x="503" y="2143"/>
                    <a:pt x="494" y="2135"/>
                  </a:cubicBezTo>
                  <a:lnTo>
                    <a:pt x="468" y="2119"/>
                  </a:lnTo>
                  <a:cubicBezTo>
                    <a:pt x="463" y="2112"/>
                    <a:pt x="457" y="2105"/>
                    <a:pt x="461" y="2095"/>
                  </a:cubicBezTo>
                  <a:cubicBezTo>
                    <a:pt x="465" y="2085"/>
                    <a:pt x="488" y="2069"/>
                    <a:pt x="493" y="2059"/>
                  </a:cubicBezTo>
                  <a:lnTo>
                    <a:pt x="492" y="2037"/>
                  </a:lnTo>
                  <a:cubicBezTo>
                    <a:pt x="508" y="2033"/>
                    <a:pt x="566" y="2030"/>
                    <a:pt x="590" y="2034"/>
                  </a:cubicBezTo>
                  <a:cubicBezTo>
                    <a:pt x="614" y="2038"/>
                    <a:pt x="624" y="2057"/>
                    <a:pt x="635" y="2061"/>
                  </a:cubicBezTo>
                  <a:lnTo>
                    <a:pt x="655" y="2056"/>
                  </a:lnTo>
                  <a:cubicBezTo>
                    <a:pt x="665" y="2059"/>
                    <a:pt x="684" y="2081"/>
                    <a:pt x="694" y="2080"/>
                  </a:cubicBezTo>
                  <a:cubicBezTo>
                    <a:pt x="704" y="2079"/>
                    <a:pt x="715" y="2059"/>
                    <a:pt x="715" y="2053"/>
                  </a:cubicBezTo>
                  <a:lnTo>
                    <a:pt x="691" y="2041"/>
                  </a:lnTo>
                  <a:lnTo>
                    <a:pt x="674" y="2040"/>
                  </a:lnTo>
                  <a:lnTo>
                    <a:pt x="668" y="2025"/>
                  </a:lnTo>
                  <a:cubicBezTo>
                    <a:pt x="662" y="2021"/>
                    <a:pt x="646" y="2015"/>
                    <a:pt x="638" y="2013"/>
                  </a:cubicBezTo>
                  <a:lnTo>
                    <a:pt x="619" y="2014"/>
                  </a:lnTo>
                  <a:cubicBezTo>
                    <a:pt x="610" y="2013"/>
                    <a:pt x="596" y="2005"/>
                    <a:pt x="586" y="2004"/>
                  </a:cubicBezTo>
                  <a:cubicBezTo>
                    <a:pt x="576" y="2003"/>
                    <a:pt x="566" y="2012"/>
                    <a:pt x="559" y="2011"/>
                  </a:cubicBezTo>
                  <a:cubicBezTo>
                    <a:pt x="552" y="2010"/>
                    <a:pt x="547" y="1999"/>
                    <a:pt x="541" y="1998"/>
                  </a:cubicBezTo>
                  <a:cubicBezTo>
                    <a:pt x="535" y="1997"/>
                    <a:pt x="528" y="2007"/>
                    <a:pt x="523" y="2007"/>
                  </a:cubicBezTo>
                  <a:lnTo>
                    <a:pt x="512" y="1999"/>
                  </a:lnTo>
                  <a:cubicBezTo>
                    <a:pt x="508" y="2001"/>
                    <a:pt x="509" y="2014"/>
                    <a:pt x="500" y="2016"/>
                  </a:cubicBezTo>
                  <a:cubicBezTo>
                    <a:pt x="491" y="2018"/>
                    <a:pt x="468" y="2018"/>
                    <a:pt x="460" y="2013"/>
                  </a:cubicBezTo>
                  <a:cubicBezTo>
                    <a:pt x="452" y="2008"/>
                    <a:pt x="455" y="1989"/>
                    <a:pt x="452" y="1983"/>
                  </a:cubicBezTo>
                  <a:lnTo>
                    <a:pt x="440" y="1975"/>
                  </a:lnTo>
                  <a:lnTo>
                    <a:pt x="434" y="1961"/>
                  </a:lnTo>
                  <a:cubicBezTo>
                    <a:pt x="429" y="1957"/>
                    <a:pt x="412" y="1955"/>
                    <a:pt x="412" y="1949"/>
                  </a:cubicBezTo>
                  <a:cubicBezTo>
                    <a:pt x="412" y="1943"/>
                    <a:pt x="425" y="1927"/>
                    <a:pt x="434" y="1924"/>
                  </a:cubicBezTo>
                  <a:cubicBezTo>
                    <a:pt x="443" y="1921"/>
                    <a:pt x="465" y="1934"/>
                    <a:pt x="466" y="1932"/>
                  </a:cubicBezTo>
                  <a:cubicBezTo>
                    <a:pt x="467" y="1930"/>
                    <a:pt x="452" y="1912"/>
                    <a:pt x="443" y="1909"/>
                  </a:cubicBezTo>
                  <a:cubicBezTo>
                    <a:pt x="434" y="1906"/>
                    <a:pt x="418" y="1916"/>
                    <a:pt x="409" y="1914"/>
                  </a:cubicBezTo>
                  <a:lnTo>
                    <a:pt x="390" y="1899"/>
                  </a:lnTo>
                  <a:cubicBezTo>
                    <a:pt x="382" y="1891"/>
                    <a:pt x="368" y="1872"/>
                    <a:pt x="362" y="1863"/>
                  </a:cubicBezTo>
                  <a:lnTo>
                    <a:pt x="354" y="1841"/>
                  </a:lnTo>
                  <a:lnTo>
                    <a:pt x="332" y="1825"/>
                  </a:lnTo>
                  <a:lnTo>
                    <a:pt x="324" y="1797"/>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6310" name="Freeform 29"/>
            <p:cNvSpPr>
              <a:spLocks/>
            </p:cNvSpPr>
            <p:nvPr/>
          </p:nvSpPr>
          <p:spPr bwMode="auto">
            <a:xfrm>
              <a:off x="4159" y="3676"/>
              <a:ext cx="180" cy="143"/>
            </a:xfrm>
            <a:custGeom>
              <a:avLst/>
              <a:gdLst>
                <a:gd name="T0" fmla="*/ 6 w 180"/>
                <a:gd name="T1" fmla="*/ 31 h 143"/>
                <a:gd name="T2" fmla="*/ 6 w 180"/>
                <a:gd name="T3" fmla="*/ 19 h 143"/>
                <a:gd name="T4" fmla="*/ 38 w 180"/>
                <a:gd name="T5" fmla="*/ 8 h 143"/>
                <a:gd name="T6" fmla="*/ 50 w 180"/>
                <a:gd name="T7" fmla="*/ 1 h 143"/>
                <a:gd name="T8" fmla="*/ 81 w 180"/>
                <a:gd name="T9" fmla="*/ 14 h 143"/>
                <a:gd name="T10" fmla="*/ 98 w 180"/>
                <a:gd name="T11" fmla="*/ 17 h 143"/>
                <a:gd name="T12" fmla="*/ 119 w 180"/>
                <a:gd name="T13" fmla="*/ 41 h 143"/>
                <a:gd name="T14" fmla="*/ 137 w 180"/>
                <a:gd name="T15" fmla="*/ 43 h 143"/>
                <a:gd name="T16" fmla="*/ 153 w 180"/>
                <a:gd name="T17" fmla="*/ 86 h 143"/>
                <a:gd name="T18" fmla="*/ 170 w 180"/>
                <a:gd name="T19" fmla="*/ 98 h 143"/>
                <a:gd name="T20" fmla="*/ 179 w 180"/>
                <a:gd name="T21" fmla="*/ 130 h 143"/>
                <a:gd name="T22" fmla="*/ 164 w 180"/>
                <a:gd name="T23" fmla="*/ 142 h 143"/>
                <a:gd name="T24" fmla="*/ 155 w 180"/>
                <a:gd name="T25" fmla="*/ 122 h 143"/>
                <a:gd name="T26" fmla="*/ 143 w 180"/>
                <a:gd name="T27" fmla="*/ 118 h 143"/>
                <a:gd name="T28" fmla="*/ 134 w 180"/>
                <a:gd name="T29" fmla="*/ 101 h 143"/>
                <a:gd name="T30" fmla="*/ 119 w 180"/>
                <a:gd name="T31" fmla="*/ 101 h 143"/>
                <a:gd name="T32" fmla="*/ 87 w 180"/>
                <a:gd name="T33" fmla="*/ 83 h 143"/>
                <a:gd name="T34" fmla="*/ 74 w 180"/>
                <a:gd name="T35" fmla="*/ 50 h 143"/>
                <a:gd name="T36" fmla="*/ 56 w 180"/>
                <a:gd name="T37" fmla="*/ 49 h 143"/>
                <a:gd name="T38" fmla="*/ 42 w 180"/>
                <a:gd name="T39" fmla="*/ 34 h 143"/>
                <a:gd name="T40" fmla="*/ 6 w 180"/>
                <a:gd name="T41" fmla="*/ 31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0"/>
                <a:gd name="T64" fmla="*/ 0 h 143"/>
                <a:gd name="T65" fmla="*/ 180 w 180"/>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0" h="143">
                  <a:moveTo>
                    <a:pt x="6" y="31"/>
                  </a:moveTo>
                  <a:cubicBezTo>
                    <a:pt x="0" y="29"/>
                    <a:pt x="1" y="23"/>
                    <a:pt x="6" y="19"/>
                  </a:cubicBezTo>
                  <a:cubicBezTo>
                    <a:pt x="11" y="15"/>
                    <a:pt x="31" y="11"/>
                    <a:pt x="38" y="8"/>
                  </a:cubicBezTo>
                  <a:cubicBezTo>
                    <a:pt x="45" y="5"/>
                    <a:pt x="43" y="0"/>
                    <a:pt x="50" y="1"/>
                  </a:cubicBezTo>
                  <a:cubicBezTo>
                    <a:pt x="57" y="2"/>
                    <a:pt x="73" y="11"/>
                    <a:pt x="81" y="14"/>
                  </a:cubicBezTo>
                  <a:cubicBezTo>
                    <a:pt x="89" y="17"/>
                    <a:pt x="92" y="12"/>
                    <a:pt x="98" y="17"/>
                  </a:cubicBezTo>
                  <a:cubicBezTo>
                    <a:pt x="104" y="22"/>
                    <a:pt x="113" y="37"/>
                    <a:pt x="119" y="41"/>
                  </a:cubicBezTo>
                  <a:cubicBezTo>
                    <a:pt x="125" y="45"/>
                    <a:pt x="131" y="36"/>
                    <a:pt x="137" y="43"/>
                  </a:cubicBezTo>
                  <a:cubicBezTo>
                    <a:pt x="143" y="50"/>
                    <a:pt x="148" y="77"/>
                    <a:pt x="153" y="86"/>
                  </a:cubicBezTo>
                  <a:cubicBezTo>
                    <a:pt x="158" y="95"/>
                    <a:pt x="166" y="91"/>
                    <a:pt x="170" y="98"/>
                  </a:cubicBezTo>
                  <a:cubicBezTo>
                    <a:pt x="174" y="105"/>
                    <a:pt x="180" y="123"/>
                    <a:pt x="179" y="130"/>
                  </a:cubicBezTo>
                  <a:cubicBezTo>
                    <a:pt x="178" y="137"/>
                    <a:pt x="168" y="143"/>
                    <a:pt x="164" y="142"/>
                  </a:cubicBezTo>
                  <a:cubicBezTo>
                    <a:pt x="160" y="141"/>
                    <a:pt x="158" y="126"/>
                    <a:pt x="155" y="122"/>
                  </a:cubicBezTo>
                  <a:cubicBezTo>
                    <a:pt x="152" y="118"/>
                    <a:pt x="146" y="121"/>
                    <a:pt x="143" y="118"/>
                  </a:cubicBezTo>
                  <a:cubicBezTo>
                    <a:pt x="140" y="115"/>
                    <a:pt x="138" y="104"/>
                    <a:pt x="134" y="101"/>
                  </a:cubicBezTo>
                  <a:cubicBezTo>
                    <a:pt x="130" y="98"/>
                    <a:pt x="127" y="104"/>
                    <a:pt x="119" y="101"/>
                  </a:cubicBezTo>
                  <a:cubicBezTo>
                    <a:pt x="111" y="98"/>
                    <a:pt x="94" y="91"/>
                    <a:pt x="87" y="83"/>
                  </a:cubicBezTo>
                  <a:cubicBezTo>
                    <a:pt x="80" y="75"/>
                    <a:pt x="79" y="56"/>
                    <a:pt x="74" y="50"/>
                  </a:cubicBezTo>
                  <a:cubicBezTo>
                    <a:pt x="69" y="44"/>
                    <a:pt x="61" y="52"/>
                    <a:pt x="56" y="49"/>
                  </a:cubicBezTo>
                  <a:cubicBezTo>
                    <a:pt x="51" y="46"/>
                    <a:pt x="50" y="37"/>
                    <a:pt x="42" y="34"/>
                  </a:cubicBezTo>
                  <a:cubicBezTo>
                    <a:pt x="34" y="31"/>
                    <a:pt x="11" y="33"/>
                    <a:pt x="6" y="31"/>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6311" name="Freeform 30"/>
            <p:cNvSpPr>
              <a:spLocks/>
            </p:cNvSpPr>
            <p:nvPr/>
          </p:nvSpPr>
          <p:spPr bwMode="auto">
            <a:xfrm>
              <a:off x="4372" y="3812"/>
              <a:ext cx="63" cy="67"/>
            </a:xfrm>
            <a:custGeom>
              <a:avLst/>
              <a:gdLst>
                <a:gd name="T0" fmla="*/ 39 w 63"/>
                <a:gd name="T1" fmla="*/ 13 h 67"/>
                <a:gd name="T2" fmla="*/ 60 w 63"/>
                <a:gd name="T3" fmla="*/ 49 h 67"/>
                <a:gd name="T4" fmla="*/ 56 w 63"/>
                <a:gd name="T5" fmla="*/ 66 h 67"/>
                <a:gd name="T6" fmla="*/ 35 w 63"/>
                <a:gd name="T7" fmla="*/ 45 h 67"/>
                <a:gd name="T8" fmla="*/ 3 w 63"/>
                <a:gd name="T9" fmla="*/ 39 h 67"/>
                <a:gd name="T10" fmla="*/ 15 w 63"/>
                <a:gd name="T11" fmla="*/ 19 h 67"/>
                <a:gd name="T12" fmla="*/ 15 w 63"/>
                <a:gd name="T13" fmla="*/ 1 h 67"/>
                <a:gd name="T14" fmla="*/ 39 w 63"/>
                <a:gd name="T15" fmla="*/ 13 h 67"/>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67"/>
                <a:gd name="T26" fmla="*/ 63 w 63"/>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67">
                  <a:moveTo>
                    <a:pt x="39" y="13"/>
                  </a:moveTo>
                  <a:cubicBezTo>
                    <a:pt x="46" y="21"/>
                    <a:pt x="57" y="40"/>
                    <a:pt x="60" y="49"/>
                  </a:cubicBezTo>
                  <a:cubicBezTo>
                    <a:pt x="63" y="58"/>
                    <a:pt x="60" y="67"/>
                    <a:pt x="56" y="66"/>
                  </a:cubicBezTo>
                  <a:cubicBezTo>
                    <a:pt x="52" y="65"/>
                    <a:pt x="44" y="49"/>
                    <a:pt x="35" y="45"/>
                  </a:cubicBezTo>
                  <a:cubicBezTo>
                    <a:pt x="26" y="41"/>
                    <a:pt x="6" y="43"/>
                    <a:pt x="3" y="39"/>
                  </a:cubicBezTo>
                  <a:cubicBezTo>
                    <a:pt x="0" y="35"/>
                    <a:pt x="13" y="25"/>
                    <a:pt x="15" y="19"/>
                  </a:cubicBezTo>
                  <a:cubicBezTo>
                    <a:pt x="17" y="13"/>
                    <a:pt x="11" y="2"/>
                    <a:pt x="15" y="1"/>
                  </a:cubicBezTo>
                  <a:cubicBezTo>
                    <a:pt x="19" y="0"/>
                    <a:pt x="32" y="5"/>
                    <a:pt x="39" y="13"/>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6312" name="Freeform 31"/>
            <p:cNvSpPr>
              <a:spLocks/>
            </p:cNvSpPr>
            <p:nvPr/>
          </p:nvSpPr>
          <p:spPr bwMode="auto">
            <a:xfrm>
              <a:off x="4437" y="3873"/>
              <a:ext cx="30" cy="22"/>
            </a:xfrm>
            <a:custGeom>
              <a:avLst/>
              <a:gdLst>
                <a:gd name="T0" fmla="*/ 14 w 30"/>
                <a:gd name="T1" fmla="*/ 0 h 22"/>
                <a:gd name="T2" fmla="*/ 29 w 30"/>
                <a:gd name="T3" fmla="*/ 12 h 22"/>
                <a:gd name="T4" fmla="*/ 19 w 30"/>
                <a:gd name="T5" fmla="*/ 22 h 22"/>
                <a:gd name="T6" fmla="*/ 1 w 30"/>
                <a:gd name="T7" fmla="*/ 12 h 22"/>
                <a:gd name="T8" fmla="*/ 14 w 30"/>
                <a:gd name="T9" fmla="*/ 0 h 22"/>
                <a:gd name="T10" fmla="*/ 0 60000 65536"/>
                <a:gd name="T11" fmla="*/ 0 60000 65536"/>
                <a:gd name="T12" fmla="*/ 0 60000 65536"/>
                <a:gd name="T13" fmla="*/ 0 60000 65536"/>
                <a:gd name="T14" fmla="*/ 0 60000 65536"/>
                <a:gd name="T15" fmla="*/ 0 w 30"/>
                <a:gd name="T16" fmla="*/ 0 h 22"/>
                <a:gd name="T17" fmla="*/ 30 w 30"/>
                <a:gd name="T18" fmla="*/ 22 h 22"/>
              </a:gdLst>
              <a:ahLst/>
              <a:cxnLst>
                <a:cxn ang="T10">
                  <a:pos x="T0" y="T1"/>
                </a:cxn>
                <a:cxn ang="T11">
                  <a:pos x="T2" y="T3"/>
                </a:cxn>
                <a:cxn ang="T12">
                  <a:pos x="T4" y="T5"/>
                </a:cxn>
                <a:cxn ang="T13">
                  <a:pos x="T6" y="T7"/>
                </a:cxn>
                <a:cxn ang="T14">
                  <a:pos x="T8" y="T9"/>
                </a:cxn>
              </a:cxnLst>
              <a:rect l="T15" t="T16" r="T17" b="T18"/>
              <a:pathLst>
                <a:path w="30" h="22">
                  <a:moveTo>
                    <a:pt x="14" y="0"/>
                  </a:moveTo>
                  <a:cubicBezTo>
                    <a:pt x="19" y="0"/>
                    <a:pt x="28" y="8"/>
                    <a:pt x="29" y="12"/>
                  </a:cubicBezTo>
                  <a:cubicBezTo>
                    <a:pt x="30" y="16"/>
                    <a:pt x="24" y="22"/>
                    <a:pt x="19" y="22"/>
                  </a:cubicBezTo>
                  <a:cubicBezTo>
                    <a:pt x="14" y="22"/>
                    <a:pt x="2" y="16"/>
                    <a:pt x="1" y="12"/>
                  </a:cubicBezTo>
                  <a:cubicBezTo>
                    <a:pt x="0" y="8"/>
                    <a:pt x="11" y="2"/>
                    <a:pt x="14"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6313" name="Freeform 32"/>
            <p:cNvSpPr>
              <a:spLocks/>
            </p:cNvSpPr>
            <p:nvPr/>
          </p:nvSpPr>
          <p:spPr bwMode="auto">
            <a:xfrm>
              <a:off x="4340" y="3909"/>
              <a:ext cx="19" cy="24"/>
            </a:xfrm>
            <a:custGeom>
              <a:avLst/>
              <a:gdLst>
                <a:gd name="T0" fmla="*/ 3 w 19"/>
                <a:gd name="T1" fmla="*/ 0 h 24"/>
                <a:gd name="T2" fmla="*/ 18 w 19"/>
                <a:gd name="T3" fmla="*/ 12 h 24"/>
                <a:gd name="T4" fmla="*/ 10 w 19"/>
                <a:gd name="T5" fmla="*/ 24 h 24"/>
                <a:gd name="T6" fmla="*/ 1 w 19"/>
                <a:gd name="T7" fmla="*/ 11 h 24"/>
                <a:gd name="T8" fmla="*/ 3 w 19"/>
                <a:gd name="T9" fmla="*/ 0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3" y="0"/>
                  </a:moveTo>
                  <a:cubicBezTo>
                    <a:pt x="8" y="0"/>
                    <a:pt x="17" y="8"/>
                    <a:pt x="18" y="12"/>
                  </a:cubicBezTo>
                  <a:cubicBezTo>
                    <a:pt x="19" y="16"/>
                    <a:pt x="13" y="24"/>
                    <a:pt x="10" y="24"/>
                  </a:cubicBezTo>
                  <a:cubicBezTo>
                    <a:pt x="7" y="24"/>
                    <a:pt x="2" y="15"/>
                    <a:pt x="1" y="11"/>
                  </a:cubicBezTo>
                  <a:cubicBezTo>
                    <a:pt x="0" y="7"/>
                    <a:pt x="3" y="2"/>
                    <a:pt x="3"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6314" name="Freeform 33"/>
            <p:cNvSpPr>
              <a:spLocks/>
            </p:cNvSpPr>
            <p:nvPr/>
          </p:nvSpPr>
          <p:spPr bwMode="auto">
            <a:xfrm>
              <a:off x="4363" y="3923"/>
              <a:ext cx="18" cy="29"/>
            </a:xfrm>
            <a:custGeom>
              <a:avLst/>
              <a:gdLst>
                <a:gd name="T0" fmla="*/ 6 w 18"/>
                <a:gd name="T1" fmla="*/ 1 h 29"/>
                <a:gd name="T2" fmla="*/ 18 w 18"/>
                <a:gd name="T3" fmla="*/ 10 h 29"/>
                <a:gd name="T4" fmla="*/ 9 w 18"/>
                <a:gd name="T5" fmla="*/ 28 h 29"/>
                <a:gd name="T6" fmla="*/ 0 w 18"/>
                <a:gd name="T7" fmla="*/ 18 h 29"/>
                <a:gd name="T8" fmla="*/ 6 w 18"/>
                <a:gd name="T9" fmla="*/ 1 h 29"/>
                <a:gd name="T10" fmla="*/ 0 60000 65536"/>
                <a:gd name="T11" fmla="*/ 0 60000 65536"/>
                <a:gd name="T12" fmla="*/ 0 60000 65536"/>
                <a:gd name="T13" fmla="*/ 0 60000 65536"/>
                <a:gd name="T14" fmla="*/ 0 60000 65536"/>
                <a:gd name="T15" fmla="*/ 0 w 18"/>
                <a:gd name="T16" fmla="*/ 0 h 29"/>
                <a:gd name="T17" fmla="*/ 18 w 18"/>
                <a:gd name="T18" fmla="*/ 29 h 29"/>
              </a:gdLst>
              <a:ahLst/>
              <a:cxnLst>
                <a:cxn ang="T10">
                  <a:pos x="T0" y="T1"/>
                </a:cxn>
                <a:cxn ang="T11">
                  <a:pos x="T2" y="T3"/>
                </a:cxn>
                <a:cxn ang="T12">
                  <a:pos x="T4" y="T5"/>
                </a:cxn>
                <a:cxn ang="T13">
                  <a:pos x="T6" y="T7"/>
                </a:cxn>
                <a:cxn ang="T14">
                  <a:pos x="T8" y="T9"/>
                </a:cxn>
              </a:cxnLst>
              <a:rect l="T15" t="T16" r="T17" b="T18"/>
              <a:pathLst>
                <a:path w="18" h="29">
                  <a:moveTo>
                    <a:pt x="6" y="1"/>
                  </a:moveTo>
                  <a:cubicBezTo>
                    <a:pt x="9" y="0"/>
                    <a:pt x="18" y="6"/>
                    <a:pt x="18" y="10"/>
                  </a:cubicBezTo>
                  <a:cubicBezTo>
                    <a:pt x="18" y="14"/>
                    <a:pt x="12" y="27"/>
                    <a:pt x="9" y="28"/>
                  </a:cubicBezTo>
                  <a:cubicBezTo>
                    <a:pt x="6" y="29"/>
                    <a:pt x="0" y="22"/>
                    <a:pt x="0" y="18"/>
                  </a:cubicBezTo>
                  <a:cubicBezTo>
                    <a:pt x="0" y="14"/>
                    <a:pt x="3" y="1"/>
                    <a:pt x="6" y="1"/>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6315" name="Freeform 34"/>
            <p:cNvSpPr>
              <a:spLocks/>
            </p:cNvSpPr>
            <p:nvPr/>
          </p:nvSpPr>
          <p:spPr bwMode="auto">
            <a:xfrm>
              <a:off x="4338" y="4018"/>
              <a:ext cx="36" cy="35"/>
            </a:xfrm>
            <a:custGeom>
              <a:avLst/>
              <a:gdLst>
                <a:gd name="T0" fmla="*/ 12 w 36"/>
                <a:gd name="T1" fmla="*/ 2 h 35"/>
                <a:gd name="T2" fmla="*/ 33 w 36"/>
                <a:gd name="T3" fmla="*/ 5 h 35"/>
                <a:gd name="T4" fmla="*/ 28 w 36"/>
                <a:gd name="T5" fmla="*/ 22 h 35"/>
                <a:gd name="T6" fmla="*/ 9 w 36"/>
                <a:gd name="T7" fmla="*/ 34 h 35"/>
                <a:gd name="T8" fmla="*/ 1 w 36"/>
                <a:gd name="T9" fmla="*/ 17 h 35"/>
                <a:gd name="T10" fmla="*/ 12 w 36"/>
                <a:gd name="T11" fmla="*/ 2 h 35"/>
                <a:gd name="T12" fmla="*/ 0 60000 65536"/>
                <a:gd name="T13" fmla="*/ 0 60000 65536"/>
                <a:gd name="T14" fmla="*/ 0 60000 65536"/>
                <a:gd name="T15" fmla="*/ 0 60000 65536"/>
                <a:gd name="T16" fmla="*/ 0 60000 65536"/>
                <a:gd name="T17" fmla="*/ 0 60000 65536"/>
                <a:gd name="T18" fmla="*/ 0 w 36"/>
                <a:gd name="T19" fmla="*/ 0 h 35"/>
                <a:gd name="T20" fmla="*/ 36 w 3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6" h="35">
                  <a:moveTo>
                    <a:pt x="12" y="2"/>
                  </a:moveTo>
                  <a:cubicBezTo>
                    <a:pt x="17" y="0"/>
                    <a:pt x="30" y="2"/>
                    <a:pt x="33" y="5"/>
                  </a:cubicBezTo>
                  <a:cubicBezTo>
                    <a:pt x="36" y="8"/>
                    <a:pt x="32" y="17"/>
                    <a:pt x="28" y="22"/>
                  </a:cubicBezTo>
                  <a:cubicBezTo>
                    <a:pt x="24" y="27"/>
                    <a:pt x="13" y="35"/>
                    <a:pt x="9" y="34"/>
                  </a:cubicBezTo>
                  <a:cubicBezTo>
                    <a:pt x="5" y="33"/>
                    <a:pt x="0" y="22"/>
                    <a:pt x="1" y="17"/>
                  </a:cubicBezTo>
                  <a:cubicBezTo>
                    <a:pt x="2" y="12"/>
                    <a:pt x="7" y="2"/>
                    <a:pt x="12" y="2"/>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6316" name="Freeform 35"/>
            <p:cNvSpPr>
              <a:spLocks/>
            </p:cNvSpPr>
            <p:nvPr/>
          </p:nvSpPr>
          <p:spPr bwMode="auto">
            <a:xfrm>
              <a:off x="4360" y="3986"/>
              <a:ext cx="22" cy="26"/>
            </a:xfrm>
            <a:custGeom>
              <a:avLst/>
              <a:gdLst>
                <a:gd name="T0" fmla="*/ 9 w 22"/>
                <a:gd name="T1" fmla="*/ 0 h 26"/>
                <a:gd name="T2" fmla="*/ 18 w 22"/>
                <a:gd name="T3" fmla="*/ 12 h 26"/>
                <a:gd name="T4" fmla="*/ 19 w 22"/>
                <a:gd name="T5" fmla="*/ 20 h 26"/>
                <a:gd name="T6" fmla="*/ 3 w 22"/>
                <a:gd name="T7" fmla="*/ 24 h 26"/>
                <a:gd name="T8" fmla="*/ 1 w 22"/>
                <a:gd name="T9" fmla="*/ 10 h 26"/>
                <a:gd name="T10" fmla="*/ 9 w 22"/>
                <a:gd name="T11" fmla="*/ 0 h 26"/>
                <a:gd name="T12" fmla="*/ 0 60000 65536"/>
                <a:gd name="T13" fmla="*/ 0 60000 65536"/>
                <a:gd name="T14" fmla="*/ 0 60000 65536"/>
                <a:gd name="T15" fmla="*/ 0 60000 65536"/>
                <a:gd name="T16" fmla="*/ 0 60000 65536"/>
                <a:gd name="T17" fmla="*/ 0 60000 65536"/>
                <a:gd name="T18" fmla="*/ 0 w 22"/>
                <a:gd name="T19" fmla="*/ 0 h 26"/>
                <a:gd name="T20" fmla="*/ 22 w 22"/>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2" h="26">
                  <a:moveTo>
                    <a:pt x="9" y="0"/>
                  </a:moveTo>
                  <a:cubicBezTo>
                    <a:pt x="12" y="0"/>
                    <a:pt x="16" y="9"/>
                    <a:pt x="18" y="12"/>
                  </a:cubicBezTo>
                  <a:cubicBezTo>
                    <a:pt x="20" y="15"/>
                    <a:pt x="22" y="18"/>
                    <a:pt x="19" y="20"/>
                  </a:cubicBezTo>
                  <a:cubicBezTo>
                    <a:pt x="16" y="22"/>
                    <a:pt x="6" y="26"/>
                    <a:pt x="3" y="24"/>
                  </a:cubicBezTo>
                  <a:cubicBezTo>
                    <a:pt x="0" y="22"/>
                    <a:pt x="0" y="14"/>
                    <a:pt x="1" y="10"/>
                  </a:cubicBezTo>
                  <a:cubicBezTo>
                    <a:pt x="2" y="6"/>
                    <a:pt x="6" y="0"/>
                    <a:pt x="9"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6317" name="Freeform 36"/>
            <p:cNvSpPr>
              <a:spLocks/>
            </p:cNvSpPr>
            <p:nvPr/>
          </p:nvSpPr>
          <p:spPr bwMode="auto">
            <a:xfrm>
              <a:off x="4413" y="4035"/>
              <a:ext cx="26" cy="17"/>
            </a:xfrm>
            <a:custGeom>
              <a:avLst/>
              <a:gdLst>
                <a:gd name="T0" fmla="*/ 10 w 26"/>
                <a:gd name="T1" fmla="*/ 0 h 17"/>
                <a:gd name="T2" fmla="*/ 25 w 26"/>
                <a:gd name="T3" fmla="*/ 7 h 17"/>
                <a:gd name="T4" fmla="*/ 15 w 26"/>
                <a:gd name="T5" fmla="*/ 17 h 17"/>
                <a:gd name="T6" fmla="*/ 1 w 26"/>
                <a:gd name="T7" fmla="*/ 6 h 17"/>
                <a:gd name="T8" fmla="*/ 1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10" y="0"/>
                  </a:moveTo>
                  <a:cubicBezTo>
                    <a:pt x="15" y="0"/>
                    <a:pt x="24" y="4"/>
                    <a:pt x="25" y="7"/>
                  </a:cubicBezTo>
                  <a:cubicBezTo>
                    <a:pt x="26" y="11"/>
                    <a:pt x="19" y="17"/>
                    <a:pt x="15" y="17"/>
                  </a:cubicBezTo>
                  <a:cubicBezTo>
                    <a:pt x="11" y="17"/>
                    <a:pt x="2" y="9"/>
                    <a:pt x="1" y="6"/>
                  </a:cubicBezTo>
                  <a:cubicBezTo>
                    <a:pt x="0" y="3"/>
                    <a:pt x="8" y="1"/>
                    <a:pt x="10"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6318" name="Freeform 37"/>
            <p:cNvSpPr>
              <a:spLocks/>
            </p:cNvSpPr>
            <p:nvPr/>
          </p:nvSpPr>
          <p:spPr bwMode="auto">
            <a:xfrm>
              <a:off x="4159" y="4093"/>
              <a:ext cx="38" cy="41"/>
            </a:xfrm>
            <a:custGeom>
              <a:avLst/>
              <a:gdLst>
                <a:gd name="T0" fmla="*/ 20 w 38"/>
                <a:gd name="T1" fmla="*/ 4 h 41"/>
                <a:gd name="T2" fmla="*/ 36 w 38"/>
                <a:gd name="T3" fmla="*/ 2 h 41"/>
                <a:gd name="T4" fmla="*/ 33 w 38"/>
                <a:gd name="T5" fmla="*/ 19 h 41"/>
                <a:gd name="T6" fmla="*/ 33 w 38"/>
                <a:gd name="T7" fmla="*/ 37 h 41"/>
                <a:gd name="T8" fmla="*/ 14 w 38"/>
                <a:gd name="T9" fmla="*/ 38 h 41"/>
                <a:gd name="T10" fmla="*/ 9 w 38"/>
                <a:gd name="T11" fmla="*/ 20 h 41"/>
                <a:gd name="T12" fmla="*/ 2 w 38"/>
                <a:gd name="T13" fmla="*/ 4 h 41"/>
                <a:gd name="T14" fmla="*/ 20 w 38"/>
                <a:gd name="T15" fmla="*/ 4 h 41"/>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41"/>
                <a:gd name="T26" fmla="*/ 38 w 38"/>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41">
                  <a:moveTo>
                    <a:pt x="20" y="4"/>
                  </a:moveTo>
                  <a:cubicBezTo>
                    <a:pt x="26" y="4"/>
                    <a:pt x="34" y="0"/>
                    <a:pt x="36" y="2"/>
                  </a:cubicBezTo>
                  <a:cubicBezTo>
                    <a:pt x="38" y="4"/>
                    <a:pt x="33" y="13"/>
                    <a:pt x="33" y="19"/>
                  </a:cubicBezTo>
                  <a:cubicBezTo>
                    <a:pt x="33" y="25"/>
                    <a:pt x="36" y="34"/>
                    <a:pt x="33" y="37"/>
                  </a:cubicBezTo>
                  <a:cubicBezTo>
                    <a:pt x="30" y="40"/>
                    <a:pt x="18" y="41"/>
                    <a:pt x="14" y="38"/>
                  </a:cubicBezTo>
                  <a:cubicBezTo>
                    <a:pt x="10" y="35"/>
                    <a:pt x="11" y="26"/>
                    <a:pt x="9" y="20"/>
                  </a:cubicBezTo>
                  <a:cubicBezTo>
                    <a:pt x="7" y="14"/>
                    <a:pt x="0" y="7"/>
                    <a:pt x="2" y="4"/>
                  </a:cubicBezTo>
                  <a:cubicBezTo>
                    <a:pt x="4" y="1"/>
                    <a:pt x="14" y="4"/>
                    <a:pt x="20" y="4"/>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6319" name="Freeform 38"/>
            <p:cNvSpPr>
              <a:spLocks/>
            </p:cNvSpPr>
            <p:nvPr/>
          </p:nvSpPr>
          <p:spPr bwMode="auto">
            <a:xfrm>
              <a:off x="4479" y="3945"/>
              <a:ext cx="34" cy="35"/>
            </a:xfrm>
            <a:custGeom>
              <a:avLst/>
              <a:gdLst>
                <a:gd name="T0" fmla="*/ 15 w 34"/>
                <a:gd name="T1" fmla="*/ 2 h 35"/>
                <a:gd name="T2" fmla="*/ 33 w 34"/>
                <a:gd name="T3" fmla="*/ 17 h 35"/>
                <a:gd name="T4" fmla="*/ 19 w 34"/>
                <a:gd name="T5" fmla="*/ 27 h 35"/>
                <a:gd name="T6" fmla="*/ 9 w 34"/>
                <a:gd name="T7" fmla="*/ 35 h 35"/>
                <a:gd name="T8" fmla="*/ 1 w 34"/>
                <a:gd name="T9" fmla="*/ 27 h 35"/>
                <a:gd name="T10" fmla="*/ 15 w 34"/>
                <a:gd name="T11" fmla="*/ 2 h 35"/>
                <a:gd name="T12" fmla="*/ 0 60000 65536"/>
                <a:gd name="T13" fmla="*/ 0 60000 65536"/>
                <a:gd name="T14" fmla="*/ 0 60000 65536"/>
                <a:gd name="T15" fmla="*/ 0 60000 65536"/>
                <a:gd name="T16" fmla="*/ 0 60000 65536"/>
                <a:gd name="T17" fmla="*/ 0 60000 65536"/>
                <a:gd name="T18" fmla="*/ 0 w 34"/>
                <a:gd name="T19" fmla="*/ 0 h 35"/>
                <a:gd name="T20" fmla="*/ 34 w 3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4" h="35">
                  <a:moveTo>
                    <a:pt x="15" y="2"/>
                  </a:moveTo>
                  <a:cubicBezTo>
                    <a:pt x="20" y="0"/>
                    <a:pt x="32" y="13"/>
                    <a:pt x="33" y="17"/>
                  </a:cubicBezTo>
                  <a:cubicBezTo>
                    <a:pt x="34" y="21"/>
                    <a:pt x="23" y="24"/>
                    <a:pt x="19" y="27"/>
                  </a:cubicBezTo>
                  <a:cubicBezTo>
                    <a:pt x="15" y="30"/>
                    <a:pt x="12" y="35"/>
                    <a:pt x="9" y="35"/>
                  </a:cubicBezTo>
                  <a:cubicBezTo>
                    <a:pt x="6" y="35"/>
                    <a:pt x="0" y="32"/>
                    <a:pt x="1" y="27"/>
                  </a:cubicBezTo>
                  <a:cubicBezTo>
                    <a:pt x="2" y="22"/>
                    <a:pt x="10" y="4"/>
                    <a:pt x="15" y="2"/>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6320" name="Freeform 39"/>
            <p:cNvSpPr>
              <a:spLocks/>
            </p:cNvSpPr>
            <p:nvPr/>
          </p:nvSpPr>
          <p:spPr bwMode="auto">
            <a:xfrm>
              <a:off x="4574" y="4038"/>
              <a:ext cx="23" cy="24"/>
            </a:xfrm>
            <a:custGeom>
              <a:avLst/>
              <a:gdLst>
                <a:gd name="T0" fmla="*/ 11 w 23"/>
                <a:gd name="T1" fmla="*/ 0 h 24"/>
                <a:gd name="T2" fmla="*/ 22 w 23"/>
                <a:gd name="T3" fmla="*/ 17 h 24"/>
                <a:gd name="T4" fmla="*/ 17 w 23"/>
                <a:gd name="T5" fmla="*/ 24 h 24"/>
                <a:gd name="T6" fmla="*/ 1 w 23"/>
                <a:gd name="T7" fmla="*/ 15 h 24"/>
                <a:gd name="T8" fmla="*/ 11 w 23"/>
                <a:gd name="T9" fmla="*/ 0 h 24"/>
                <a:gd name="T10" fmla="*/ 0 60000 65536"/>
                <a:gd name="T11" fmla="*/ 0 60000 65536"/>
                <a:gd name="T12" fmla="*/ 0 60000 65536"/>
                <a:gd name="T13" fmla="*/ 0 60000 65536"/>
                <a:gd name="T14" fmla="*/ 0 60000 65536"/>
                <a:gd name="T15" fmla="*/ 0 w 23"/>
                <a:gd name="T16" fmla="*/ 0 h 24"/>
                <a:gd name="T17" fmla="*/ 23 w 23"/>
                <a:gd name="T18" fmla="*/ 24 h 24"/>
              </a:gdLst>
              <a:ahLst/>
              <a:cxnLst>
                <a:cxn ang="T10">
                  <a:pos x="T0" y="T1"/>
                </a:cxn>
                <a:cxn ang="T11">
                  <a:pos x="T2" y="T3"/>
                </a:cxn>
                <a:cxn ang="T12">
                  <a:pos x="T4" y="T5"/>
                </a:cxn>
                <a:cxn ang="T13">
                  <a:pos x="T6" y="T7"/>
                </a:cxn>
                <a:cxn ang="T14">
                  <a:pos x="T8" y="T9"/>
                </a:cxn>
              </a:cxnLst>
              <a:rect l="T15" t="T16" r="T17" b="T18"/>
              <a:pathLst>
                <a:path w="23" h="24">
                  <a:moveTo>
                    <a:pt x="11" y="0"/>
                  </a:moveTo>
                  <a:cubicBezTo>
                    <a:pt x="14" y="0"/>
                    <a:pt x="21" y="13"/>
                    <a:pt x="22" y="17"/>
                  </a:cubicBezTo>
                  <a:cubicBezTo>
                    <a:pt x="23" y="21"/>
                    <a:pt x="20" y="24"/>
                    <a:pt x="17" y="24"/>
                  </a:cubicBezTo>
                  <a:cubicBezTo>
                    <a:pt x="14" y="24"/>
                    <a:pt x="2" y="19"/>
                    <a:pt x="1" y="15"/>
                  </a:cubicBezTo>
                  <a:cubicBezTo>
                    <a:pt x="0" y="11"/>
                    <a:pt x="9" y="3"/>
                    <a:pt x="11"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6321" name="Freeform 40"/>
            <p:cNvSpPr>
              <a:spLocks/>
            </p:cNvSpPr>
            <p:nvPr/>
          </p:nvSpPr>
          <p:spPr bwMode="auto">
            <a:xfrm>
              <a:off x="4536" y="3983"/>
              <a:ext cx="26" cy="33"/>
            </a:xfrm>
            <a:custGeom>
              <a:avLst/>
              <a:gdLst>
                <a:gd name="T0" fmla="*/ 16 w 26"/>
                <a:gd name="T1" fmla="*/ 1 h 33"/>
                <a:gd name="T2" fmla="*/ 24 w 26"/>
                <a:gd name="T3" fmla="*/ 10 h 33"/>
                <a:gd name="T4" fmla="*/ 6 w 26"/>
                <a:gd name="T5" fmla="*/ 31 h 33"/>
                <a:gd name="T6" fmla="*/ 1 w 26"/>
                <a:gd name="T7" fmla="*/ 19 h 33"/>
                <a:gd name="T8" fmla="*/ 9 w 26"/>
                <a:gd name="T9" fmla="*/ 3 h 33"/>
                <a:gd name="T10" fmla="*/ 16 w 26"/>
                <a:gd name="T11" fmla="*/ 1 h 33"/>
                <a:gd name="T12" fmla="*/ 0 60000 65536"/>
                <a:gd name="T13" fmla="*/ 0 60000 65536"/>
                <a:gd name="T14" fmla="*/ 0 60000 65536"/>
                <a:gd name="T15" fmla="*/ 0 60000 65536"/>
                <a:gd name="T16" fmla="*/ 0 60000 65536"/>
                <a:gd name="T17" fmla="*/ 0 60000 65536"/>
                <a:gd name="T18" fmla="*/ 0 w 26"/>
                <a:gd name="T19" fmla="*/ 0 h 33"/>
                <a:gd name="T20" fmla="*/ 26 w 2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6" h="33">
                  <a:moveTo>
                    <a:pt x="16" y="1"/>
                  </a:moveTo>
                  <a:cubicBezTo>
                    <a:pt x="18" y="1"/>
                    <a:pt x="26" y="5"/>
                    <a:pt x="24" y="10"/>
                  </a:cubicBezTo>
                  <a:cubicBezTo>
                    <a:pt x="24" y="15"/>
                    <a:pt x="10" y="29"/>
                    <a:pt x="6" y="31"/>
                  </a:cubicBezTo>
                  <a:cubicBezTo>
                    <a:pt x="2" y="33"/>
                    <a:pt x="0" y="24"/>
                    <a:pt x="1" y="19"/>
                  </a:cubicBezTo>
                  <a:cubicBezTo>
                    <a:pt x="2" y="14"/>
                    <a:pt x="6" y="6"/>
                    <a:pt x="9" y="3"/>
                  </a:cubicBezTo>
                  <a:cubicBezTo>
                    <a:pt x="12" y="0"/>
                    <a:pt x="15" y="1"/>
                    <a:pt x="16" y="1"/>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6322" name="Freeform 41"/>
            <p:cNvSpPr>
              <a:spLocks/>
            </p:cNvSpPr>
            <p:nvPr/>
          </p:nvSpPr>
          <p:spPr bwMode="auto">
            <a:xfrm>
              <a:off x="4486" y="4027"/>
              <a:ext cx="20" cy="20"/>
            </a:xfrm>
            <a:custGeom>
              <a:avLst/>
              <a:gdLst>
                <a:gd name="T0" fmla="*/ 6 w 20"/>
                <a:gd name="T1" fmla="*/ 1 h 20"/>
                <a:gd name="T2" fmla="*/ 20 w 20"/>
                <a:gd name="T3" fmla="*/ 7 h 20"/>
                <a:gd name="T4" fmla="*/ 9 w 20"/>
                <a:gd name="T5" fmla="*/ 19 h 20"/>
                <a:gd name="T6" fmla="*/ 0 w 20"/>
                <a:gd name="T7" fmla="*/ 13 h 20"/>
                <a:gd name="T8" fmla="*/ 6 w 20"/>
                <a:gd name="T9" fmla="*/ 1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6" y="1"/>
                  </a:moveTo>
                  <a:cubicBezTo>
                    <a:pt x="10" y="0"/>
                    <a:pt x="20" y="4"/>
                    <a:pt x="20" y="7"/>
                  </a:cubicBezTo>
                  <a:cubicBezTo>
                    <a:pt x="20" y="10"/>
                    <a:pt x="12" y="18"/>
                    <a:pt x="9" y="19"/>
                  </a:cubicBezTo>
                  <a:cubicBezTo>
                    <a:pt x="6" y="20"/>
                    <a:pt x="0" y="16"/>
                    <a:pt x="0" y="13"/>
                  </a:cubicBezTo>
                  <a:cubicBezTo>
                    <a:pt x="0" y="10"/>
                    <a:pt x="5" y="3"/>
                    <a:pt x="6" y="1"/>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6323" name="Freeform 42"/>
            <p:cNvSpPr>
              <a:spLocks/>
            </p:cNvSpPr>
            <p:nvPr/>
          </p:nvSpPr>
          <p:spPr bwMode="auto">
            <a:xfrm>
              <a:off x="4350" y="3662"/>
              <a:ext cx="44" cy="45"/>
            </a:xfrm>
            <a:custGeom>
              <a:avLst/>
              <a:gdLst>
                <a:gd name="T0" fmla="*/ 7 w 44"/>
                <a:gd name="T1" fmla="*/ 3 h 45"/>
                <a:gd name="T2" fmla="*/ 42 w 44"/>
                <a:gd name="T3" fmla="*/ 31 h 45"/>
                <a:gd name="T4" fmla="*/ 31 w 44"/>
                <a:gd name="T5" fmla="*/ 43 h 45"/>
                <a:gd name="T6" fmla="*/ 15 w 44"/>
                <a:gd name="T7" fmla="*/ 21 h 45"/>
                <a:gd name="T8" fmla="*/ 1 w 44"/>
                <a:gd name="T9" fmla="*/ 15 h 45"/>
                <a:gd name="T10" fmla="*/ 7 w 44"/>
                <a:gd name="T11" fmla="*/ 3 h 45"/>
                <a:gd name="T12" fmla="*/ 0 60000 65536"/>
                <a:gd name="T13" fmla="*/ 0 60000 65536"/>
                <a:gd name="T14" fmla="*/ 0 60000 65536"/>
                <a:gd name="T15" fmla="*/ 0 60000 65536"/>
                <a:gd name="T16" fmla="*/ 0 60000 65536"/>
                <a:gd name="T17" fmla="*/ 0 60000 65536"/>
                <a:gd name="T18" fmla="*/ 0 w 44"/>
                <a:gd name="T19" fmla="*/ 0 h 45"/>
                <a:gd name="T20" fmla="*/ 44 w 4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44" h="45">
                  <a:moveTo>
                    <a:pt x="7" y="3"/>
                  </a:moveTo>
                  <a:cubicBezTo>
                    <a:pt x="14" y="6"/>
                    <a:pt x="38" y="24"/>
                    <a:pt x="42" y="31"/>
                  </a:cubicBezTo>
                  <a:cubicBezTo>
                    <a:pt x="44" y="38"/>
                    <a:pt x="35" y="45"/>
                    <a:pt x="31" y="43"/>
                  </a:cubicBezTo>
                  <a:cubicBezTo>
                    <a:pt x="27" y="41"/>
                    <a:pt x="20" y="26"/>
                    <a:pt x="15" y="21"/>
                  </a:cubicBezTo>
                  <a:cubicBezTo>
                    <a:pt x="10" y="16"/>
                    <a:pt x="2" y="18"/>
                    <a:pt x="1" y="15"/>
                  </a:cubicBezTo>
                  <a:cubicBezTo>
                    <a:pt x="0" y="12"/>
                    <a:pt x="0" y="0"/>
                    <a:pt x="7" y="3"/>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6324" name="Freeform 43"/>
            <p:cNvSpPr>
              <a:spLocks/>
            </p:cNvSpPr>
            <p:nvPr/>
          </p:nvSpPr>
          <p:spPr bwMode="auto">
            <a:xfrm>
              <a:off x="4522" y="3716"/>
              <a:ext cx="35" cy="86"/>
            </a:xfrm>
            <a:custGeom>
              <a:avLst/>
              <a:gdLst>
                <a:gd name="T0" fmla="*/ 6 w 35"/>
                <a:gd name="T1" fmla="*/ 6 h 86"/>
                <a:gd name="T2" fmla="*/ 26 w 35"/>
                <a:gd name="T3" fmla="*/ 3 h 86"/>
                <a:gd name="T4" fmla="*/ 33 w 35"/>
                <a:gd name="T5" fmla="*/ 24 h 86"/>
                <a:gd name="T6" fmla="*/ 27 w 35"/>
                <a:gd name="T7" fmla="*/ 46 h 86"/>
                <a:gd name="T8" fmla="*/ 32 w 35"/>
                <a:gd name="T9" fmla="*/ 66 h 86"/>
                <a:gd name="T10" fmla="*/ 9 w 35"/>
                <a:gd name="T11" fmla="*/ 84 h 86"/>
                <a:gd name="T12" fmla="*/ 0 w 35"/>
                <a:gd name="T13" fmla="*/ 55 h 86"/>
                <a:gd name="T14" fmla="*/ 11 w 35"/>
                <a:gd name="T15" fmla="*/ 45 h 86"/>
                <a:gd name="T16" fmla="*/ 8 w 35"/>
                <a:gd name="T17" fmla="*/ 34 h 86"/>
                <a:gd name="T18" fmla="*/ 14 w 35"/>
                <a:gd name="T19" fmla="*/ 22 h 86"/>
                <a:gd name="T20" fmla="*/ 6 w 35"/>
                <a:gd name="T21" fmla="*/ 6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86"/>
                <a:gd name="T35" fmla="*/ 35 w 35"/>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86">
                  <a:moveTo>
                    <a:pt x="6" y="6"/>
                  </a:moveTo>
                  <a:cubicBezTo>
                    <a:pt x="8" y="3"/>
                    <a:pt x="22" y="0"/>
                    <a:pt x="26" y="3"/>
                  </a:cubicBezTo>
                  <a:cubicBezTo>
                    <a:pt x="30" y="6"/>
                    <a:pt x="33" y="17"/>
                    <a:pt x="33" y="24"/>
                  </a:cubicBezTo>
                  <a:cubicBezTo>
                    <a:pt x="33" y="31"/>
                    <a:pt x="27" y="39"/>
                    <a:pt x="27" y="46"/>
                  </a:cubicBezTo>
                  <a:cubicBezTo>
                    <a:pt x="27" y="53"/>
                    <a:pt x="35" y="60"/>
                    <a:pt x="32" y="66"/>
                  </a:cubicBezTo>
                  <a:cubicBezTo>
                    <a:pt x="29" y="72"/>
                    <a:pt x="14" y="86"/>
                    <a:pt x="9" y="84"/>
                  </a:cubicBezTo>
                  <a:cubicBezTo>
                    <a:pt x="4" y="82"/>
                    <a:pt x="0" y="61"/>
                    <a:pt x="0" y="55"/>
                  </a:cubicBezTo>
                  <a:cubicBezTo>
                    <a:pt x="0" y="49"/>
                    <a:pt x="10" y="48"/>
                    <a:pt x="11" y="45"/>
                  </a:cubicBezTo>
                  <a:cubicBezTo>
                    <a:pt x="12" y="42"/>
                    <a:pt x="8" y="38"/>
                    <a:pt x="8" y="34"/>
                  </a:cubicBezTo>
                  <a:cubicBezTo>
                    <a:pt x="8" y="30"/>
                    <a:pt x="14" y="27"/>
                    <a:pt x="14" y="22"/>
                  </a:cubicBezTo>
                  <a:cubicBezTo>
                    <a:pt x="14" y="17"/>
                    <a:pt x="4" y="5"/>
                    <a:pt x="6" y="6"/>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6325" name="Freeform 44"/>
            <p:cNvSpPr>
              <a:spLocks/>
            </p:cNvSpPr>
            <p:nvPr/>
          </p:nvSpPr>
          <p:spPr bwMode="auto">
            <a:xfrm>
              <a:off x="4502" y="3606"/>
              <a:ext cx="102" cy="60"/>
            </a:xfrm>
            <a:custGeom>
              <a:avLst/>
              <a:gdLst>
                <a:gd name="T0" fmla="*/ 67 w 102"/>
                <a:gd name="T1" fmla="*/ 0 h 60"/>
                <a:gd name="T2" fmla="*/ 79 w 102"/>
                <a:gd name="T3" fmla="*/ 17 h 60"/>
                <a:gd name="T4" fmla="*/ 101 w 102"/>
                <a:gd name="T5" fmla="*/ 33 h 60"/>
                <a:gd name="T6" fmla="*/ 85 w 102"/>
                <a:gd name="T7" fmla="*/ 60 h 60"/>
                <a:gd name="T8" fmla="*/ 53 w 102"/>
                <a:gd name="T9" fmla="*/ 36 h 60"/>
                <a:gd name="T10" fmla="*/ 59 w 102"/>
                <a:gd name="T11" fmla="*/ 27 h 60"/>
                <a:gd name="T12" fmla="*/ 50 w 102"/>
                <a:gd name="T13" fmla="*/ 17 h 60"/>
                <a:gd name="T14" fmla="*/ 19 w 102"/>
                <a:gd name="T15" fmla="*/ 30 h 60"/>
                <a:gd name="T16" fmla="*/ 8 w 102"/>
                <a:gd name="T17" fmla="*/ 14 h 60"/>
                <a:gd name="T18" fmla="*/ 67 w 102"/>
                <a:gd name="T19" fmla="*/ 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60"/>
                <a:gd name="T32" fmla="*/ 102 w 102"/>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60">
                  <a:moveTo>
                    <a:pt x="67" y="0"/>
                  </a:moveTo>
                  <a:cubicBezTo>
                    <a:pt x="79" y="0"/>
                    <a:pt x="73" y="12"/>
                    <a:pt x="79" y="17"/>
                  </a:cubicBezTo>
                  <a:cubicBezTo>
                    <a:pt x="85" y="22"/>
                    <a:pt x="100" y="26"/>
                    <a:pt x="101" y="33"/>
                  </a:cubicBezTo>
                  <a:cubicBezTo>
                    <a:pt x="102" y="40"/>
                    <a:pt x="93" y="60"/>
                    <a:pt x="85" y="60"/>
                  </a:cubicBezTo>
                  <a:cubicBezTo>
                    <a:pt x="77" y="60"/>
                    <a:pt x="57" y="42"/>
                    <a:pt x="53" y="36"/>
                  </a:cubicBezTo>
                  <a:cubicBezTo>
                    <a:pt x="49" y="30"/>
                    <a:pt x="59" y="30"/>
                    <a:pt x="59" y="27"/>
                  </a:cubicBezTo>
                  <a:cubicBezTo>
                    <a:pt x="59" y="24"/>
                    <a:pt x="57" y="16"/>
                    <a:pt x="50" y="17"/>
                  </a:cubicBezTo>
                  <a:cubicBezTo>
                    <a:pt x="43" y="18"/>
                    <a:pt x="26" y="30"/>
                    <a:pt x="19" y="30"/>
                  </a:cubicBezTo>
                  <a:cubicBezTo>
                    <a:pt x="12" y="30"/>
                    <a:pt x="0" y="19"/>
                    <a:pt x="8" y="14"/>
                  </a:cubicBezTo>
                  <a:cubicBezTo>
                    <a:pt x="16" y="9"/>
                    <a:pt x="55" y="0"/>
                    <a:pt x="67"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6326" name="Freeform 45"/>
            <p:cNvSpPr>
              <a:spLocks/>
            </p:cNvSpPr>
            <p:nvPr/>
          </p:nvSpPr>
          <p:spPr bwMode="auto">
            <a:xfrm>
              <a:off x="4401" y="3515"/>
              <a:ext cx="58" cy="42"/>
            </a:xfrm>
            <a:custGeom>
              <a:avLst/>
              <a:gdLst>
                <a:gd name="T0" fmla="*/ 21 w 58"/>
                <a:gd name="T1" fmla="*/ 1 h 42"/>
                <a:gd name="T2" fmla="*/ 36 w 58"/>
                <a:gd name="T3" fmla="*/ 9 h 42"/>
                <a:gd name="T4" fmla="*/ 51 w 58"/>
                <a:gd name="T5" fmla="*/ 3 h 42"/>
                <a:gd name="T6" fmla="*/ 57 w 58"/>
                <a:gd name="T7" fmla="*/ 25 h 42"/>
                <a:gd name="T8" fmla="*/ 42 w 58"/>
                <a:gd name="T9" fmla="*/ 28 h 42"/>
                <a:gd name="T10" fmla="*/ 19 w 58"/>
                <a:gd name="T11" fmla="*/ 42 h 42"/>
                <a:gd name="T12" fmla="*/ 19 w 58"/>
                <a:gd name="T13" fmla="*/ 27 h 42"/>
                <a:gd name="T14" fmla="*/ 0 w 58"/>
                <a:gd name="T15" fmla="*/ 12 h 42"/>
                <a:gd name="T16" fmla="*/ 21 w 58"/>
                <a:gd name="T17" fmla="*/ 1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42"/>
                <a:gd name="T29" fmla="*/ 58 w 58"/>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42">
                  <a:moveTo>
                    <a:pt x="21" y="1"/>
                  </a:moveTo>
                  <a:cubicBezTo>
                    <a:pt x="27" y="1"/>
                    <a:pt x="31" y="9"/>
                    <a:pt x="36" y="9"/>
                  </a:cubicBezTo>
                  <a:cubicBezTo>
                    <a:pt x="41" y="9"/>
                    <a:pt x="47" y="0"/>
                    <a:pt x="51" y="3"/>
                  </a:cubicBezTo>
                  <a:cubicBezTo>
                    <a:pt x="55" y="6"/>
                    <a:pt x="58" y="21"/>
                    <a:pt x="57" y="25"/>
                  </a:cubicBezTo>
                  <a:cubicBezTo>
                    <a:pt x="56" y="29"/>
                    <a:pt x="48" y="25"/>
                    <a:pt x="42" y="28"/>
                  </a:cubicBezTo>
                  <a:cubicBezTo>
                    <a:pt x="36" y="31"/>
                    <a:pt x="23" y="42"/>
                    <a:pt x="19" y="42"/>
                  </a:cubicBezTo>
                  <a:cubicBezTo>
                    <a:pt x="15" y="42"/>
                    <a:pt x="22" y="32"/>
                    <a:pt x="19" y="27"/>
                  </a:cubicBezTo>
                  <a:cubicBezTo>
                    <a:pt x="16" y="22"/>
                    <a:pt x="0" y="16"/>
                    <a:pt x="0" y="12"/>
                  </a:cubicBezTo>
                  <a:cubicBezTo>
                    <a:pt x="0" y="8"/>
                    <a:pt x="15" y="1"/>
                    <a:pt x="21" y="1"/>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6327" name="Freeform 46"/>
            <p:cNvSpPr>
              <a:spLocks/>
            </p:cNvSpPr>
            <p:nvPr/>
          </p:nvSpPr>
          <p:spPr bwMode="auto">
            <a:xfrm>
              <a:off x="4247" y="3646"/>
              <a:ext cx="20" cy="22"/>
            </a:xfrm>
            <a:custGeom>
              <a:avLst/>
              <a:gdLst>
                <a:gd name="T0" fmla="*/ 4 w 20"/>
                <a:gd name="T1" fmla="*/ 0 h 22"/>
                <a:gd name="T2" fmla="*/ 19 w 20"/>
                <a:gd name="T3" fmla="*/ 12 h 22"/>
                <a:gd name="T4" fmla="*/ 9 w 20"/>
                <a:gd name="T5" fmla="*/ 22 h 22"/>
                <a:gd name="T6" fmla="*/ 1 w 20"/>
                <a:gd name="T7" fmla="*/ 11 h 22"/>
                <a:gd name="T8" fmla="*/ 4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4" y="0"/>
                  </a:moveTo>
                  <a:cubicBezTo>
                    <a:pt x="9" y="0"/>
                    <a:pt x="18" y="8"/>
                    <a:pt x="19" y="12"/>
                  </a:cubicBezTo>
                  <a:cubicBezTo>
                    <a:pt x="20" y="16"/>
                    <a:pt x="12" y="22"/>
                    <a:pt x="9" y="22"/>
                  </a:cubicBezTo>
                  <a:cubicBezTo>
                    <a:pt x="6" y="22"/>
                    <a:pt x="2" y="15"/>
                    <a:pt x="1" y="11"/>
                  </a:cubicBezTo>
                  <a:cubicBezTo>
                    <a:pt x="0" y="7"/>
                    <a:pt x="3" y="2"/>
                    <a:pt x="4"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6328" name="Freeform 47"/>
            <p:cNvSpPr>
              <a:spLocks/>
            </p:cNvSpPr>
            <p:nvPr/>
          </p:nvSpPr>
          <p:spPr bwMode="auto">
            <a:xfrm>
              <a:off x="4279" y="3637"/>
              <a:ext cx="14" cy="23"/>
            </a:xfrm>
            <a:custGeom>
              <a:avLst/>
              <a:gdLst>
                <a:gd name="T0" fmla="*/ 8 w 14"/>
                <a:gd name="T1" fmla="*/ 0 h 23"/>
                <a:gd name="T2" fmla="*/ 14 w 14"/>
                <a:gd name="T3" fmla="*/ 13 h 23"/>
                <a:gd name="T4" fmla="*/ 6 w 14"/>
                <a:gd name="T5" fmla="*/ 23 h 23"/>
                <a:gd name="T6" fmla="*/ 0 w 14"/>
                <a:gd name="T7" fmla="*/ 10 h 23"/>
                <a:gd name="T8" fmla="*/ 8 w 14"/>
                <a:gd name="T9" fmla="*/ 0 h 23"/>
                <a:gd name="T10" fmla="*/ 0 60000 65536"/>
                <a:gd name="T11" fmla="*/ 0 60000 65536"/>
                <a:gd name="T12" fmla="*/ 0 60000 65536"/>
                <a:gd name="T13" fmla="*/ 0 60000 65536"/>
                <a:gd name="T14" fmla="*/ 0 60000 65536"/>
                <a:gd name="T15" fmla="*/ 0 w 14"/>
                <a:gd name="T16" fmla="*/ 0 h 23"/>
                <a:gd name="T17" fmla="*/ 14 w 14"/>
                <a:gd name="T18" fmla="*/ 23 h 23"/>
              </a:gdLst>
              <a:ahLst/>
              <a:cxnLst>
                <a:cxn ang="T10">
                  <a:pos x="T0" y="T1"/>
                </a:cxn>
                <a:cxn ang="T11">
                  <a:pos x="T2" y="T3"/>
                </a:cxn>
                <a:cxn ang="T12">
                  <a:pos x="T4" y="T5"/>
                </a:cxn>
                <a:cxn ang="T13">
                  <a:pos x="T6" y="T7"/>
                </a:cxn>
                <a:cxn ang="T14">
                  <a:pos x="T8" y="T9"/>
                </a:cxn>
              </a:cxnLst>
              <a:rect l="T15" t="T16" r="T17" b="T18"/>
              <a:pathLst>
                <a:path w="14" h="23">
                  <a:moveTo>
                    <a:pt x="8" y="0"/>
                  </a:moveTo>
                  <a:cubicBezTo>
                    <a:pt x="11" y="0"/>
                    <a:pt x="14" y="9"/>
                    <a:pt x="14" y="13"/>
                  </a:cubicBezTo>
                  <a:cubicBezTo>
                    <a:pt x="14" y="17"/>
                    <a:pt x="8" y="23"/>
                    <a:pt x="6" y="23"/>
                  </a:cubicBezTo>
                  <a:cubicBezTo>
                    <a:pt x="4" y="23"/>
                    <a:pt x="0" y="14"/>
                    <a:pt x="0" y="10"/>
                  </a:cubicBezTo>
                  <a:cubicBezTo>
                    <a:pt x="0" y="6"/>
                    <a:pt x="6" y="2"/>
                    <a:pt x="8"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6329" name="Freeform 48"/>
            <p:cNvSpPr>
              <a:spLocks/>
            </p:cNvSpPr>
            <p:nvPr/>
          </p:nvSpPr>
          <p:spPr bwMode="auto">
            <a:xfrm>
              <a:off x="4476" y="3476"/>
              <a:ext cx="42" cy="28"/>
            </a:xfrm>
            <a:custGeom>
              <a:avLst/>
              <a:gdLst>
                <a:gd name="T0" fmla="*/ 34 w 42"/>
                <a:gd name="T1" fmla="*/ 0 h 28"/>
                <a:gd name="T2" fmla="*/ 38 w 42"/>
                <a:gd name="T3" fmla="*/ 13 h 28"/>
                <a:gd name="T4" fmla="*/ 12 w 42"/>
                <a:gd name="T5" fmla="*/ 22 h 28"/>
                <a:gd name="T6" fmla="*/ 12 w 42"/>
                <a:gd name="T7" fmla="*/ 27 h 28"/>
                <a:gd name="T8" fmla="*/ 4 w 42"/>
                <a:gd name="T9" fmla="*/ 13 h 28"/>
                <a:gd name="T10" fmla="*/ 34 w 42"/>
                <a:gd name="T11" fmla="*/ 0 h 28"/>
                <a:gd name="T12" fmla="*/ 0 60000 65536"/>
                <a:gd name="T13" fmla="*/ 0 60000 65536"/>
                <a:gd name="T14" fmla="*/ 0 60000 65536"/>
                <a:gd name="T15" fmla="*/ 0 60000 65536"/>
                <a:gd name="T16" fmla="*/ 0 60000 65536"/>
                <a:gd name="T17" fmla="*/ 0 60000 65536"/>
                <a:gd name="T18" fmla="*/ 0 w 42"/>
                <a:gd name="T19" fmla="*/ 0 h 28"/>
                <a:gd name="T20" fmla="*/ 42 w 42"/>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2" h="28">
                  <a:moveTo>
                    <a:pt x="34" y="0"/>
                  </a:moveTo>
                  <a:cubicBezTo>
                    <a:pt x="40" y="0"/>
                    <a:pt x="42" y="9"/>
                    <a:pt x="38" y="13"/>
                  </a:cubicBezTo>
                  <a:cubicBezTo>
                    <a:pt x="34" y="17"/>
                    <a:pt x="16" y="20"/>
                    <a:pt x="12" y="22"/>
                  </a:cubicBezTo>
                  <a:cubicBezTo>
                    <a:pt x="8" y="24"/>
                    <a:pt x="13" y="28"/>
                    <a:pt x="12" y="27"/>
                  </a:cubicBezTo>
                  <a:cubicBezTo>
                    <a:pt x="11" y="26"/>
                    <a:pt x="0" y="17"/>
                    <a:pt x="4" y="13"/>
                  </a:cubicBezTo>
                  <a:cubicBezTo>
                    <a:pt x="8" y="9"/>
                    <a:pt x="28" y="0"/>
                    <a:pt x="34"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6330" name="Freeform 49"/>
            <p:cNvSpPr>
              <a:spLocks/>
            </p:cNvSpPr>
            <p:nvPr/>
          </p:nvSpPr>
          <p:spPr bwMode="auto">
            <a:xfrm>
              <a:off x="4450" y="3426"/>
              <a:ext cx="40" cy="24"/>
            </a:xfrm>
            <a:custGeom>
              <a:avLst/>
              <a:gdLst>
                <a:gd name="T0" fmla="*/ 9 w 40"/>
                <a:gd name="T1" fmla="*/ 0 h 24"/>
                <a:gd name="T2" fmla="*/ 39 w 40"/>
                <a:gd name="T3" fmla="*/ 11 h 24"/>
                <a:gd name="T4" fmla="*/ 20 w 40"/>
                <a:gd name="T5" fmla="*/ 24 h 24"/>
                <a:gd name="T6" fmla="*/ 2 w 40"/>
                <a:gd name="T7" fmla="*/ 14 h 24"/>
                <a:gd name="T8" fmla="*/ 9 w 40"/>
                <a:gd name="T9" fmla="*/ 0 h 24"/>
                <a:gd name="T10" fmla="*/ 0 60000 65536"/>
                <a:gd name="T11" fmla="*/ 0 60000 65536"/>
                <a:gd name="T12" fmla="*/ 0 60000 65536"/>
                <a:gd name="T13" fmla="*/ 0 60000 65536"/>
                <a:gd name="T14" fmla="*/ 0 60000 65536"/>
                <a:gd name="T15" fmla="*/ 0 w 40"/>
                <a:gd name="T16" fmla="*/ 0 h 24"/>
                <a:gd name="T17" fmla="*/ 40 w 40"/>
                <a:gd name="T18" fmla="*/ 24 h 24"/>
              </a:gdLst>
              <a:ahLst/>
              <a:cxnLst>
                <a:cxn ang="T10">
                  <a:pos x="T0" y="T1"/>
                </a:cxn>
                <a:cxn ang="T11">
                  <a:pos x="T2" y="T3"/>
                </a:cxn>
                <a:cxn ang="T12">
                  <a:pos x="T4" y="T5"/>
                </a:cxn>
                <a:cxn ang="T13">
                  <a:pos x="T6" y="T7"/>
                </a:cxn>
                <a:cxn ang="T14">
                  <a:pos x="T8" y="T9"/>
                </a:cxn>
              </a:cxnLst>
              <a:rect l="T15" t="T16" r="T17" b="T18"/>
              <a:pathLst>
                <a:path w="40" h="24">
                  <a:moveTo>
                    <a:pt x="9" y="0"/>
                  </a:moveTo>
                  <a:cubicBezTo>
                    <a:pt x="15" y="0"/>
                    <a:pt x="37" y="7"/>
                    <a:pt x="39" y="11"/>
                  </a:cubicBezTo>
                  <a:cubicBezTo>
                    <a:pt x="40" y="15"/>
                    <a:pt x="26" y="24"/>
                    <a:pt x="20" y="24"/>
                  </a:cubicBezTo>
                  <a:cubicBezTo>
                    <a:pt x="14" y="24"/>
                    <a:pt x="4" y="18"/>
                    <a:pt x="2" y="14"/>
                  </a:cubicBezTo>
                  <a:cubicBezTo>
                    <a:pt x="0" y="10"/>
                    <a:pt x="3" y="0"/>
                    <a:pt x="9"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6331" name="Freeform 50"/>
            <p:cNvSpPr>
              <a:spLocks/>
            </p:cNvSpPr>
            <p:nvPr/>
          </p:nvSpPr>
          <p:spPr bwMode="auto">
            <a:xfrm>
              <a:off x="4336" y="3392"/>
              <a:ext cx="44" cy="44"/>
            </a:xfrm>
            <a:custGeom>
              <a:avLst/>
              <a:gdLst>
                <a:gd name="T0" fmla="*/ 27 w 44"/>
                <a:gd name="T1" fmla="*/ 3 h 44"/>
                <a:gd name="T2" fmla="*/ 44 w 44"/>
                <a:gd name="T3" fmla="*/ 25 h 44"/>
                <a:gd name="T4" fmla="*/ 27 w 44"/>
                <a:gd name="T5" fmla="*/ 35 h 44"/>
                <a:gd name="T6" fmla="*/ 3 w 44"/>
                <a:gd name="T7" fmla="*/ 42 h 44"/>
                <a:gd name="T8" fmla="*/ 8 w 44"/>
                <a:gd name="T9" fmla="*/ 24 h 44"/>
                <a:gd name="T10" fmla="*/ 5 w 44"/>
                <a:gd name="T11" fmla="*/ 7 h 44"/>
                <a:gd name="T12" fmla="*/ 27 w 44"/>
                <a:gd name="T13" fmla="*/ 3 h 44"/>
                <a:gd name="T14" fmla="*/ 0 60000 65536"/>
                <a:gd name="T15" fmla="*/ 0 60000 65536"/>
                <a:gd name="T16" fmla="*/ 0 60000 65536"/>
                <a:gd name="T17" fmla="*/ 0 60000 65536"/>
                <a:gd name="T18" fmla="*/ 0 60000 65536"/>
                <a:gd name="T19" fmla="*/ 0 60000 65536"/>
                <a:gd name="T20" fmla="*/ 0 60000 65536"/>
                <a:gd name="T21" fmla="*/ 0 w 44"/>
                <a:gd name="T22" fmla="*/ 0 h 44"/>
                <a:gd name="T23" fmla="*/ 44 w 44"/>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44">
                  <a:moveTo>
                    <a:pt x="27" y="3"/>
                  </a:moveTo>
                  <a:cubicBezTo>
                    <a:pt x="33" y="6"/>
                    <a:pt x="44" y="20"/>
                    <a:pt x="44" y="25"/>
                  </a:cubicBezTo>
                  <a:cubicBezTo>
                    <a:pt x="44" y="30"/>
                    <a:pt x="34" y="32"/>
                    <a:pt x="27" y="35"/>
                  </a:cubicBezTo>
                  <a:cubicBezTo>
                    <a:pt x="20" y="38"/>
                    <a:pt x="6" y="44"/>
                    <a:pt x="3" y="42"/>
                  </a:cubicBezTo>
                  <a:cubicBezTo>
                    <a:pt x="0" y="40"/>
                    <a:pt x="8" y="30"/>
                    <a:pt x="8" y="24"/>
                  </a:cubicBezTo>
                  <a:cubicBezTo>
                    <a:pt x="8" y="18"/>
                    <a:pt x="2" y="10"/>
                    <a:pt x="5" y="7"/>
                  </a:cubicBezTo>
                  <a:cubicBezTo>
                    <a:pt x="8" y="4"/>
                    <a:pt x="22" y="0"/>
                    <a:pt x="27" y="3"/>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6332" name="Freeform 51"/>
            <p:cNvSpPr>
              <a:spLocks/>
            </p:cNvSpPr>
            <p:nvPr/>
          </p:nvSpPr>
          <p:spPr bwMode="auto">
            <a:xfrm>
              <a:off x="4445" y="3952"/>
              <a:ext cx="30" cy="18"/>
            </a:xfrm>
            <a:custGeom>
              <a:avLst/>
              <a:gdLst>
                <a:gd name="T0" fmla="*/ 17 w 30"/>
                <a:gd name="T1" fmla="*/ 4 h 18"/>
                <a:gd name="T2" fmla="*/ 29 w 30"/>
                <a:gd name="T3" fmla="*/ 10 h 18"/>
                <a:gd name="T4" fmla="*/ 12 w 30"/>
                <a:gd name="T5" fmla="*/ 17 h 18"/>
                <a:gd name="T6" fmla="*/ 1 w 30"/>
                <a:gd name="T7" fmla="*/ 2 h 18"/>
                <a:gd name="T8" fmla="*/ 17 w 30"/>
                <a:gd name="T9" fmla="*/ 4 h 18"/>
                <a:gd name="T10" fmla="*/ 0 60000 65536"/>
                <a:gd name="T11" fmla="*/ 0 60000 65536"/>
                <a:gd name="T12" fmla="*/ 0 60000 65536"/>
                <a:gd name="T13" fmla="*/ 0 60000 65536"/>
                <a:gd name="T14" fmla="*/ 0 60000 65536"/>
                <a:gd name="T15" fmla="*/ 0 w 30"/>
                <a:gd name="T16" fmla="*/ 0 h 18"/>
                <a:gd name="T17" fmla="*/ 30 w 30"/>
                <a:gd name="T18" fmla="*/ 18 h 18"/>
              </a:gdLst>
              <a:ahLst/>
              <a:cxnLst>
                <a:cxn ang="T10">
                  <a:pos x="T0" y="T1"/>
                </a:cxn>
                <a:cxn ang="T11">
                  <a:pos x="T2" y="T3"/>
                </a:cxn>
                <a:cxn ang="T12">
                  <a:pos x="T4" y="T5"/>
                </a:cxn>
                <a:cxn ang="T13">
                  <a:pos x="T6" y="T7"/>
                </a:cxn>
                <a:cxn ang="T14">
                  <a:pos x="T8" y="T9"/>
                </a:cxn>
              </a:cxnLst>
              <a:rect l="T15" t="T16" r="T17" b="T18"/>
              <a:pathLst>
                <a:path w="30" h="18">
                  <a:moveTo>
                    <a:pt x="17" y="4"/>
                  </a:moveTo>
                  <a:cubicBezTo>
                    <a:pt x="22" y="5"/>
                    <a:pt x="30" y="8"/>
                    <a:pt x="29" y="10"/>
                  </a:cubicBezTo>
                  <a:cubicBezTo>
                    <a:pt x="30" y="14"/>
                    <a:pt x="17" y="18"/>
                    <a:pt x="12" y="17"/>
                  </a:cubicBezTo>
                  <a:cubicBezTo>
                    <a:pt x="7" y="16"/>
                    <a:pt x="0" y="4"/>
                    <a:pt x="1" y="2"/>
                  </a:cubicBezTo>
                  <a:cubicBezTo>
                    <a:pt x="2" y="0"/>
                    <a:pt x="12" y="3"/>
                    <a:pt x="17" y="4"/>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6333" name="Freeform 52"/>
            <p:cNvSpPr>
              <a:spLocks/>
            </p:cNvSpPr>
            <p:nvPr/>
          </p:nvSpPr>
          <p:spPr bwMode="auto">
            <a:xfrm>
              <a:off x="4392" y="3924"/>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6334" name="Freeform 53"/>
            <p:cNvSpPr>
              <a:spLocks/>
            </p:cNvSpPr>
            <p:nvPr/>
          </p:nvSpPr>
          <p:spPr bwMode="auto">
            <a:xfrm>
              <a:off x="4488" y="3996"/>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6335" name="Freeform 54"/>
            <p:cNvSpPr>
              <a:spLocks/>
            </p:cNvSpPr>
            <p:nvPr/>
          </p:nvSpPr>
          <p:spPr bwMode="auto">
            <a:xfrm>
              <a:off x="4486" y="4065"/>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6336" name="Freeform 55"/>
            <p:cNvSpPr>
              <a:spLocks/>
            </p:cNvSpPr>
            <p:nvPr/>
          </p:nvSpPr>
          <p:spPr bwMode="auto">
            <a:xfrm>
              <a:off x="4462" y="4016"/>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6337" name="Freeform 56"/>
            <p:cNvSpPr>
              <a:spLocks/>
            </p:cNvSpPr>
            <p:nvPr/>
          </p:nvSpPr>
          <p:spPr bwMode="auto">
            <a:xfrm>
              <a:off x="4300" y="4126"/>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sp>
          <p:nvSpPr>
            <p:cNvPr id="6338" name="Freeform 57"/>
            <p:cNvSpPr>
              <a:spLocks/>
            </p:cNvSpPr>
            <p:nvPr/>
          </p:nvSpPr>
          <p:spPr bwMode="auto">
            <a:xfrm>
              <a:off x="4353" y="3953"/>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grpSp>
      <p:sp>
        <p:nvSpPr>
          <p:cNvPr id="7226" name="Freeform 58"/>
          <p:cNvSpPr>
            <a:spLocks/>
          </p:cNvSpPr>
          <p:nvPr/>
        </p:nvSpPr>
        <p:spPr bwMode="auto">
          <a:xfrm>
            <a:off x="6162675" y="722313"/>
            <a:ext cx="1003300" cy="1804987"/>
          </a:xfrm>
          <a:custGeom>
            <a:avLst/>
            <a:gdLst>
              <a:gd name="T0" fmla="*/ 908050 w 632"/>
              <a:gd name="T1" fmla="*/ 23812 h 1137"/>
              <a:gd name="T2" fmla="*/ 862013 w 632"/>
              <a:gd name="T3" fmla="*/ 19050 h 1137"/>
              <a:gd name="T4" fmla="*/ 762000 w 632"/>
              <a:gd name="T5" fmla="*/ 33337 h 1137"/>
              <a:gd name="T6" fmla="*/ 685800 w 632"/>
              <a:gd name="T7" fmla="*/ 47625 h 1137"/>
              <a:gd name="T8" fmla="*/ 636587 w 632"/>
              <a:gd name="T9" fmla="*/ 23812 h 1137"/>
              <a:gd name="T10" fmla="*/ 585787 w 632"/>
              <a:gd name="T11" fmla="*/ 38100 h 1137"/>
              <a:gd name="T12" fmla="*/ 476250 w 632"/>
              <a:gd name="T13" fmla="*/ 73025 h 1137"/>
              <a:gd name="T14" fmla="*/ 423863 w 632"/>
              <a:gd name="T15" fmla="*/ 95250 h 1137"/>
              <a:gd name="T16" fmla="*/ 371475 w 632"/>
              <a:gd name="T17" fmla="*/ 171450 h 1137"/>
              <a:gd name="T18" fmla="*/ 371475 w 632"/>
              <a:gd name="T19" fmla="*/ 249237 h 1137"/>
              <a:gd name="T20" fmla="*/ 369887 w 632"/>
              <a:gd name="T21" fmla="*/ 292100 h 1137"/>
              <a:gd name="T22" fmla="*/ 374650 w 632"/>
              <a:gd name="T23" fmla="*/ 333375 h 1137"/>
              <a:gd name="T24" fmla="*/ 407988 w 632"/>
              <a:gd name="T25" fmla="*/ 368300 h 1137"/>
              <a:gd name="T26" fmla="*/ 493713 w 632"/>
              <a:gd name="T27" fmla="*/ 347662 h 1137"/>
              <a:gd name="T28" fmla="*/ 436563 w 632"/>
              <a:gd name="T29" fmla="*/ 404812 h 1137"/>
              <a:gd name="T30" fmla="*/ 465138 w 632"/>
              <a:gd name="T31" fmla="*/ 457200 h 1137"/>
              <a:gd name="T32" fmla="*/ 495300 w 632"/>
              <a:gd name="T33" fmla="*/ 539750 h 1137"/>
              <a:gd name="T34" fmla="*/ 393700 w 632"/>
              <a:gd name="T35" fmla="*/ 666750 h 1137"/>
              <a:gd name="T36" fmla="*/ 341312 w 632"/>
              <a:gd name="T37" fmla="*/ 654050 h 1137"/>
              <a:gd name="T38" fmla="*/ 203200 w 632"/>
              <a:gd name="T39" fmla="*/ 682625 h 1137"/>
              <a:gd name="T40" fmla="*/ 74612 w 632"/>
              <a:gd name="T41" fmla="*/ 728662 h 1137"/>
              <a:gd name="T42" fmla="*/ 4762 w 632"/>
              <a:gd name="T43" fmla="*/ 804862 h 1137"/>
              <a:gd name="T44" fmla="*/ 19050 w 632"/>
              <a:gd name="T45" fmla="*/ 906462 h 1137"/>
              <a:gd name="T46" fmla="*/ 52388 w 632"/>
              <a:gd name="T47" fmla="*/ 996950 h 1137"/>
              <a:gd name="T48" fmla="*/ 93662 w 632"/>
              <a:gd name="T49" fmla="*/ 1130300 h 1137"/>
              <a:gd name="T50" fmla="*/ 266700 w 632"/>
              <a:gd name="T51" fmla="*/ 1333499 h 1137"/>
              <a:gd name="T52" fmla="*/ 41275 w 632"/>
              <a:gd name="T53" fmla="*/ 1582737 h 1137"/>
              <a:gd name="T54" fmla="*/ 98425 w 632"/>
              <a:gd name="T55" fmla="*/ 1804987 h 1137"/>
              <a:gd name="T56" fmla="*/ 355600 w 632"/>
              <a:gd name="T57" fmla="*/ 1576387 h 1137"/>
              <a:gd name="T58" fmla="*/ 385762 w 632"/>
              <a:gd name="T59" fmla="*/ 1344612 h 1137"/>
              <a:gd name="T60" fmla="*/ 376237 w 632"/>
              <a:gd name="T61" fmla="*/ 1201737 h 1137"/>
              <a:gd name="T62" fmla="*/ 450850 w 632"/>
              <a:gd name="T63" fmla="*/ 725487 h 1137"/>
              <a:gd name="T64" fmla="*/ 698500 w 632"/>
              <a:gd name="T65" fmla="*/ 749300 h 1137"/>
              <a:gd name="T66" fmla="*/ 1003300 w 632"/>
              <a:gd name="T67" fmla="*/ 482600 h 1137"/>
              <a:gd name="T68" fmla="*/ 890588 w 632"/>
              <a:gd name="T69" fmla="*/ 192087 h 1137"/>
              <a:gd name="T70" fmla="*/ 941388 w 632"/>
              <a:gd name="T71" fmla="*/ 52387 h 11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32"/>
              <a:gd name="T109" fmla="*/ 0 h 1137"/>
              <a:gd name="T110" fmla="*/ 632 w 632"/>
              <a:gd name="T111" fmla="*/ 1137 h 11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32" h="1137">
                <a:moveTo>
                  <a:pt x="590" y="21"/>
                </a:moveTo>
                <a:lnTo>
                  <a:pt x="572" y="15"/>
                </a:lnTo>
                <a:lnTo>
                  <a:pt x="558" y="21"/>
                </a:lnTo>
                <a:cubicBezTo>
                  <a:pt x="553" y="21"/>
                  <a:pt x="550" y="11"/>
                  <a:pt x="543" y="12"/>
                </a:cubicBezTo>
                <a:cubicBezTo>
                  <a:pt x="536" y="13"/>
                  <a:pt x="526" y="29"/>
                  <a:pt x="516" y="30"/>
                </a:cubicBezTo>
                <a:cubicBezTo>
                  <a:pt x="506" y="31"/>
                  <a:pt x="490" y="20"/>
                  <a:pt x="480" y="21"/>
                </a:cubicBezTo>
                <a:cubicBezTo>
                  <a:pt x="470" y="22"/>
                  <a:pt x="461" y="35"/>
                  <a:pt x="453" y="37"/>
                </a:cubicBezTo>
                <a:cubicBezTo>
                  <a:pt x="445" y="39"/>
                  <a:pt x="437" y="34"/>
                  <a:pt x="432" y="30"/>
                </a:cubicBezTo>
                <a:cubicBezTo>
                  <a:pt x="427" y="26"/>
                  <a:pt x="430" y="17"/>
                  <a:pt x="425" y="15"/>
                </a:cubicBezTo>
                <a:cubicBezTo>
                  <a:pt x="420" y="13"/>
                  <a:pt x="408" y="17"/>
                  <a:pt x="401" y="15"/>
                </a:cubicBezTo>
                <a:cubicBezTo>
                  <a:pt x="394" y="13"/>
                  <a:pt x="389" y="0"/>
                  <a:pt x="384" y="1"/>
                </a:cubicBezTo>
                <a:cubicBezTo>
                  <a:pt x="379" y="2"/>
                  <a:pt x="378" y="17"/>
                  <a:pt x="369" y="24"/>
                </a:cubicBezTo>
                <a:cubicBezTo>
                  <a:pt x="360" y="31"/>
                  <a:pt x="341" y="38"/>
                  <a:pt x="330" y="42"/>
                </a:cubicBezTo>
                <a:cubicBezTo>
                  <a:pt x="319" y="46"/>
                  <a:pt x="307" y="43"/>
                  <a:pt x="300" y="46"/>
                </a:cubicBezTo>
                <a:cubicBezTo>
                  <a:pt x="293" y="49"/>
                  <a:pt x="293" y="61"/>
                  <a:pt x="288" y="63"/>
                </a:cubicBezTo>
                <a:cubicBezTo>
                  <a:pt x="283" y="65"/>
                  <a:pt x="276" y="56"/>
                  <a:pt x="267" y="60"/>
                </a:cubicBezTo>
                <a:cubicBezTo>
                  <a:pt x="258" y="64"/>
                  <a:pt x="238" y="80"/>
                  <a:pt x="233" y="88"/>
                </a:cubicBezTo>
                <a:cubicBezTo>
                  <a:pt x="228" y="96"/>
                  <a:pt x="237" y="100"/>
                  <a:pt x="234" y="108"/>
                </a:cubicBezTo>
                <a:cubicBezTo>
                  <a:pt x="231" y="116"/>
                  <a:pt x="215" y="131"/>
                  <a:pt x="215" y="139"/>
                </a:cubicBezTo>
                <a:cubicBezTo>
                  <a:pt x="215" y="147"/>
                  <a:pt x="232" y="151"/>
                  <a:pt x="234" y="157"/>
                </a:cubicBezTo>
                <a:cubicBezTo>
                  <a:pt x="236" y="163"/>
                  <a:pt x="227" y="171"/>
                  <a:pt x="227" y="175"/>
                </a:cubicBezTo>
                <a:cubicBezTo>
                  <a:pt x="227" y="179"/>
                  <a:pt x="233" y="181"/>
                  <a:pt x="233" y="184"/>
                </a:cubicBezTo>
                <a:cubicBezTo>
                  <a:pt x="233" y="187"/>
                  <a:pt x="226" y="192"/>
                  <a:pt x="227" y="196"/>
                </a:cubicBezTo>
                <a:cubicBezTo>
                  <a:pt x="228" y="200"/>
                  <a:pt x="235" y="205"/>
                  <a:pt x="236" y="210"/>
                </a:cubicBezTo>
                <a:cubicBezTo>
                  <a:pt x="237" y="215"/>
                  <a:pt x="231" y="221"/>
                  <a:pt x="234" y="225"/>
                </a:cubicBezTo>
                <a:cubicBezTo>
                  <a:pt x="237" y="229"/>
                  <a:pt x="250" y="233"/>
                  <a:pt x="257" y="232"/>
                </a:cubicBezTo>
                <a:cubicBezTo>
                  <a:pt x="264" y="231"/>
                  <a:pt x="269" y="224"/>
                  <a:pt x="278" y="222"/>
                </a:cubicBezTo>
                <a:cubicBezTo>
                  <a:pt x="287" y="220"/>
                  <a:pt x="308" y="215"/>
                  <a:pt x="311" y="219"/>
                </a:cubicBezTo>
                <a:cubicBezTo>
                  <a:pt x="314" y="223"/>
                  <a:pt x="303" y="237"/>
                  <a:pt x="297" y="243"/>
                </a:cubicBezTo>
                <a:cubicBezTo>
                  <a:pt x="291" y="249"/>
                  <a:pt x="280" y="249"/>
                  <a:pt x="275" y="255"/>
                </a:cubicBezTo>
                <a:cubicBezTo>
                  <a:pt x="270" y="261"/>
                  <a:pt x="264" y="272"/>
                  <a:pt x="267" y="277"/>
                </a:cubicBezTo>
                <a:cubicBezTo>
                  <a:pt x="270" y="282"/>
                  <a:pt x="290" y="283"/>
                  <a:pt x="293" y="288"/>
                </a:cubicBezTo>
                <a:cubicBezTo>
                  <a:pt x="296" y="293"/>
                  <a:pt x="285" y="298"/>
                  <a:pt x="288" y="307"/>
                </a:cubicBezTo>
                <a:cubicBezTo>
                  <a:pt x="291" y="316"/>
                  <a:pt x="313" y="322"/>
                  <a:pt x="312" y="340"/>
                </a:cubicBezTo>
                <a:cubicBezTo>
                  <a:pt x="311" y="358"/>
                  <a:pt x="292" y="404"/>
                  <a:pt x="281" y="417"/>
                </a:cubicBezTo>
                <a:cubicBezTo>
                  <a:pt x="270" y="430"/>
                  <a:pt x="256" y="421"/>
                  <a:pt x="248" y="420"/>
                </a:cubicBezTo>
                <a:cubicBezTo>
                  <a:pt x="240" y="419"/>
                  <a:pt x="239" y="410"/>
                  <a:pt x="234" y="409"/>
                </a:cubicBezTo>
                <a:lnTo>
                  <a:pt x="215" y="412"/>
                </a:lnTo>
                <a:cubicBezTo>
                  <a:pt x="206" y="416"/>
                  <a:pt x="194" y="430"/>
                  <a:pt x="179" y="433"/>
                </a:cubicBezTo>
                <a:cubicBezTo>
                  <a:pt x="164" y="436"/>
                  <a:pt x="142" y="427"/>
                  <a:pt x="128" y="430"/>
                </a:cubicBezTo>
                <a:cubicBezTo>
                  <a:pt x="114" y="433"/>
                  <a:pt x="105" y="448"/>
                  <a:pt x="92" y="453"/>
                </a:cubicBezTo>
                <a:cubicBezTo>
                  <a:pt x="79" y="458"/>
                  <a:pt x="59" y="457"/>
                  <a:pt x="47" y="459"/>
                </a:cubicBezTo>
                <a:lnTo>
                  <a:pt x="22" y="465"/>
                </a:lnTo>
                <a:cubicBezTo>
                  <a:pt x="15" y="473"/>
                  <a:pt x="3" y="495"/>
                  <a:pt x="3" y="507"/>
                </a:cubicBezTo>
                <a:cubicBezTo>
                  <a:pt x="3" y="519"/>
                  <a:pt x="22" y="529"/>
                  <a:pt x="23" y="540"/>
                </a:cubicBezTo>
                <a:cubicBezTo>
                  <a:pt x="24" y="551"/>
                  <a:pt x="12" y="559"/>
                  <a:pt x="12" y="571"/>
                </a:cubicBezTo>
                <a:cubicBezTo>
                  <a:pt x="12" y="583"/>
                  <a:pt x="20" y="603"/>
                  <a:pt x="23" y="613"/>
                </a:cubicBezTo>
                <a:lnTo>
                  <a:pt x="33" y="628"/>
                </a:lnTo>
                <a:lnTo>
                  <a:pt x="47" y="637"/>
                </a:lnTo>
                <a:cubicBezTo>
                  <a:pt x="51" y="651"/>
                  <a:pt x="34" y="695"/>
                  <a:pt x="59" y="712"/>
                </a:cubicBezTo>
                <a:cubicBezTo>
                  <a:pt x="84" y="729"/>
                  <a:pt x="182" y="721"/>
                  <a:pt x="200" y="742"/>
                </a:cubicBezTo>
                <a:cubicBezTo>
                  <a:pt x="218" y="763"/>
                  <a:pt x="167" y="811"/>
                  <a:pt x="168" y="840"/>
                </a:cubicBezTo>
                <a:cubicBezTo>
                  <a:pt x="169" y="869"/>
                  <a:pt x="228" y="889"/>
                  <a:pt x="204" y="915"/>
                </a:cubicBezTo>
                <a:cubicBezTo>
                  <a:pt x="180" y="941"/>
                  <a:pt x="52" y="964"/>
                  <a:pt x="26" y="997"/>
                </a:cubicBezTo>
                <a:cubicBezTo>
                  <a:pt x="0" y="1030"/>
                  <a:pt x="44" y="1090"/>
                  <a:pt x="50" y="1113"/>
                </a:cubicBezTo>
                <a:lnTo>
                  <a:pt x="62" y="1137"/>
                </a:lnTo>
                <a:lnTo>
                  <a:pt x="98" y="1107"/>
                </a:lnTo>
                <a:cubicBezTo>
                  <a:pt x="125" y="1083"/>
                  <a:pt x="205" y="1026"/>
                  <a:pt x="224" y="993"/>
                </a:cubicBezTo>
                <a:cubicBezTo>
                  <a:pt x="243" y="960"/>
                  <a:pt x="210" y="933"/>
                  <a:pt x="213" y="909"/>
                </a:cubicBezTo>
                <a:cubicBezTo>
                  <a:pt x="216" y="885"/>
                  <a:pt x="236" y="863"/>
                  <a:pt x="243" y="847"/>
                </a:cubicBezTo>
                <a:cubicBezTo>
                  <a:pt x="250" y="831"/>
                  <a:pt x="256" y="829"/>
                  <a:pt x="255" y="814"/>
                </a:cubicBezTo>
                <a:cubicBezTo>
                  <a:pt x="254" y="799"/>
                  <a:pt x="237" y="801"/>
                  <a:pt x="237" y="757"/>
                </a:cubicBezTo>
                <a:cubicBezTo>
                  <a:pt x="237" y="713"/>
                  <a:pt x="249" y="599"/>
                  <a:pt x="257" y="549"/>
                </a:cubicBezTo>
                <a:cubicBezTo>
                  <a:pt x="265" y="499"/>
                  <a:pt x="269" y="473"/>
                  <a:pt x="284" y="457"/>
                </a:cubicBezTo>
                <a:cubicBezTo>
                  <a:pt x="299" y="441"/>
                  <a:pt x="322" y="453"/>
                  <a:pt x="348" y="456"/>
                </a:cubicBezTo>
                <a:cubicBezTo>
                  <a:pt x="374" y="459"/>
                  <a:pt x="396" y="495"/>
                  <a:pt x="440" y="472"/>
                </a:cubicBezTo>
                <a:cubicBezTo>
                  <a:pt x="484" y="449"/>
                  <a:pt x="579" y="344"/>
                  <a:pt x="611" y="316"/>
                </a:cubicBezTo>
                <a:lnTo>
                  <a:pt x="632" y="304"/>
                </a:lnTo>
                <a:lnTo>
                  <a:pt x="623" y="282"/>
                </a:lnTo>
                <a:cubicBezTo>
                  <a:pt x="611" y="251"/>
                  <a:pt x="566" y="159"/>
                  <a:pt x="561" y="121"/>
                </a:cubicBezTo>
                <a:cubicBezTo>
                  <a:pt x="556" y="83"/>
                  <a:pt x="586" y="66"/>
                  <a:pt x="591" y="51"/>
                </a:cubicBezTo>
                <a:cubicBezTo>
                  <a:pt x="596" y="36"/>
                  <a:pt x="593" y="38"/>
                  <a:pt x="593" y="33"/>
                </a:cubicBezTo>
                <a:lnTo>
                  <a:pt x="590" y="21"/>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6167" name="Freeform 59"/>
          <p:cNvSpPr>
            <a:spLocks/>
          </p:cNvSpPr>
          <p:nvPr/>
        </p:nvSpPr>
        <p:spPr bwMode="auto">
          <a:xfrm>
            <a:off x="6199188" y="1150938"/>
            <a:ext cx="323850" cy="301625"/>
          </a:xfrm>
          <a:custGeom>
            <a:avLst/>
            <a:gdLst>
              <a:gd name="T0" fmla="*/ 201612 w 204"/>
              <a:gd name="T1" fmla="*/ 14288 h 190"/>
              <a:gd name="T2" fmla="*/ 106363 w 204"/>
              <a:gd name="T3" fmla="*/ 115888 h 190"/>
              <a:gd name="T4" fmla="*/ 42862 w 204"/>
              <a:gd name="T5" fmla="*/ 166687 h 190"/>
              <a:gd name="T6" fmla="*/ 44450 w 204"/>
              <a:gd name="T7" fmla="*/ 223838 h 190"/>
              <a:gd name="T8" fmla="*/ 14288 w 204"/>
              <a:gd name="T9" fmla="*/ 277813 h 190"/>
              <a:gd name="T10" fmla="*/ 0 w 204"/>
              <a:gd name="T11" fmla="*/ 301625 h 190"/>
              <a:gd name="T12" fmla="*/ 23812 w 204"/>
              <a:gd name="T13" fmla="*/ 300038 h 190"/>
              <a:gd name="T14" fmla="*/ 109538 w 204"/>
              <a:gd name="T15" fmla="*/ 292100 h 190"/>
              <a:gd name="T16" fmla="*/ 171450 w 204"/>
              <a:gd name="T17" fmla="*/ 254000 h 190"/>
              <a:gd name="T18" fmla="*/ 249238 w 204"/>
              <a:gd name="T19" fmla="*/ 258763 h 190"/>
              <a:gd name="T20" fmla="*/ 304800 w 204"/>
              <a:gd name="T21" fmla="*/ 230188 h 190"/>
              <a:gd name="T22" fmla="*/ 323850 w 204"/>
              <a:gd name="T23" fmla="*/ 219075 h 190"/>
              <a:gd name="T24" fmla="*/ 304800 w 204"/>
              <a:gd name="T25" fmla="*/ 206375 h 190"/>
              <a:gd name="T26" fmla="*/ 292100 w 204"/>
              <a:gd name="T27" fmla="*/ 157162 h 190"/>
              <a:gd name="T28" fmla="*/ 234950 w 204"/>
              <a:gd name="T29" fmla="*/ 85725 h 190"/>
              <a:gd name="T30" fmla="*/ 230188 w 204"/>
              <a:gd name="T31" fmla="*/ 28575 h 190"/>
              <a:gd name="T32" fmla="*/ 201612 w 204"/>
              <a:gd name="T33" fmla="*/ 14288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4"/>
              <a:gd name="T52" fmla="*/ 0 h 190"/>
              <a:gd name="T53" fmla="*/ 204 w 204"/>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4" h="190">
                <a:moveTo>
                  <a:pt x="127" y="9"/>
                </a:moveTo>
                <a:cubicBezTo>
                  <a:pt x="114" y="18"/>
                  <a:pt x="84" y="57"/>
                  <a:pt x="67" y="73"/>
                </a:cubicBezTo>
                <a:cubicBezTo>
                  <a:pt x="50" y="89"/>
                  <a:pt x="33" y="94"/>
                  <a:pt x="27" y="105"/>
                </a:cubicBezTo>
                <a:cubicBezTo>
                  <a:pt x="21" y="116"/>
                  <a:pt x="31" y="129"/>
                  <a:pt x="28" y="141"/>
                </a:cubicBezTo>
                <a:cubicBezTo>
                  <a:pt x="25" y="153"/>
                  <a:pt x="14" y="167"/>
                  <a:pt x="9" y="175"/>
                </a:cubicBezTo>
                <a:lnTo>
                  <a:pt x="0" y="190"/>
                </a:lnTo>
                <a:lnTo>
                  <a:pt x="15" y="189"/>
                </a:lnTo>
                <a:cubicBezTo>
                  <a:pt x="26" y="188"/>
                  <a:pt x="54" y="189"/>
                  <a:pt x="69" y="184"/>
                </a:cubicBezTo>
                <a:cubicBezTo>
                  <a:pt x="84" y="179"/>
                  <a:pt x="93" y="163"/>
                  <a:pt x="108" y="160"/>
                </a:cubicBezTo>
                <a:cubicBezTo>
                  <a:pt x="123" y="157"/>
                  <a:pt x="143" y="165"/>
                  <a:pt x="157" y="163"/>
                </a:cubicBezTo>
                <a:cubicBezTo>
                  <a:pt x="171" y="161"/>
                  <a:pt x="184" y="149"/>
                  <a:pt x="192" y="145"/>
                </a:cubicBezTo>
                <a:lnTo>
                  <a:pt x="204" y="138"/>
                </a:lnTo>
                <a:lnTo>
                  <a:pt x="192" y="130"/>
                </a:lnTo>
                <a:cubicBezTo>
                  <a:pt x="189" y="124"/>
                  <a:pt x="191" y="112"/>
                  <a:pt x="184" y="99"/>
                </a:cubicBezTo>
                <a:cubicBezTo>
                  <a:pt x="177" y="86"/>
                  <a:pt x="154" y="67"/>
                  <a:pt x="148" y="54"/>
                </a:cubicBezTo>
                <a:cubicBezTo>
                  <a:pt x="142" y="41"/>
                  <a:pt x="148" y="25"/>
                  <a:pt x="145" y="18"/>
                </a:cubicBezTo>
                <a:cubicBezTo>
                  <a:pt x="142" y="11"/>
                  <a:pt x="140" y="0"/>
                  <a:pt x="127" y="9"/>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6168" name="Freeform 60"/>
          <p:cNvSpPr>
            <a:spLocks/>
          </p:cNvSpPr>
          <p:nvPr/>
        </p:nvSpPr>
        <p:spPr bwMode="auto">
          <a:xfrm>
            <a:off x="5216525" y="1728788"/>
            <a:ext cx="1308100" cy="3063875"/>
          </a:xfrm>
          <a:custGeom>
            <a:avLst/>
            <a:gdLst>
              <a:gd name="T0" fmla="*/ 979488 w 824"/>
              <a:gd name="T1" fmla="*/ 22225 h 1930"/>
              <a:gd name="T2" fmla="*/ 858838 w 824"/>
              <a:gd name="T3" fmla="*/ 147638 h 1930"/>
              <a:gd name="T4" fmla="*/ 808037 w 824"/>
              <a:gd name="T5" fmla="*/ 233363 h 1930"/>
              <a:gd name="T6" fmla="*/ 703262 w 824"/>
              <a:gd name="T7" fmla="*/ 357188 h 1930"/>
              <a:gd name="T8" fmla="*/ 625475 w 824"/>
              <a:gd name="T9" fmla="*/ 290513 h 1930"/>
              <a:gd name="T10" fmla="*/ 611188 w 824"/>
              <a:gd name="T11" fmla="*/ 179388 h 1930"/>
              <a:gd name="T12" fmla="*/ 396875 w 824"/>
              <a:gd name="T13" fmla="*/ 204788 h 1930"/>
              <a:gd name="T14" fmla="*/ 127000 w 824"/>
              <a:gd name="T15" fmla="*/ 346075 h 1930"/>
              <a:gd name="T16" fmla="*/ 68263 w 824"/>
              <a:gd name="T17" fmla="*/ 450850 h 1930"/>
              <a:gd name="T18" fmla="*/ 82550 w 824"/>
              <a:gd name="T19" fmla="*/ 531813 h 1930"/>
              <a:gd name="T20" fmla="*/ 58738 w 824"/>
              <a:gd name="T21" fmla="*/ 755650 h 1930"/>
              <a:gd name="T22" fmla="*/ 63500 w 824"/>
              <a:gd name="T23" fmla="*/ 860425 h 1930"/>
              <a:gd name="T24" fmla="*/ 74613 w 824"/>
              <a:gd name="T25" fmla="*/ 1103313 h 1930"/>
              <a:gd name="T26" fmla="*/ 596900 w 824"/>
              <a:gd name="T27" fmla="*/ 1512888 h 1930"/>
              <a:gd name="T28" fmla="*/ 563563 w 824"/>
              <a:gd name="T29" fmla="*/ 1704975 h 1930"/>
              <a:gd name="T30" fmla="*/ 368300 w 824"/>
              <a:gd name="T31" fmla="*/ 1698625 h 1930"/>
              <a:gd name="T32" fmla="*/ 231775 w 824"/>
              <a:gd name="T33" fmla="*/ 1790700 h 1930"/>
              <a:gd name="T34" fmla="*/ 211138 w 824"/>
              <a:gd name="T35" fmla="*/ 2019300 h 1930"/>
              <a:gd name="T36" fmla="*/ 384175 w 824"/>
              <a:gd name="T37" fmla="*/ 2327275 h 1930"/>
              <a:gd name="T38" fmla="*/ 350837 w 824"/>
              <a:gd name="T39" fmla="*/ 2641600 h 1930"/>
              <a:gd name="T40" fmla="*/ 93662 w 824"/>
              <a:gd name="T41" fmla="*/ 2636838 h 1930"/>
              <a:gd name="T42" fmla="*/ 46037 w 824"/>
              <a:gd name="T43" fmla="*/ 2767013 h 1930"/>
              <a:gd name="T44" fmla="*/ 112713 w 824"/>
              <a:gd name="T45" fmla="*/ 2819400 h 1930"/>
              <a:gd name="T46" fmla="*/ 36513 w 824"/>
              <a:gd name="T47" fmla="*/ 2789238 h 1930"/>
              <a:gd name="T48" fmla="*/ 106363 w 824"/>
              <a:gd name="T49" fmla="*/ 2914650 h 1930"/>
              <a:gd name="T50" fmla="*/ 192087 w 824"/>
              <a:gd name="T51" fmla="*/ 2947988 h 1930"/>
              <a:gd name="T52" fmla="*/ 239713 w 824"/>
              <a:gd name="T53" fmla="*/ 3027363 h 1930"/>
              <a:gd name="T54" fmla="*/ 339725 w 824"/>
              <a:gd name="T55" fmla="*/ 3052763 h 1930"/>
              <a:gd name="T56" fmla="*/ 369887 w 824"/>
              <a:gd name="T57" fmla="*/ 3055938 h 1930"/>
              <a:gd name="T58" fmla="*/ 631825 w 824"/>
              <a:gd name="T59" fmla="*/ 3055938 h 1930"/>
              <a:gd name="T60" fmla="*/ 808037 w 824"/>
              <a:gd name="T61" fmla="*/ 2808288 h 1930"/>
              <a:gd name="T62" fmla="*/ 763587 w 824"/>
              <a:gd name="T63" fmla="*/ 2603500 h 1930"/>
              <a:gd name="T64" fmla="*/ 484188 w 824"/>
              <a:gd name="T65" fmla="*/ 2432050 h 1930"/>
              <a:gd name="T66" fmla="*/ 692150 w 824"/>
              <a:gd name="T67" fmla="*/ 2051050 h 1930"/>
              <a:gd name="T68" fmla="*/ 863600 w 824"/>
              <a:gd name="T69" fmla="*/ 1962150 h 1930"/>
              <a:gd name="T70" fmla="*/ 912813 w 824"/>
              <a:gd name="T71" fmla="*/ 1879600 h 1930"/>
              <a:gd name="T72" fmla="*/ 1017588 w 824"/>
              <a:gd name="T73" fmla="*/ 1879600 h 1930"/>
              <a:gd name="T74" fmla="*/ 1092200 w 824"/>
              <a:gd name="T75" fmla="*/ 1817688 h 1930"/>
              <a:gd name="T76" fmla="*/ 1039813 w 824"/>
              <a:gd name="T77" fmla="*/ 1293813 h 1930"/>
              <a:gd name="T78" fmla="*/ 1139825 w 824"/>
              <a:gd name="T79" fmla="*/ 1152525 h 1930"/>
              <a:gd name="T80" fmla="*/ 1150938 w 824"/>
              <a:gd name="T81" fmla="*/ 1065213 h 1930"/>
              <a:gd name="T82" fmla="*/ 1027113 w 824"/>
              <a:gd name="T83" fmla="*/ 822325 h 1930"/>
              <a:gd name="T84" fmla="*/ 1030288 w 824"/>
              <a:gd name="T85" fmla="*/ 765175 h 1930"/>
              <a:gd name="T86" fmla="*/ 1270000 w 824"/>
              <a:gd name="T87" fmla="*/ 442913 h 1930"/>
              <a:gd name="T88" fmla="*/ 1265238 w 824"/>
              <a:gd name="T89" fmla="*/ 169863 h 1930"/>
              <a:gd name="T90" fmla="*/ 1016000 w 824"/>
              <a:gd name="T91" fmla="*/ 0 h 19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4"/>
              <a:gd name="T139" fmla="*/ 0 h 1930"/>
              <a:gd name="T140" fmla="*/ 824 w 824"/>
              <a:gd name="T141" fmla="*/ 1930 h 19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4" h="1930">
                <a:moveTo>
                  <a:pt x="629" y="2"/>
                </a:moveTo>
                <a:lnTo>
                  <a:pt x="617" y="14"/>
                </a:lnTo>
                <a:cubicBezTo>
                  <a:pt x="605" y="30"/>
                  <a:pt x="572" y="86"/>
                  <a:pt x="559" y="99"/>
                </a:cubicBezTo>
                <a:cubicBezTo>
                  <a:pt x="546" y="112"/>
                  <a:pt x="549" y="93"/>
                  <a:pt x="541" y="93"/>
                </a:cubicBezTo>
                <a:cubicBezTo>
                  <a:pt x="533" y="93"/>
                  <a:pt x="517" y="93"/>
                  <a:pt x="512" y="102"/>
                </a:cubicBezTo>
                <a:cubicBezTo>
                  <a:pt x="507" y="111"/>
                  <a:pt x="517" y="132"/>
                  <a:pt x="509" y="147"/>
                </a:cubicBezTo>
                <a:cubicBezTo>
                  <a:pt x="501" y="162"/>
                  <a:pt x="472" y="178"/>
                  <a:pt x="461" y="191"/>
                </a:cubicBezTo>
                <a:cubicBezTo>
                  <a:pt x="450" y="204"/>
                  <a:pt x="449" y="222"/>
                  <a:pt x="443" y="225"/>
                </a:cubicBezTo>
                <a:cubicBezTo>
                  <a:pt x="437" y="228"/>
                  <a:pt x="430" y="219"/>
                  <a:pt x="422" y="212"/>
                </a:cubicBezTo>
                <a:cubicBezTo>
                  <a:pt x="414" y="205"/>
                  <a:pt x="393" y="191"/>
                  <a:pt x="394" y="183"/>
                </a:cubicBezTo>
                <a:cubicBezTo>
                  <a:pt x="395" y="175"/>
                  <a:pt x="428" y="176"/>
                  <a:pt x="427" y="164"/>
                </a:cubicBezTo>
                <a:cubicBezTo>
                  <a:pt x="426" y="152"/>
                  <a:pt x="401" y="123"/>
                  <a:pt x="385" y="113"/>
                </a:cubicBezTo>
                <a:cubicBezTo>
                  <a:pt x="369" y="103"/>
                  <a:pt x="351" y="101"/>
                  <a:pt x="329" y="104"/>
                </a:cubicBezTo>
                <a:cubicBezTo>
                  <a:pt x="307" y="107"/>
                  <a:pt x="273" y="115"/>
                  <a:pt x="250" y="129"/>
                </a:cubicBezTo>
                <a:cubicBezTo>
                  <a:pt x="227" y="143"/>
                  <a:pt x="221" y="176"/>
                  <a:pt x="193" y="191"/>
                </a:cubicBezTo>
                <a:cubicBezTo>
                  <a:pt x="165" y="206"/>
                  <a:pt x="103" y="205"/>
                  <a:pt x="80" y="218"/>
                </a:cubicBezTo>
                <a:cubicBezTo>
                  <a:pt x="57" y="231"/>
                  <a:pt x="58" y="261"/>
                  <a:pt x="52" y="272"/>
                </a:cubicBezTo>
                <a:lnTo>
                  <a:pt x="43" y="284"/>
                </a:lnTo>
                <a:lnTo>
                  <a:pt x="47" y="296"/>
                </a:lnTo>
                <a:cubicBezTo>
                  <a:pt x="48" y="305"/>
                  <a:pt x="59" y="314"/>
                  <a:pt x="52" y="335"/>
                </a:cubicBezTo>
                <a:cubicBezTo>
                  <a:pt x="45" y="356"/>
                  <a:pt x="10" y="397"/>
                  <a:pt x="7" y="420"/>
                </a:cubicBezTo>
                <a:cubicBezTo>
                  <a:pt x="4" y="443"/>
                  <a:pt x="34" y="460"/>
                  <a:pt x="37" y="476"/>
                </a:cubicBezTo>
                <a:cubicBezTo>
                  <a:pt x="40" y="492"/>
                  <a:pt x="26" y="504"/>
                  <a:pt x="26" y="515"/>
                </a:cubicBezTo>
                <a:cubicBezTo>
                  <a:pt x="26" y="526"/>
                  <a:pt x="38" y="523"/>
                  <a:pt x="40" y="542"/>
                </a:cubicBezTo>
                <a:cubicBezTo>
                  <a:pt x="42" y="561"/>
                  <a:pt x="40" y="605"/>
                  <a:pt x="41" y="630"/>
                </a:cubicBezTo>
                <a:cubicBezTo>
                  <a:pt x="42" y="655"/>
                  <a:pt x="8" y="666"/>
                  <a:pt x="47" y="695"/>
                </a:cubicBezTo>
                <a:cubicBezTo>
                  <a:pt x="86" y="724"/>
                  <a:pt x="220" y="763"/>
                  <a:pt x="275" y="806"/>
                </a:cubicBezTo>
                <a:cubicBezTo>
                  <a:pt x="330" y="849"/>
                  <a:pt x="351" y="909"/>
                  <a:pt x="376" y="953"/>
                </a:cubicBezTo>
                <a:cubicBezTo>
                  <a:pt x="401" y="997"/>
                  <a:pt x="428" y="1048"/>
                  <a:pt x="424" y="1068"/>
                </a:cubicBezTo>
                <a:cubicBezTo>
                  <a:pt x="420" y="1088"/>
                  <a:pt x="375" y="1073"/>
                  <a:pt x="355" y="1074"/>
                </a:cubicBezTo>
                <a:cubicBezTo>
                  <a:pt x="335" y="1075"/>
                  <a:pt x="325" y="1074"/>
                  <a:pt x="305" y="1073"/>
                </a:cubicBezTo>
                <a:cubicBezTo>
                  <a:pt x="285" y="1072"/>
                  <a:pt x="246" y="1064"/>
                  <a:pt x="232" y="1070"/>
                </a:cubicBezTo>
                <a:cubicBezTo>
                  <a:pt x="218" y="1076"/>
                  <a:pt x="234" y="1100"/>
                  <a:pt x="220" y="1110"/>
                </a:cubicBezTo>
                <a:cubicBezTo>
                  <a:pt x="206" y="1120"/>
                  <a:pt x="150" y="1113"/>
                  <a:pt x="146" y="1128"/>
                </a:cubicBezTo>
                <a:cubicBezTo>
                  <a:pt x="142" y="1143"/>
                  <a:pt x="199" y="1178"/>
                  <a:pt x="197" y="1202"/>
                </a:cubicBezTo>
                <a:cubicBezTo>
                  <a:pt x="195" y="1226"/>
                  <a:pt x="147" y="1250"/>
                  <a:pt x="133" y="1272"/>
                </a:cubicBezTo>
                <a:cubicBezTo>
                  <a:pt x="119" y="1294"/>
                  <a:pt x="95" y="1303"/>
                  <a:pt x="113" y="1335"/>
                </a:cubicBezTo>
                <a:cubicBezTo>
                  <a:pt x="131" y="1367"/>
                  <a:pt x="216" y="1414"/>
                  <a:pt x="242" y="1466"/>
                </a:cubicBezTo>
                <a:cubicBezTo>
                  <a:pt x="268" y="1518"/>
                  <a:pt x="269" y="1611"/>
                  <a:pt x="266" y="1644"/>
                </a:cubicBezTo>
                <a:cubicBezTo>
                  <a:pt x="263" y="1677"/>
                  <a:pt x="233" y="1655"/>
                  <a:pt x="221" y="1664"/>
                </a:cubicBezTo>
                <a:cubicBezTo>
                  <a:pt x="209" y="1673"/>
                  <a:pt x="221" y="1695"/>
                  <a:pt x="194" y="1695"/>
                </a:cubicBezTo>
                <a:cubicBezTo>
                  <a:pt x="167" y="1695"/>
                  <a:pt x="86" y="1655"/>
                  <a:pt x="59" y="1661"/>
                </a:cubicBezTo>
                <a:cubicBezTo>
                  <a:pt x="32" y="1667"/>
                  <a:pt x="40" y="1716"/>
                  <a:pt x="35" y="1730"/>
                </a:cubicBezTo>
                <a:lnTo>
                  <a:pt x="29" y="1743"/>
                </a:lnTo>
                <a:lnTo>
                  <a:pt x="34" y="1752"/>
                </a:lnTo>
                <a:cubicBezTo>
                  <a:pt x="41" y="1757"/>
                  <a:pt x="69" y="1771"/>
                  <a:pt x="71" y="1776"/>
                </a:cubicBezTo>
                <a:cubicBezTo>
                  <a:pt x="73" y="1781"/>
                  <a:pt x="55" y="1784"/>
                  <a:pt x="47" y="1781"/>
                </a:cubicBezTo>
                <a:cubicBezTo>
                  <a:pt x="39" y="1778"/>
                  <a:pt x="30" y="1758"/>
                  <a:pt x="23" y="1757"/>
                </a:cubicBezTo>
                <a:cubicBezTo>
                  <a:pt x="16" y="1756"/>
                  <a:pt x="0" y="1763"/>
                  <a:pt x="7" y="1776"/>
                </a:cubicBezTo>
                <a:cubicBezTo>
                  <a:pt x="14" y="1789"/>
                  <a:pt x="53" y="1827"/>
                  <a:pt x="67" y="1836"/>
                </a:cubicBezTo>
                <a:cubicBezTo>
                  <a:pt x="81" y="1845"/>
                  <a:pt x="83" y="1828"/>
                  <a:pt x="92" y="1832"/>
                </a:cubicBezTo>
                <a:cubicBezTo>
                  <a:pt x="101" y="1836"/>
                  <a:pt x="110" y="1849"/>
                  <a:pt x="121" y="1857"/>
                </a:cubicBezTo>
                <a:cubicBezTo>
                  <a:pt x="132" y="1865"/>
                  <a:pt x="156" y="1873"/>
                  <a:pt x="161" y="1881"/>
                </a:cubicBezTo>
                <a:cubicBezTo>
                  <a:pt x="166" y="1889"/>
                  <a:pt x="145" y="1901"/>
                  <a:pt x="151" y="1907"/>
                </a:cubicBezTo>
                <a:cubicBezTo>
                  <a:pt x="157" y="1913"/>
                  <a:pt x="189" y="1914"/>
                  <a:pt x="199" y="1917"/>
                </a:cubicBezTo>
                <a:cubicBezTo>
                  <a:pt x="209" y="1920"/>
                  <a:pt x="210" y="1922"/>
                  <a:pt x="214" y="1923"/>
                </a:cubicBezTo>
                <a:lnTo>
                  <a:pt x="223" y="1926"/>
                </a:lnTo>
                <a:lnTo>
                  <a:pt x="233" y="1925"/>
                </a:lnTo>
                <a:cubicBezTo>
                  <a:pt x="240" y="1924"/>
                  <a:pt x="238" y="1922"/>
                  <a:pt x="265" y="1922"/>
                </a:cubicBezTo>
                <a:cubicBezTo>
                  <a:pt x="292" y="1922"/>
                  <a:pt x="361" y="1930"/>
                  <a:pt x="398" y="1925"/>
                </a:cubicBezTo>
                <a:cubicBezTo>
                  <a:pt x="435" y="1920"/>
                  <a:pt x="467" y="1918"/>
                  <a:pt x="485" y="1892"/>
                </a:cubicBezTo>
                <a:cubicBezTo>
                  <a:pt x="503" y="1866"/>
                  <a:pt x="507" y="1804"/>
                  <a:pt x="509" y="1769"/>
                </a:cubicBezTo>
                <a:cubicBezTo>
                  <a:pt x="511" y="1734"/>
                  <a:pt x="505" y="1700"/>
                  <a:pt x="500" y="1679"/>
                </a:cubicBezTo>
                <a:cubicBezTo>
                  <a:pt x="495" y="1658"/>
                  <a:pt x="495" y="1656"/>
                  <a:pt x="481" y="1640"/>
                </a:cubicBezTo>
                <a:cubicBezTo>
                  <a:pt x="467" y="1624"/>
                  <a:pt x="442" y="1602"/>
                  <a:pt x="413" y="1584"/>
                </a:cubicBezTo>
                <a:cubicBezTo>
                  <a:pt x="384" y="1566"/>
                  <a:pt x="331" y="1560"/>
                  <a:pt x="305" y="1532"/>
                </a:cubicBezTo>
                <a:cubicBezTo>
                  <a:pt x="279" y="1504"/>
                  <a:pt x="232" y="1456"/>
                  <a:pt x="254" y="1416"/>
                </a:cubicBezTo>
                <a:cubicBezTo>
                  <a:pt x="276" y="1376"/>
                  <a:pt x="409" y="1321"/>
                  <a:pt x="436" y="1292"/>
                </a:cubicBezTo>
                <a:cubicBezTo>
                  <a:pt x="463" y="1263"/>
                  <a:pt x="397" y="1250"/>
                  <a:pt x="415" y="1241"/>
                </a:cubicBezTo>
                <a:cubicBezTo>
                  <a:pt x="433" y="1232"/>
                  <a:pt x="525" y="1245"/>
                  <a:pt x="544" y="1236"/>
                </a:cubicBezTo>
                <a:cubicBezTo>
                  <a:pt x="563" y="1227"/>
                  <a:pt x="525" y="1196"/>
                  <a:pt x="530" y="1187"/>
                </a:cubicBezTo>
                <a:cubicBezTo>
                  <a:pt x="535" y="1178"/>
                  <a:pt x="560" y="1184"/>
                  <a:pt x="575" y="1184"/>
                </a:cubicBezTo>
                <a:cubicBezTo>
                  <a:pt x="590" y="1184"/>
                  <a:pt x="609" y="1185"/>
                  <a:pt x="620" y="1185"/>
                </a:cubicBezTo>
                <a:cubicBezTo>
                  <a:pt x="631" y="1185"/>
                  <a:pt x="634" y="1186"/>
                  <a:pt x="641" y="1184"/>
                </a:cubicBezTo>
                <a:cubicBezTo>
                  <a:pt x="648" y="1182"/>
                  <a:pt x="654" y="1179"/>
                  <a:pt x="662" y="1172"/>
                </a:cubicBezTo>
                <a:cubicBezTo>
                  <a:pt x="670" y="1165"/>
                  <a:pt x="682" y="1163"/>
                  <a:pt x="688" y="1145"/>
                </a:cubicBezTo>
                <a:cubicBezTo>
                  <a:pt x="694" y="1127"/>
                  <a:pt x="702" y="1119"/>
                  <a:pt x="697" y="1064"/>
                </a:cubicBezTo>
                <a:cubicBezTo>
                  <a:pt x="692" y="1009"/>
                  <a:pt x="664" y="873"/>
                  <a:pt x="655" y="815"/>
                </a:cubicBezTo>
                <a:cubicBezTo>
                  <a:pt x="646" y="757"/>
                  <a:pt x="634" y="728"/>
                  <a:pt x="644" y="713"/>
                </a:cubicBezTo>
                <a:cubicBezTo>
                  <a:pt x="654" y="698"/>
                  <a:pt x="702" y="726"/>
                  <a:pt x="718" y="726"/>
                </a:cubicBezTo>
                <a:cubicBezTo>
                  <a:pt x="734" y="726"/>
                  <a:pt x="738" y="723"/>
                  <a:pt x="739" y="714"/>
                </a:cubicBezTo>
                <a:cubicBezTo>
                  <a:pt x="740" y="705"/>
                  <a:pt x="740" y="695"/>
                  <a:pt x="725" y="671"/>
                </a:cubicBezTo>
                <a:cubicBezTo>
                  <a:pt x="710" y="647"/>
                  <a:pt x="660" y="592"/>
                  <a:pt x="647" y="567"/>
                </a:cubicBezTo>
                <a:cubicBezTo>
                  <a:pt x="634" y="542"/>
                  <a:pt x="646" y="529"/>
                  <a:pt x="647" y="518"/>
                </a:cubicBezTo>
                <a:lnTo>
                  <a:pt x="655" y="501"/>
                </a:lnTo>
                <a:lnTo>
                  <a:pt x="649" y="482"/>
                </a:lnTo>
                <a:cubicBezTo>
                  <a:pt x="643" y="460"/>
                  <a:pt x="595" y="400"/>
                  <a:pt x="620" y="366"/>
                </a:cubicBezTo>
                <a:cubicBezTo>
                  <a:pt x="645" y="332"/>
                  <a:pt x="776" y="306"/>
                  <a:pt x="800" y="279"/>
                </a:cubicBezTo>
                <a:cubicBezTo>
                  <a:pt x="824" y="252"/>
                  <a:pt x="766" y="235"/>
                  <a:pt x="766" y="206"/>
                </a:cubicBezTo>
                <a:cubicBezTo>
                  <a:pt x="766" y="177"/>
                  <a:pt x="815" y="128"/>
                  <a:pt x="797" y="107"/>
                </a:cubicBezTo>
                <a:cubicBezTo>
                  <a:pt x="779" y="86"/>
                  <a:pt x="682" y="95"/>
                  <a:pt x="656" y="77"/>
                </a:cubicBezTo>
                <a:cubicBezTo>
                  <a:pt x="630" y="59"/>
                  <a:pt x="644" y="12"/>
                  <a:pt x="640" y="0"/>
                </a:cubicBezTo>
                <a:lnTo>
                  <a:pt x="629" y="2"/>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6169" name="Freeform 61"/>
          <p:cNvSpPr>
            <a:spLocks/>
          </p:cNvSpPr>
          <p:nvPr/>
        </p:nvSpPr>
        <p:spPr bwMode="auto">
          <a:xfrm>
            <a:off x="4397375" y="1785938"/>
            <a:ext cx="438150" cy="373062"/>
          </a:xfrm>
          <a:custGeom>
            <a:avLst/>
            <a:gdLst>
              <a:gd name="T0" fmla="*/ 101600 w 276"/>
              <a:gd name="T1" fmla="*/ 0 h 235"/>
              <a:gd name="T2" fmla="*/ 244475 w 276"/>
              <a:gd name="T3" fmla="*/ 79375 h 235"/>
              <a:gd name="T4" fmla="*/ 292100 w 276"/>
              <a:gd name="T5" fmla="*/ 142875 h 235"/>
              <a:gd name="T6" fmla="*/ 369887 w 276"/>
              <a:gd name="T7" fmla="*/ 147637 h 235"/>
              <a:gd name="T8" fmla="*/ 431800 w 276"/>
              <a:gd name="T9" fmla="*/ 179387 h 235"/>
              <a:gd name="T10" fmla="*/ 412750 w 276"/>
              <a:gd name="T11" fmla="*/ 228600 h 235"/>
              <a:gd name="T12" fmla="*/ 369887 w 276"/>
              <a:gd name="T13" fmla="*/ 242887 h 235"/>
              <a:gd name="T14" fmla="*/ 355600 w 276"/>
              <a:gd name="T15" fmla="*/ 261937 h 235"/>
              <a:gd name="T16" fmla="*/ 334962 w 276"/>
              <a:gd name="T17" fmla="*/ 241300 h 235"/>
              <a:gd name="T18" fmla="*/ 284162 w 276"/>
              <a:gd name="T19" fmla="*/ 204787 h 235"/>
              <a:gd name="T20" fmla="*/ 249237 w 276"/>
              <a:gd name="T21" fmla="*/ 242887 h 235"/>
              <a:gd name="T22" fmla="*/ 187325 w 276"/>
              <a:gd name="T23" fmla="*/ 252412 h 235"/>
              <a:gd name="T24" fmla="*/ 144462 w 276"/>
              <a:gd name="T25" fmla="*/ 250825 h 235"/>
              <a:gd name="T26" fmla="*/ 96837 w 276"/>
              <a:gd name="T27" fmla="*/ 293687 h 235"/>
              <a:gd name="T28" fmla="*/ 55562 w 276"/>
              <a:gd name="T29" fmla="*/ 295275 h 235"/>
              <a:gd name="T30" fmla="*/ 34925 w 276"/>
              <a:gd name="T31" fmla="*/ 371475 h 235"/>
              <a:gd name="T32" fmla="*/ 1588 w 276"/>
              <a:gd name="T33" fmla="*/ 280987 h 235"/>
              <a:gd name="T34" fmla="*/ 30162 w 276"/>
              <a:gd name="T35" fmla="*/ 247650 h 235"/>
              <a:gd name="T36" fmla="*/ 60325 w 276"/>
              <a:gd name="T37" fmla="*/ 250825 h 235"/>
              <a:gd name="T38" fmla="*/ 63500 w 276"/>
              <a:gd name="T39" fmla="*/ 188912 h 235"/>
              <a:gd name="T40" fmla="*/ 93662 w 276"/>
              <a:gd name="T41" fmla="*/ 90487 h 235"/>
              <a:gd name="T42" fmla="*/ 79375 w 276"/>
              <a:gd name="T43" fmla="*/ 69850 h 235"/>
              <a:gd name="T44" fmla="*/ 79375 w 276"/>
              <a:gd name="T45" fmla="*/ 14287 h 235"/>
              <a:gd name="T46" fmla="*/ 101600 w 276"/>
              <a:gd name="T47" fmla="*/ 0 h 2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6"/>
              <a:gd name="T73" fmla="*/ 0 h 235"/>
              <a:gd name="T74" fmla="*/ 276 w 276"/>
              <a:gd name="T75" fmla="*/ 235 h 2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6" h="235">
                <a:moveTo>
                  <a:pt x="64" y="0"/>
                </a:moveTo>
                <a:cubicBezTo>
                  <a:pt x="82" y="7"/>
                  <a:pt x="134" y="35"/>
                  <a:pt x="154" y="50"/>
                </a:cubicBezTo>
                <a:cubicBezTo>
                  <a:pt x="174" y="65"/>
                  <a:pt x="171" y="83"/>
                  <a:pt x="184" y="90"/>
                </a:cubicBezTo>
                <a:cubicBezTo>
                  <a:pt x="197" y="97"/>
                  <a:pt x="218" y="89"/>
                  <a:pt x="233" y="93"/>
                </a:cubicBezTo>
                <a:cubicBezTo>
                  <a:pt x="248" y="97"/>
                  <a:pt x="268" y="105"/>
                  <a:pt x="272" y="113"/>
                </a:cubicBezTo>
                <a:cubicBezTo>
                  <a:pt x="276" y="121"/>
                  <a:pt x="266" y="137"/>
                  <a:pt x="260" y="144"/>
                </a:cubicBezTo>
                <a:cubicBezTo>
                  <a:pt x="254" y="151"/>
                  <a:pt x="239" y="150"/>
                  <a:pt x="233" y="153"/>
                </a:cubicBezTo>
                <a:lnTo>
                  <a:pt x="224" y="165"/>
                </a:lnTo>
                <a:lnTo>
                  <a:pt x="211" y="152"/>
                </a:lnTo>
                <a:cubicBezTo>
                  <a:pt x="204" y="146"/>
                  <a:pt x="188" y="129"/>
                  <a:pt x="179" y="129"/>
                </a:cubicBezTo>
                <a:cubicBezTo>
                  <a:pt x="170" y="129"/>
                  <a:pt x="167" y="148"/>
                  <a:pt x="157" y="153"/>
                </a:cubicBezTo>
                <a:cubicBezTo>
                  <a:pt x="147" y="158"/>
                  <a:pt x="129" y="158"/>
                  <a:pt x="118" y="159"/>
                </a:cubicBezTo>
                <a:cubicBezTo>
                  <a:pt x="107" y="160"/>
                  <a:pt x="100" y="154"/>
                  <a:pt x="91" y="158"/>
                </a:cubicBezTo>
                <a:cubicBezTo>
                  <a:pt x="82" y="162"/>
                  <a:pt x="70" y="180"/>
                  <a:pt x="61" y="185"/>
                </a:cubicBezTo>
                <a:cubicBezTo>
                  <a:pt x="52" y="190"/>
                  <a:pt x="42" y="178"/>
                  <a:pt x="35" y="186"/>
                </a:cubicBezTo>
                <a:cubicBezTo>
                  <a:pt x="28" y="194"/>
                  <a:pt x="28" y="235"/>
                  <a:pt x="22" y="234"/>
                </a:cubicBezTo>
                <a:cubicBezTo>
                  <a:pt x="16" y="233"/>
                  <a:pt x="2" y="190"/>
                  <a:pt x="1" y="177"/>
                </a:cubicBezTo>
                <a:cubicBezTo>
                  <a:pt x="0" y="164"/>
                  <a:pt x="13" y="159"/>
                  <a:pt x="19" y="156"/>
                </a:cubicBezTo>
                <a:cubicBezTo>
                  <a:pt x="25" y="153"/>
                  <a:pt x="35" y="164"/>
                  <a:pt x="38" y="158"/>
                </a:cubicBezTo>
                <a:cubicBezTo>
                  <a:pt x="41" y="152"/>
                  <a:pt x="37" y="136"/>
                  <a:pt x="40" y="119"/>
                </a:cubicBezTo>
                <a:cubicBezTo>
                  <a:pt x="43" y="102"/>
                  <a:pt x="57" y="69"/>
                  <a:pt x="59" y="57"/>
                </a:cubicBezTo>
                <a:cubicBezTo>
                  <a:pt x="61" y="45"/>
                  <a:pt x="52" y="52"/>
                  <a:pt x="50" y="44"/>
                </a:cubicBezTo>
                <a:cubicBezTo>
                  <a:pt x="48" y="36"/>
                  <a:pt x="48" y="16"/>
                  <a:pt x="50" y="9"/>
                </a:cubicBezTo>
                <a:cubicBezTo>
                  <a:pt x="52" y="2"/>
                  <a:pt x="61" y="2"/>
                  <a:pt x="64" y="0"/>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6170" name="Freeform 62"/>
          <p:cNvSpPr>
            <a:spLocks/>
          </p:cNvSpPr>
          <p:nvPr/>
        </p:nvSpPr>
        <p:spPr bwMode="auto">
          <a:xfrm>
            <a:off x="3517900" y="2066925"/>
            <a:ext cx="635000" cy="450850"/>
          </a:xfrm>
          <a:custGeom>
            <a:avLst/>
            <a:gdLst>
              <a:gd name="T0" fmla="*/ 0 w 400"/>
              <a:gd name="T1" fmla="*/ 441325 h 284"/>
              <a:gd name="T2" fmla="*/ 15875 w 400"/>
              <a:gd name="T3" fmla="*/ 414338 h 284"/>
              <a:gd name="T4" fmla="*/ 161925 w 400"/>
              <a:gd name="T5" fmla="*/ 280987 h 284"/>
              <a:gd name="T6" fmla="*/ 204788 w 400"/>
              <a:gd name="T7" fmla="*/ 266700 h 284"/>
              <a:gd name="T8" fmla="*/ 261938 w 400"/>
              <a:gd name="T9" fmla="*/ 195262 h 284"/>
              <a:gd name="T10" fmla="*/ 268288 w 400"/>
              <a:gd name="T11" fmla="*/ 131762 h 284"/>
              <a:gd name="T12" fmla="*/ 363537 w 400"/>
              <a:gd name="T13" fmla="*/ 26988 h 284"/>
              <a:gd name="T14" fmla="*/ 452438 w 400"/>
              <a:gd name="T15" fmla="*/ 3175 h 284"/>
              <a:gd name="T16" fmla="*/ 630238 w 400"/>
              <a:gd name="T17" fmla="*/ 42862 h 284"/>
              <a:gd name="T18" fmla="*/ 482600 w 400"/>
              <a:gd name="T19" fmla="*/ 50800 h 284"/>
              <a:gd name="T20" fmla="*/ 385762 w 400"/>
              <a:gd name="T21" fmla="*/ 98425 h 284"/>
              <a:gd name="T22" fmla="*/ 415925 w 400"/>
              <a:gd name="T23" fmla="*/ 171450 h 284"/>
              <a:gd name="T24" fmla="*/ 461963 w 400"/>
              <a:gd name="T25" fmla="*/ 188912 h 284"/>
              <a:gd name="T26" fmla="*/ 434975 w 400"/>
              <a:gd name="T27" fmla="*/ 242887 h 284"/>
              <a:gd name="T28" fmla="*/ 420688 w 400"/>
              <a:gd name="T29" fmla="*/ 333375 h 284"/>
              <a:gd name="T30" fmla="*/ 485775 w 400"/>
              <a:gd name="T31" fmla="*/ 414338 h 284"/>
              <a:gd name="T32" fmla="*/ 358775 w 400"/>
              <a:gd name="T33" fmla="*/ 371475 h 284"/>
              <a:gd name="T34" fmla="*/ 306388 w 400"/>
              <a:gd name="T35" fmla="*/ 422275 h 284"/>
              <a:gd name="T36" fmla="*/ 182562 w 400"/>
              <a:gd name="T37" fmla="*/ 419100 h 284"/>
              <a:gd name="T38" fmla="*/ 73025 w 400"/>
              <a:gd name="T39" fmla="*/ 447675 h 284"/>
              <a:gd name="T40" fmla="*/ 28575 w 400"/>
              <a:gd name="T41" fmla="*/ 442913 h 284"/>
              <a:gd name="T42" fmla="*/ 0 w 400"/>
              <a:gd name="T43" fmla="*/ 441325 h 2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0"/>
              <a:gd name="T67" fmla="*/ 0 h 284"/>
              <a:gd name="T68" fmla="*/ 400 w 400"/>
              <a:gd name="T69" fmla="*/ 284 h 2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0" h="284">
                <a:moveTo>
                  <a:pt x="0" y="278"/>
                </a:moveTo>
                <a:lnTo>
                  <a:pt x="10" y="261"/>
                </a:lnTo>
                <a:cubicBezTo>
                  <a:pt x="27" y="244"/>
                  <a:pt x="82" y="192"/>
                  <a:pt x="102" y="177"/>
                </a:cubicBezTo>
                <a:cubicBezTo>
                  <a:pt x="122" y="162"/>
                  <a:pt x="119" y="177"/>
                  <a:pt x="129" y="168"/>
                </a:cubicBezTo>
                <a:cubicBezTo>
                  <a:pt x="139" y="159"/>
                  <a:pt x="158" y="137"/>
                  <a:pt x="165" y="123"/>
                </a:cubicBezTo>
                <a:cubicBezTo>
                  <a:pt x="172" y="109"/>
                  <a:pt x="158" y="101"/>
                  <a:pt x="169" y="83"/>
                </a:cubicBezTo>
                <a:cubicBezTo>
                  <a:pt x="180" y="65"/>
                  <a:pt x="210" y="30"/>
                  <a:pt x="229" y="17"/>
                </a:cubicBezTo>
                <a:cubicBezTo>
                  <a:pt x="248" y="4"/>
                  <a:pt x="257" y="0"/>
                  <a:pt x="285" y="2"/>
                </a:cubicBezTo>
                <a:cubicBezTo>
                  <a:pt x="313" y="4"/>
                  <a:pt x="394" y="22"/>
                  <a:pt x="397" y="27"/>
                </a:cubicBezTo>
                <a:cubicBezTo>
                  <a:pt x="400" y="32"/>
                  <a:pt x="330" y="26"/>
                  <a:pt x="304" y="32"/>
                </a:cubicBezTo>
                <a:cubicBezTo>
                  <a:pt x="278" y="38"/>
                  <a:pt x="250" y="49"/>
                  <a:pt x="243" y="62"/>
                </a:cubicBezTo>
                <a:cubicBezTo>
                  <a:pt x="236" y="75"/>
                  <a:pt x="254" y="99"/>
                  <a:pt x="262" y="108"/>
                </a:cubicBezTo>
                <a:cubicBezTo>
                  <a:pt x="270" y="117"/>
                  <a:pt x="289" y="112"/>
                  <a:pt x="291" y="119"/>
                </a:cubicBezTo>
                <a:cubicBezTo>
                  <a:pt x="293" y="126"/>
                  <a:pt x="278" y="138"/>
                  <a:pt x="274" y="153"/>
                </a:cubicBezTo>
                <a:cubicBezTo>
                  <a:pt x="270" y="168"/>
                  <a:pt x="260" y="192"/>
                  <a:pt x="265" y="210"/>
                </a:cubicBezTo>
                <a:cubicBezTo>
                  <a:pt x="270" y="228"/>
                  <a:pt x="312" y="257"/>
                  <a:pt x="306" y="261"/>
                </a:cubicBezTo>
                <a:cubicBezTo>
                  <a:pt x="300" y="265"/>
                  <a:pt x="245" y="233"/>
                  <a:pt x="226" y="234"/>
                </a:cubicBezTo>
                <a:cubicBezTo>
                  <a:pt x="207" y="235"/>
                  <a:pt x="211" y="261"/>
                  <a:pt x="193" y="266"/>
                </a:cubicBezTo>
                <a:cubicBezTo>
                  <a:pt x="175" y="271"/>
                  <a:pt x="140" y="261"/>
                  <a:pt x="115" y="264"/>
                </a:cubicBezTo>
                <a:cubicBezTo>
                  <a:pt x="90" y="267"/>
                  <a:pt x="62" y="280"/>
                  <a:pt x="46" y="282"/>
                </a:cubicBezTo>
                <a:cubicBezTo>
                  <a:pt x="30" y="284"/>
                  <a:pt x="26" y="280"/>
                  <a:pt x="18" y="279"/>
                </a:cubicBezTo>
                <a:lnTo>
                  <a:pt x="0" y="278"/>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6171" name="Freeform 63"/>
          <p:cNvSpPr>
            <a:spLocks/>
          </p:cNvSpPr>
          <p:nvPr/>
        </p:nvSpPr>
        <p:spPr bwMode="auto">
          <a:xfrm>
            <a:off x="4783138" y="1966913"/>
            <a:ext cx="528637" cy="889000"/>
          </a:xfrm>
          <a:custGeom>
            <a:avLst/>
            <a:gdLst>
              <a:gd name="T0" fmla="*/ 492125 w 333"/>
              <a:gd name="T1" fmla="*/ 219075 h 560"/>
              <a:gd name="T2" fmla="*/ 434975 w 333"/>
              <a:gd name="T3" fmla="*/ 93662 h 560"/>
              <a:gd name="T4" fmla="*/ 407987 w 333"/>
              <a:gd name="T5" fmla="*/ 103188 h 560"/>
              <a:gd name="T6" fmla="*/ 374650 w 333"/>
              <a:gd name="T7" fmla="*/ 74612 h 560"/>
              <a:gd name="T8" fmla="*/ 336550 w 333"/>
              <a:gd name="T9" fmla="*/ 74612 h 560"/>
              <a:gd name="T10" fmla="*/ 296862 w 333"/>
              <a:gd name="T11" fmla="*/ 33337 h 560"/>
              <a:gd name="T12" fmla="*/ 292100 w 333"/>
              <a:gd name="T13" fmla="*/ 4762 h 560"/>
              <a:gd name="T14" fmla="*/ 192087 w 333"/>
              <a:gd name="T15" fmla="*/ 7937 h 560"/>
              <a:gd name="T16" fmla="*/ 188912 w 333"/>
              <a:gd name="T17" fmla="*/ 55563 h 560"/>
              <a:gd name="T18" fmla="*/ 149225 w 333"/>
              <a:gd name="T19" fmla="*/ 60325 h 560"/>
              <a:gd name="T20" fmla="*/ 115887 w 333"/>
              <a:gd name="T21" fmla="*/ 46037 h 560"/>
              <a:gd name="T22" fmla="*/ 69850 w 333"/>
              <a:gd name="T23" fmla="*/ 85725 h 560"/>
              <a:gd name="T24" fmla="*/ 20637 w 333"/>
              <a:gd name="T25" fmla="*/ 80962 h 560"/>
              <a:gd name="T26" fmla="*/ 1587 w 333"/>
              <a:gd name="T27" fmla="*/ 104775 h 560"/>
              <a:gd name="T28" fmla="*/ 17462 w 333"/>
              <a:gd name="T29" fmla="*/ 341312 h 560"/>
              <a:gd name="T30" fmla="*/ 107950 w 333"/>
              <a:gd name="T31" fmla="*/ 409575 h 560"/>
              <a:gd name="T32" fmla="*/ 96837 w 333"/>
              <a:gd name="T33" fmla="*/ 503237 h 560"/>
              <a:gd name="T34" fmla="*/ 49212 w 333"/>
              <a:gd name="T35" fmla="*/ 573087 h 560"/>
              <a:gd name="T36" fmla="*/ 103187 w 333"/>
              <a:gd name="T37" fmla="*/ 693737 h 560"/>
              <a:gd name="T38" fmla="*/ 146050 w 333"/>
              <a:gd name="T39" fmla="*/ 685800 h 560"/>
              <a:gd name="T40" fmla="*/ 160337 w 333"/>
              <a:gd name="T41" fmla="*/ 704850 h 560"/>
              <a:gd name="T42" fmla="*/ 125412 w 333"/>
              <a:gd name="T43" fmla="*/ 750887 h 560"/>
              <a:gd name="T44" fmla="*/ 146050 w 333"/>
              <a:gd name="T45" fmla="*/ 833438 h 560"/>
              <a:gd name="T46" fmla="*/ 160337 w 333"/>
              <a:gd name="T47" fmla="*/ 852488 h 560"/>
              <a:gd name="T48" fmla="*/ 222250 w 333"/>
              <a:gd name="T49" fmla="*/ 889000 h 560"/>
              <a:gd name="T50" fmla="*/ 492125 w 333"/>
              <a:gd name="T51" fmla="*/ 855663 h 560"/>
              <a:gd name="T52" fmla="*/ 479425 w 333"/>
              <a:gd name="T53" fmla="*/ 828675 h 560"/>
              <a:gd name="T54" fmla="*/ 479425 w 333"/>
              <a:gd name="T55" fmla="*/ 808037 h 560"/>
              <a:gd name="T56" fmla="*/ 498475 w 333"/>
              <a:gd name="T57" fmla="*/ 769937 h 560"/>
              <a:gd name="T58" fmla="*/ 493712 w 333"/>
              <a:gd name="T59" fmla="*/ 614362 h 560"/>
              <a:gd name="T60" fmla="*/ 473075 w 333"/>
              <a:gd name="T61" fmla="*/ 581025 h 560"/>
              <a:gd name="T62" fmla="*/ 492125 w 333"/>
              <a:gd name="T63" fmla="*/ 512762 h 560"/>
              <a:gd name="T64" fmla="*/ 446087 w 333"/>
              <a:gd name="T65" fmla="*/ 428625 h 560"/>
              <a:gd name="T66" fmla="*/ 520700 w 333"/>
              <a:gd name="T67" fmla="*/ 276225 h 560"/>
              <a:gd name="T68" fmla="*/ 492125 w 333"/>
              <a:gd name="T69" fmla="*/ 219075 h 5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3"/>
              <a:gd name="T106" fmla="*/ 0 h 560"/>
              <a:gd name="T107" fmla="*/ 333 w 333"/>
              <a:gd name="T108" fmla="*/ 560 h 5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3" h="560">
                <a:moveTo>
                  <a:pt x="310" y="138"/>
                </a:moveTo>
                <a:cubicBezTo>
                  <a:pt x="304" y="117"/>
                  <a:pt x="283" y="71"/>
                  <a:pt x="274" y="59"/>
                </a:cubicBezTo>
                <a:cubicBezTo>
                  <a:pt x="265" y="47"/>
                  <a:pt x="263" y="67"/>
                  <a:pt x="257" y="65"/>
                </a:cubicBezTo>
                <a:cubicBezTo>
                  <a:pt x="251" y="63"/>
                  <a:pt x="243" y="50"/>
                  <a:pt x="236" y="47"/>
                </a:cubicBezTo>
                <a:cubicBezTo>
                  <a:pt x="229" y="44"/>
                  <a:pt x="220" y="51"/>
                  <a:pt x="212" y="47"/>
                </a:cubicBezTo>
                <a:cubicBezTo>
                  <a:pt x="204" y="43"/>
                  <a:pt x="192" y="28"/>
                  <a:pt x="187" y="21"/>
                </a:cubicBezTo>
                <a:cubicBezTo>
                  <a:pt x="182" y="14"/>
                  <a:pt x="195" y="6"/>
                  <a:pt x="184" y="3"/>
                </a:cubicBezTo>
                <a:cubicBezTo>
                  <a:pt x="173" y="0"/>
                  <a:pt x="132" y="0"/>
                  <a:pt x="121" y="5"/>
                </a:cubicBezTo>
                <a:cubicBezTo>
                  <a:pt x="110" y="10"/>
                  <a:pt x="123" y="30"/>
                  <a:pt x="119" y="35"/>
                </a:cubicBezTo>
                <a:cubicBezTo>
                  <a:pt x="115" y="40"/>
                  <a:pt x="102" y="39"/>
                  <a:pt x="94" y="38"/>
                </a:cubicBezTo>
                <a:cubicBezTo>
                  <a:pt x="86" y="37"/>
                  <a:pt x="81" y="26"/>
                  <a:pt x="73" y="29"/>
                </a:cubicBezTo>
                <a:cubicBezTo>
                  <a:pt x="65" y="32"/>
                  <a:pt x="54" y="50"/>
                  <a:pt x="44" y="54"/>
                </a:cubicBezTo>
                <a:cubicBezTo>
                  <a:pt x="34" y="58"/>
                  <a:pt x="20" y="49"/>
                  <a:pt x="13" y="51"/>
                </a:cubicBezTo>
                <a:lnTo>
                  <a:pt x="1" y="66"/>
                </a:lnTo>
                <a:cubicBezTo>
                  <a:pt x="1" y="93"/>
                  <a:pt x="0" y="183"/>
                  <a:pt x="11" y="215"/>
                </a:cubicBezTo>
                <a:cubicBezTo>
                  <a:pt x="22" y="247"/>
                  <a:pt x="60" y="241"/>
                  <a:pt x="68" y="258"/>
                </a:cubicBezTo>
                <a:cubicBezTo>
                  <a:pt x="76" y="275"/>
                  <a:pt x="67" y="300"/>
                  <a:pt x="61" y="317"/>
                </a:cubicBezTo>
                <a:cubicBezTo>
                  <a:pt x="55" y="334"/>
                  <a:pt x="30" y="341"/>
                  <a:pt x="31" y="361"/>
                </a:cubicBezTo>
                <a:cubicBezTo>
                  <a:pt x="32" y="381"/>
                  <a:pt x="55" y="425"/>
                  <a:pt x="65" y="437"/>
                </a:cubicBezTo>
                <a:cubicBezTo>
                  <a:pt x="75" y="449"/>
                  <a:pt x="86" y="431"/>
                  <a:pt x="92" y="432"/>
                </a:cubicBezTo>
                <a:cubicBezTo>
                  <a:pt x="98" y="433"/>
                  <a:pt x="103" y="437"/>
                  <a:pt x="101" y="444"/>
                </a:cubicBezTo>
                <a:cubicBezTo>
                  <a:pt x="99" y="451"/>
                  <a:pt x="80" y="460"/>
                  <a:pt x="79" y="473"/>
                </a:cubicBezTo>
                <a:cubicBezTo>
                  <a:pt x="78" y="486"/>
                  <a:pt x="88" y="514"/>
                  <a:pt x="92" y="525"/>
                </a:cubicBezTo>
                <a:lnTo>
                  <a:pt x="101" y="537"/>
                </a:lnTo>
                <a:cubicBezTo>
                  <a:pt x="109" y="543"/>
                  <a:pt x="105" y="560"/>
                  <a:pt x="140" y="560"/>
                </a:cubicBezTo>
                <a:cubicBezTo>
                  <a:pt x="175" y="560"/>
                  <a:pt x="283" y="545"/>
                  <a:pt x="310" y="539"/>
                </a:cubicBezTo>
                <a:lnTo>
                  <a:pt x="302" y="522"/>
                </a:lnTo>
                <a:cubicBezTo>
                  <a:pt x="301" y="517"/>
                  <a:pt x="300" y="515"/>
                  <a:pt x="302" y="509"/>
                </a:cubicBezTo>
                <a:cubicBezTo>
                  <a:pt x="304" y="503"/>
                  <a:pt x="313" y="505"/>
                  <a:pt x="314" y="485"/>
                </a:cubicBezTo>
                <a:cubicBezTo>
                  <a:pt x="315" y="465"/>
                  <a:pt x="314" y="407"/>
                  <a:pt x="311" y="387"/>
                </a:cubicBezTo>
                <a:cubicBezTo>
                  <a:pt x="308" y="367"/>
                  <a:pt x="298" y="377"/>
                  <a:pt x="298" y="366"/>
                </a:cubicBezTo>
                <a:cubicBezTo>
                  <a:pt x="298" y="355"/>
                  <a:pt x="313" y="339"/>
                  <a:pt x="310" y="323"/>
                </a:cubicBezTo>
                <a:cubicBezTo>
                  <a:pt x="307" y="307"/>
                  <a:pt x="278" y="295"/>
                  <a:pt x="281" y="270"/>
                </a:cubicBezTo>
                <a:cubicBezTo>
                  <a:pt x="284" y="245"/>
                  <a:pt x="323" y="196"/>
                  <a:pt x="328" y="174"/>
                </a:cubicBezTo>
                <a:cubicBezTo>
                  <a:pt x="333" y="152"/>
                  <a:pt x="314" y="145"/>
                  <a:pt x="310" y="138"/>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6172" name="Freeform 64"/>
          <p:cNvSpPr>
            <a:spLocks/>
          </p:cNvSpPr>
          <p:nvPr/>
        </p:nvSpPr>
        <p:spPr bwMode="auto">
          <a:xfrm>
            <a:off x="5102225" y="3895725"/>
            <a:ext cx="542925" cy="593725"/>
          </a:xfrm>
          <a:custGeom>
            <a:avLst/>
            <a:gdLst>
              <a:gd name="T0" fmla="*/ 63500 w 342"/>
              <a:gd name="T1" fmla="*/ 342900 h 374"/>
              <a:gd name="T2" fmla="*/ 212725 w 342"/>
              <a:gd name="T3" fmla="*/ 461963 h 374"/>
              <a:gd name="T4" fmla="*/ 320675 w 342"/>
              <a:gd name="T5" fmla="*/ 76200 h 374"/>
              <a:gd name="T6" fmla="*/ 344487 w 342"/>
              <a:gd name="T7" fmla="*/ 7938 h 374"/>
              <a:gd name="T8" fmla="*/ 374650 w 342"/>
              <a:gd name="T9" fmla="*/ 28575 h 374"/>
              <a:gd name="T10" fmla="*/ 454025 w 342"/>
              <a:gd name="T11" fmla="*/ 103188 h 374"/>
              <a:gd name="T12" fmla="*/ 515938 w 342"/>
              <a:gd name="T13" fmla="*/ 193675 h 374"/>
              <a:gd name="T14" fmla="*/ 534988 w 342"/>
              <a:gd name="T15" fmla="*/ 450850 h 374"/>
              <a:gd name="T16" fmla="*/ 463550 w 342"/>
              <a:gd name="T17" fmla="*/ 476250 h 374"/>
              <a:gd name="T18" fmla="*/ 420688 w 342"/>
              <a:gd name="T19" fmla="*/ 522288 h 374"/>
              <a:gd name="T20" fmla="*/ 215900 w 342"/>
              <a:gd name="T21" fmla="*/ 471488 h 374"/>
              <a:gd name="T22" fmla="*/ 169862 w 342"/>
              <a:gd name="T23" fmla="*/ 566738 h 374"/>
              <a:gd name="T24" fmla="*/ 149225 w 342"/>
              <a:gd name="T25" fmla="*/ 593725 h 374"/>
              <a:gd name="T26" fmla="*/ 106363 w 342"/>
              <a:gd name="T27" fmla="*/ 522288 h 374"/>
              <a:gd name="T28" fmla="*/ 12700 w 342"/>
              <a:gd name="T29" fmla="*/ 400050 h 374"/>
              <a:gd name="T30" fmla="*/ 0 w 342"/>
              <a:gd name="T31" fmla="*/ 355600 h 374"/>
              <a:gd name="T32" fmla="*/ 63500 w 342"/>
              <a:gd name="T33" fmla="*/ 342900 h 3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2"/>
              <a:gd name="T52" fmla="*/ 0 h 374"/>
              <a:gd name="T53" fmla="*/ 342 w 342"/>
              <a:gd name="T54" fmla="*/ 374 h 3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2" h="374">
                <a:moveTo>
                  <a:pt x="40" y="216"/>
                </a:moveTo>
                <a:cubicBezTo>
                  <a:pt x="62" y="224"/>
                  <a:pt x="107" y="319"/>
                  <a:pt x="134" y="291"/>
                </a:cubicBezTo>
                <a:cubicBezTo>
                  <a:pt x="161" y="263"/>
                  <a:pt x="188" y="96"/>
                  <a:pt x="202" y="48"/>
                </a:cubicBezTo>
                <a:cubicBezTo>
                  <a:pt x="216" y="0"/>
                  <a:pt x="211" y="10"/>
                  <a:pt x="217" y="5"/>
                </a:cubicBezTo>
                <a:lnTo>
                  <a:pt x="236" y="18"/>
                </a:lnTo>
                <a:cubicBezTo>
                  <a:pt x="247" y="28"/>
                  <a:pt x="271" y="48"/>
                  <a:pt x="286" y="65"/>
                </a:cubicBezTo>
                <a:cubicBezTo>
                  <a:pt x="301" y="82"/>
                  <a:pt x="317" y="86"/>
                  <a:pt x="325" y="122"/>
                </a:cubicBezTo>
                <a:cubicBezTo>
                  <a:pt x="333" y="158"/>
                  <a:pt x="342" y="254"/>
                  <a:pt x="337" y="284"/>
                </a:cubicBezTo>
                <a:cubicBezTo>
                  <a:pt x="332" y="314"/>
                  <a:pt x="304" y="292"/>
                  <a:pt x="292" y="300"/>
                </a:cubicBezTo>
                <a:cubicBezTo>
                  <a:pt x="280" y="308"/>
                  <a:pt x="291" y="330"/>
                  <a:pt x="265" y="329"/>
                </a:cubicBezTo>
                <a:cubicBezTo>
                  <a:pt x="239" y="328"/>
                  <a:pt x="162" y="292"/>
                  <a:pt x="136" y="297"/>
                </a:cubicBezTo>
                <a:cubicBezTo>
                  <a:pt x="110" y="302"/>
                  <a:pt x="114" y="344"/>
                  <a:pt x="107" y="357"/>
                </a:cubicBezTo>
                <a:lnTo>
                  <a:pt x="94" y="374"/>
                </a:lnTo>
                <a:cubicBezTo>
                  <a:pt x="87" y="369"/>
                  <a:pt x="81" y="349"/>
                  <a:pt x="67" y="329"/>
                </a:cubicBezTo>
                <a:cubicBezTo>
                  <a:pt x="53" y="309"/>
                  <a:pt x="19" y="270"/>
                  <a:pt x="8" y="252"/>
                </a:cubicBezTo>
                <a:lnTo>
                  <a:pt x="0" y="224"/>
                </a:lnTo>
                <a:cubicBezTo>
                  <a:pt x="5" y="218"/>
                  <a:pt x="32" y="218"/>
                  <a:pt x="40" y="216"/>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6173" name="Freeform 65"/>
          <p:cNvSpPr>
            <a:spLocks/>
          </p:cNvSpPr>
          <p:nvPr/>
        </p:nvSpPr>
        <p:spPr bwMode="auto">
          <a:xfrm>
            <a:off x="3978275" y="3773488"/>
            <a:ext cx="1141413" cy="741362"/>
          </a:xfrm>
          <a:custGeom>
            <a:avLst/>
            <a:gdLst>
              <a:gd name="T0" fmla="*/ 596900 w 719"/>
              <a:gd name="T1" fmla="*/ 646112 h 467"/>
              <a:gd name="T2" fmla="*/ 457200 w 719"/>
              <a:gd name="T3" fmla="*/ 665162 h 467"/>
              <a:gd name="T4" fmla="*/ 344488 w 719"/>
              <a:gd name="T5" fmla="*/ 731837 h 467"/>
              <a:gd name="T6" fmla="*/ 254000 w 719"/>
              <a:gd name="T7" fmla="*/ 679450 h 467"/>
              <a:gd name="T8" fmla="*/ 173038 w 719"/>
              <a:gd name="T9" fmla="*/ 631825 h 467"/>
              <a:gd name="T10" fmla="*/ 84138 w 719"/>
              <a:gd name="T11" fmla="*/ 628650 h 467"/>
              <a:gd name="T12" fmla="*/ 171450 w 719"/>
              <a:gd name="T13" fmla="*/ 538162 h 467"/>
              <a:gd name="T14" fmla="*/ 57150 w 719"/>
              <a:gd name="T15" fmla="*/ 379412 h 467"/>
              <a:gd name="T16" fmla="*/ 44450 w 719"/>
              <a:gd name="T17" fmla="*/ 290512 h 467"/>
              <a:gd name="T18" fmla="*/ 222250 w 719"/>
              <a:gd name="T19" fmla="*/ 250825 h 467"/>
              <a:gd name="T20" fmla="*/ 403225 w 719"/>
              <a:gd name="T21" fmla="*/ 306387 h 467"/>
              <a:gd name="T22" fmla="*/ 517525 w 719"/>
              <a:gd name="T23" fmla="*/ 382587 h 467"/>
              <a:gd name="T24" fmla="*/ 644525 w 719"/>
              <a:gd name="T25" fmla="*/ 287337 h 467"/>
              <a:gd name="T26" fmla="*/ 574675 w 719"/>
              <a:gd name="T27" fmla="*/ 131762 h 467"/>
              <a:gd name="T28" fmla="*/ 711200 w 719"/>
              <a:gd name="T29" fmla="*/ 123825 h 467"/>
              <a:gd name="T30" fmla="*/ 787400 w 719"/>
              <a:gd name="T31" fmla="*/ 217487 h 467"/>
              <a:gd name="T32" fmla="*/ 892175 w 719"/>
              <a:gd name="T33" fmla="*/ 177800 h 467"/>
              <a:gd name="T34" fmla="*/ 1047750 w 719"/>
              <a:gd name="T35" fmla="*/ 246062 h 467"/>
              <a:gd name="T36" fmla="*/ 1117600 w 719"/>
              <a:gd name="T37" fmla="*/ 354012 h 467"/>
              <a:gd name="T38" fmla="*/ 1089025 w 719"/>
              <a:gd name="T39" fmla="*/ 517525 h 467"/>
              <a:gd name="T40" fmla="*/ 1050925 w 719"/>
              <a:gd name="T41" fmla="*/ 603250 h 467"/>
              <a:gd name="T42" fmla="*/ 1001713 w 719"/>
              <a:gd name="T43" fmla="*/ 552450 h 467"/>
              <a:gd name="T44" fmla="*/ 974725 w 719"/>
              <a:gd name="T45" fmla="*/ 457200 h 467"/>
              <a:gd name="T46" fmla="*/ 1020763 w 719"/>
              <a:gd name="T47" fmla="*/ 400050 h 467"/>
              <a:gd name="T48" fmla="*/ 973138 w 719"/>
              <a:gd name="T49" fmla="*/ 352425 h 467"/>
              <a:gd name="T50" fmla="*/ 893763 w 719"/>
              <a:gd name="T51" fmla="*/ 360362 h 467"/>
              <a:gd name="T52" fmla="*/ 849313 w 719"/>
              <a:gd name="T53" fmla="*/ 388937 h 467"/>
              <a:gd name="T54" fmla="*/ 796925 w 719"/>
              <a:gd name="T55" fmla="*/ 419100 h 467"/>
              <a:gd name="T56" fmla="*/ 792163 w 719"/>
              <a:gd name="T57" fmla="*/ 376237 h 467"/>
              <a:gd name="T58" fmla="*/ 750888 w 719"/>
              <a:gd name="T59" fmla="*/ 385762 h 467"/>
              <a:gd name="T60" fmla="*/ 746125 w 719"/>
              <a:gd name="T61" fmla="*/ 441325 h 467"/>
              <a:gd name="T62" fmla="*/ 765175 w 719"/>
              <a:gd name="T63" fmla="*/ 508000 h 467"/>
              <a:gd name="T64" fmla="*/ 755650 w 719"/>
              <a:gd name="T65" fmla="*/ 566737 h 467"/>
              <a:gd name="T66" fmla="*/ 711200 w 719"/>
              <a:gd name="T67" fmla="*/ 557212 h 467"/>
              <a:gd name="T68" fmla="*/ 684213 w 719"/>
              <a:gd name="T69" fmla="*/ 608012 h 4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9"/>
              <a:gd name="T106" fmla="*/ 0 h 467"/>
              <a:gd name="T107" fmla="*/ 719 w 719"/>
              <a:gd name="T108" fmla="*/ 467 h 4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9" h="467">
                <a:moveTo>
                  <a:pt x="432" y="383"/>
                </a:moveTo>
                <a:cubicBezTo>
                  <a:pt x="423" y="387"/>
                  <a:pt x="391" y="402"/>
                  <a:pt x="376" y="407"/>
                </a:cubicBezTo>
                <a:cubicBezTo>
                  <a:pt x="361" y="412"/>
                  <a:pt x="355" y="411"/>
                  <a:pt x="340" y="413"/>
                </a:cubicBezTo>
                <a:cubicBezTo>
                  <a:pt x="325" y="415"/>
                  <a:pt x="307" y="411"/>
                  <a:pt x="288" y="419"/>
                </a:cubicBezTo>
                <a:cubicBezTo>
                  <a:pt x="269" y="427"/>
                  <a:pt x="239" y="453"/>
                  <a:pt x="227" y="460"/>
                </a:cubicBezTo>
                <a:cubicBezTo>
                  <a:pt x="215" y="467"/>
                  <a:pt x="221" y="463"/>
                  <a:pt x="217" y="461"/>
                </a:cubicBezTo>
                <a:lnTo>
                  <a:pt x="202" y="447"/>
                </a:lnTo>
                <a:cubicBezTo>
                  <a:pt x="193" y="442"/>
                  <a:pt x="171" y="435"/>
                  <a:pt x="160" y="428"/>
                </a:cubicBezTo>
                <a:cubicBezTo>
                  <a:pt x="149" y="421"/>
                  <a:pt x="143" y="408"/>
                  <a:pt x="135" y="403"/>
                </a:cubicBezTo>
                <a:cubicBezTo>
                  <a:pt x="127" y="398"/>
                  <a:pt x="118" y="402"/>
                  <a:pt x="109" y="398"/>
                </a:cubicBezTo>
                <a:cubicBezTo>
                  <a:pt x="100" y="394"/>
                  <a:pt x="90" y="377"/>
                  <a:pt x="81" y="377"/>
                </a:cubicBezTo>
                <a:cubicBezTo>
                  <a:pt x="72" y="377"/>
                  <a:pt x="58" y="398"/>
                  <a:pt x="53" y="396"/>
                </a:cubicBezTo>
                <a:cubicBezTo>
                  <a:pt x="48" y="394"/>
                  <a:pt x="43" y="377"/>
                  <a:pt x="52" y="367"/>
                </a:cubicBezTo>
                <a:cubicBezTo>
                  <a:pt x="61" y="357"/>
                  <a:pt x="115" y="352"/>
                  <a:pt x="108" y="339"/>
                </a:cubicBezTo>
                <a:cubicBezTo>
                  <a:pt x="101" y="326"/>
                  <a:pt x="24" y="304"/>
                  <a:pt x="12" y="287"/>
                </a:cubicBezTo>
                <a:cubicBezTo>
                  <a:pt x="0" y="270"/>
                  <a:pt x="37" y="255"/>
                  <a:pt x="36" y="239"/>
                </a:cubicBezTo>
                <a:cubicBezTo>
                  <a:pt x="35" y="223"/>
                  <a:pt x="9" y="202"/>
                  <a:pt x="8" y="193"/>
                </a:cubicBezTo>
                <a:cubicBezTo>
                  <a:pt x="7" y="184"/>
                  <a:pt x="19" y="181"/>
                  <a:pt x="28" y="183"/>
                </a:cubicBezTo>
                <a:cubicBezTo>
                  <a:pt x="37" y="185"/>
                  <a:pt x="43" y="209"/>
                  <a:pt x="62" y="205"/>
                </a:cubicBezTo>
                <a:cubicBezTo>
                  <a:pt x="81" y="201"/>
                  <a:pt x="117" y="164"/>
                  <a:pt x="140" y="158"/>
                </a:cubicBezTo>
                <a:cubicBezTo>
                  <a:pt x="163" y="152"/>
                  <a:pt x="180" y="163"/>
                  <a:pt x="199" y="169"/>
                </a:cubicBezTo>
                <a:cubicBezTo>
                  <a:pt x="218" y="175"/>
                  <a:pt x="239" y="185"/>
                  <a:pt x="254" y="193"/>
                </a:cubicBezTo>
                <a:cubicBezTo>
                  <a:pt x="269" y="201"/>
                  <a:pt x="278" y="207"/>
                  <a:pt x="290" y="215"/>
                </a:cubicBezTo>
                <a:cubicBezTo>
                  <a:pt x="302" y="223"/>
                  <a:pt x="309" y="234"/>
                  <a:pt x="326" y="241"/>
                </a:cubicBezTo>
                <a:cubicBezTo>
                  <a:pt x="343" y="248"/>
                  <a:pt x="381" y="269"/>
                  <a:pt x="394" y="259"/>
                </a:cubicBezTo>
                <a:cubicBezTo>
                  <a:pt x="407" y="249"/>
                  <a:pt x="421" y="213"/>
                  <a:pt x="406" y="181"/>
                </a:cubicBezTo>
                <a:cubicBezTo>
                  <a:pt x="391" y="149"/>
                  <a:pt x="309" y="85"/>
                  <a:pt x="302" y="69"/>
                </a:cubicBezTo>
                <a:cubicBezTo>
                  <a:pt x="295" y="53"/>
                  <a:pt x="347" y="94"/>
                  <a:pt x="362" y="83"/>
                </a:cubicBezTo>
                <a:cubicBezTo>
                  <a:pt x="377" y="72"/>
                  <a:pt x="375" y="2"/>
                  <a:pt x="389" y="1"/>
                </a:cubicBezTo>
                <a:cubicBezTo>
                  <a:pt x="403" y="0"/>
                  <a:pt x="437" y="58"/>
                  <a:pt x="448" y="78"/>
                </a:cubicBezTo>
                <a:cubicBezTo>
                  <a:pt x="459" y="98"/>
                  <a:pt x="446" y="114"/>
                  <a:pt x="454" y="124"/>
                </a:cubicBezTo>
                <a:cubicBezTo>
                  <a:pt x="462" y="134"/>
                  <a:pt x="484" y="137"/>
                  <a:pt x="496" y="137"/>
                </a:cubicBezTo>
                <a:cubicBezTo>
                  <a:pt x="508" y="137"/>
                  <a:pt x="518" y="126"/>
                  <a:pt x="529" y="122"/>
                </a:cubicBezTo>
                <a:cubicBezTo>
                  <a:pt x="540" y="118"/>
                  <a:pt x="550" y="115"/>
                  <a:pt x="562" y="112"/>
                </a:cubicBezTo>
                <a:cubicBezTo>
                  <a:pt x="574" y="109"/>
                  <a:pt x="586" y="98"/>
                  <a:pt x="602" y="105"/>
                </a:cubicBezTo>
                <a:cubicBezTo>
                  <a:pt x="618" y="112"/>
                  <a:pt x="646" y="140"/>
                  <a:pt x="660" y="155"/>
                </a:cubicBezTo>
                <a:cubicBezTo>
                  <a:pt x="674" y="170"/>
                  <a:pt x="683" y="188"/>
                  <a:pt x="690" y="199"/>
                </a:cubicBezTo>
                <a:cubicBezTo>
                  <a:pt x="697" y="210"/>
                  <a:pt x="700" y="211"/>
                  <a:pt x="704" y="223"/>
                </a:cubicBezTo>
                <a:cubicBezTo>
                  <a:pt x="708" y="235"/>
                  <a:pt x="719" y="254"/>
                  <a:pt x="716" y="271"/>
                </a:cubicBezTo>
                <a:cubicBezTo>
                  <a:pt x="713" y="288"/>
                  <a:pt x="694" y="312"/>
                  <a:pt x="686" y="326"/>
                </a:cubicBezTo>
                <a:cubicBezTo>
                  <a:pt x="678" y="340"/>
                  <a:pt x="674" y="344"/>
                  <a:pt x="670" y="353"/>
                </a:cubicBezTo>
                <a:cubicBezTo>
                  <a:pt x="666" y="362"/>
                  <a:pt x="666" y="376"/>
                  <a:pt x="662" y="380"/>
                </a:cubicBezTo>
                <a:cubicBezTo>
                  <a:pt x="658" y="384"/>
                  <a:pt x="651" y="383"/>
                  <a:pt x="646" y="378"/>
                </a:cubicBezTo>
                <a:cubicBezTo>
                  <a:pt x="641" y="373"/>
                  <a:pt x="633" y="356"/>
                  <a:pt x="631" y="348"/>
                </a:cubicBezTo>
                <a:cubicBezTo>
                  <a:pt x="629" y="340"/>
                  <a:pt x="637" y="337"/>
                  <a:pt x="634" y="327"/>
                </a:cubicBezTo>
                <a:cubicBezTo>
                  <a:pt x="631" y="317"/>
                  <a:pt x="614" y="298"/>
                  <a:pt x="614" y="288"/>
                </a:cubicBezTo>
                <a:cubicBezTo>
                  <a:pt x="614" y="278"/>
                  <a:pt x="627" y="275"/>
                  <a:pt x="632" y="269"/>
                </a:cubicBezTo>
                <a:cubicBezTo>
                  <a:pt x="637" y="263"/>
                  <a:pt x="644" y="257"/>
                  <a:pt x="643" y="252"/>
                </a:cubicBezTo>
                <a:cubicBezTo>
                  <a:pt x="642" y="247"/>
                  <a:pt x="631" y="245"/>
                  <a:pt x="626" y="240"/>
                </a:cubicBezTo>
                <a:cubicBezTo>
                  <a:pt x="621" y="235"/>
                  <a:pt x="620" y="223"/>
                  <a:pt x="613" y="222"/>
                </a:cubicBezTo>
                <a:cubicBezTo>
                  <a:pt x="606" y="221"/>
                  <a:pt x="594" y="233"/>
                  <a:pt x="586" y="234"/>
                </a:cubicBezTo>
                <a:cubicBezTo>
                  <a:pt x="578" y="235"/>
                  <a:pt x="569" y="226"/>
                  <a:pt x="563" y="227"/>
                </a:cubicBezTo>
                <a:cubicBezTo>
                  <a:pt x="557" y="228"/>
                  <a:pt x="555" y="237"/>
                  <a:pt x="550" y="240"/>
                </a:cubicBezTo>
                <a:cubicBezTo>
                  <a:pt x="545" y="243"/>
                  <a:pt x="540" y="242"/>
                  <a:pt x="535" y="245"/>
                </a:cubicBezTo>
                <a:cubicBezTo>
                  <a:pt x="530" y="248"/>
                  <a:pt x="523" y="257"/>
                  <a:pt x="518" y="260"/>
                </a:cubicBezTo>
                <a:cubicBezTo>
                  <a:pt x="513" y="263"/>
                  <a:pt x="503" y="267"/>
                  <a:pt x="502" y="264"/>
                </a:cubicBezTo>
                <a:cubicBezTo>
                  <a:pt x="501" y="261"/>
                  <a:pt x="511" y="247"/>
                  <a:pt x="511" y="243"/>
                </a:cubicBezTo>
                <a:cubicBezTo>
                  <a:pt x="511" y="239"/>
                  <a:pt x="503" y="237"/>
                  <a:pt x="499" y="237"/>
                </a:cubicBezTo>
                <a:cubicBezTo>
                  <a:pt x="495" y="237"/>
                  <a:pt x="491" y="244"/>
                  <a:pt x="487" y="245"/>
                </a:cubicBezTo>
                <a:cubicBezTo>
                  <a:pt x="483" y="246"/>
                  <a:pt x="477" y="242"/>
                  <a:pt x="473" y="243"/>
                </a:cubicBezTo>
                <a:cubicBezTo>
                  <a:pt x="469" y="244"/>
                  <a:pt x="460" y="248"/>
                  <a:pt x="460" y="254"/>
                </a:cubicBezTo>
                <a:cubicBezTo>
                  <a:pt x="460" y="260"/>
                  <a:pt x="469" y="272"/>
                  <a:pt x="470" y="278"/>
                </a:cubicBezTo>
                <a:cubicBezTo>
                  <a:pt x="471" y="284"/>
                  <a:pt x="465" y="286"/>
                  <a:pt x="467" y="293"/>
                </a:cubicBezTo>
                <a:cubicBezTo>
                  <a:pt x="469" y="300"/>
                  <a:pt x="477" y="312"/>
                  <a:pt x="482" y="320"/>
                </a:cubicBezTo>
                <a:cubicBezTo>
                  <a:pt x="487" y="328"/>
                  <a:pt x="495" y="333"/>
                  <a:pt x="494" y="339"/>
                </a:cubicBezTo>
                <a:cubicBezTo>
                  <a:pt x="493" y="345"/>
                  <a:pt x="484" y="358"/>
                  <a:pt x="476" y="357"/>
                </a:cubicBezTo>
                <a:cubicBezTo>
                  <a:pt x="468" y="356"/>
                  <a:pt x="453" y="333"/>
                  <a:pt x="448" y="332"/>
                </a:cubicBezTo>
                <a:cubicBezTo>
                  <a:pt x="443" y="331"/>
                  <a:pt x="446" y="345"/>
                  <a:pt x="448" y="351"/>
                </a:cubicBezTo>
                <a:cubicBezTo>
                  <a:pt x="450" y="357"/>
                  <a:pt x="464" y="361"/>
                  <a:pt x="461" y="366"/>
                </a:cubicBezTo>
                <a:cubicBezTo>
                  <a:pt x="458" y="371"/>
                  <a:pt x="436" y="380"/>
                  <a:pt x="431" y="383"/>
                </a:cubicBezTo>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6174" name="Freeform 66"/>
          <p:cNvSpPr>
            <a:spLocks/>
          </p:cNvSpPr>
          <p:nvPr/>
        </p:nvSpPr>
        <p:spPr bwMode="auto">
          <a:xfrm>
            <a:off x="3756025" y="2814638"/>
            <a:ext cx="2135188" cy="1695450"/>
          </a:xfrm>
          <a:custGeom>
            <a:avLst/>
            <a:gdLst>
              <a:gd name="T0" fmla="*/ 125413 w 1345"/>
              <a:gd name="T1" fmla="*/ 1685925 h 1068"/>
              <a:gd name="T2" fmla="*/ 190500 w 1345"/>
              <a:gd name="T3" fmla="*/ 1681163 h 1068"/>
              <a:gd name="T4" fmla="*/ 238125 w 1345"/>
              <a:gd name="T5" fmla="*/ 1655763 h 1068"/>
              <a:gd name="T6" fmla="*/ 273050 w 1345"/>
              <a:gd name="T7" fmla="*/ 1600200 h 1068"/>
              <a:gd name="T8" fmla="*/ 296863 w 1345"/>
              <a:gd name="T9" fmla="*/ 1557337 h 1068"/>
              <a:gd name="T10" fmla="*/ 392113 w 1345"/>
              <a:gd name="T11" fmla="*/ 1493837 h 1068"/>
              <a:gd name="T12" fmla="*/ 277813 w 1345"/>
              <a:gd name="T13" fmla="*/ 1338262 h 1068"/>
              <a:gd name="T14" fmla="*/ 271463 w 1345"/>
              <a:gd name="T15" fmla="*/ 1250950 h 1068"/>
              <a:gd name="T16" fmla="*/ 458788 w 1345"/>
              <a:gd name="T17" fmla="*/ 1208087 h 1068"/>
              <a:gd name="T18" fmla="*/ 757238 w 1345"/>
              <a:gd name="T19" fmla="*/ 1352550 h 1068"/>
              <a:gd name="T20" fmla="*/ 866775 w 1345"/>
              <a:gd name="T21" fmla="*/ 1243012 h 1068"/>
              <a:gd name="T22" fmla="*/ 800100 w 1345"/>
              <a:gd name="T23" fmla="*/ 1089025 h 1068"/>
              <a:gd name="T24" fmla="*/ 935038 w 1345"/>
              <a:gd name="T25" fmla="*/ 1084262 h 1068"/>
              <a:gd name="T26" fmla="*/ 1004888 w 1345"/>
              <a:gd name="T27" fmla="*/ 1176337 h 1068"/>
              <a:gd name="T28" fmla="*/ 1325563 w 1345"/>
              <a:gd name="T29" fmla="*/ 1285875 h 1068"/>
              <a:gd name="T30" fmla="*/ 1349375 w 1345"/>
              <a:gd name="T31" fmla="*/ 1431925 h 1068"/>
              <a:gd name="T32" fmla="*/ 1558925 w 1345"/>
              <a:gd name="T33" fmla="*/ 1547812 h 1068"/>
              <a:gd name="T34" fmla="*/ 1690688 w 1345"/>
              <a:gd name="T35" fmla="*/ 1085850 h 1068"/>
              <a:gd name="T36" fmla="*/ 1643063 w 1345"/>
              <a:gd name="T37" fmla="*/ 1033462 h 1068"/>
              <a:gd name="T38" fmla="*/ 1658938 w 1345"/>
              <a:gd name="T39" fmla="*/ 947737 h 1068"/>
              <a:gd name="T40" fmla="*/ 1690688 w 1345"/>
              <a:gd name="T41" fmla="*/ 704850 h 1068"/>
              <a:gd name="T42" fmla="*/ 1825626 w 1345"/>
              <a:gd name="T43" fmla="*/ 609600 h 1068"/>
              <a:gd name="T44" fmla="*/ 1985963 w 1345"/>
              <a:gd name="T45" fmla="*/ 617537 h 1068"/>
              <a:gd name="T46" fmla="*/ 1995488 w 1345"/>
              <a:gd name="T47" fmla="*/ 312737 h 1068"/>
              <a:gd name="T48" fmla="*/ 1682751 w 1345"/>
              <a:gd name="T49" fmla="*/ 80962 h 1068"/>
              <a:gd name="T50" fmla="*/ 1519238 w 1345"/>
              <a:gd name="T51" fmla="*/ 12700 h 1068"/>
              <a:gd name="T52" fmla="*/ 1228725 w 1345"/>
              <a:gd name="T53" fmla="*/ 38100 h 1068"/>
              <a:gd name="T54" fmla="*/ 1166813 w 1345"/>
              <a:gd name="T55" fmla="*/ 42862 h 1068"/>
              <a:gd name="T56" fmla="*/ 1157288 w 1345"/>
              <a:gd name="T57" fmla="*/ 222250 h 1068"/>
              <a:gd name="T58" fmla="*/ 1290638 w 1345"/>
              <a:gd name="T59" fmla="*/ 328612 h 1068"/>
              <a:gd name="T60" fmla="*/ 1382713 w 1345"/>
              <a:gd name="T61" fmla="*/ 385762 h 1068"/>
              <a:gd name="T62" fmla="*/ 1377950 w 1345"/>
              <a:gd name="T63" fmla="*/ 655637 h 1068"/>
              <a:gd name="T64" fmla="*/ 1392238 w 1345"/>
              <a:gd name="T65" fmla="*/ 893762 h 1068"/>
              <a:gd name="T66" fmla="*/ 1143000 w 1345"/>
              <a:gd name="T67" fmla="*/ 884237 h 1068"/>
              <a:gd name="T68" fmla="*/ 1000125 w 1345"/>
              <a:gd name="T69" fmla="*/ 889000 h 1068"/>
              <a:gd name="T70" fmla="*/ 842963 w 1345"/>
              <a:gd name="T71" fmla="*/ 950912 h 1068"/>
              <a:gd name="T72" fmla="*/ 792163 w 1345"/>
              <a:gd name="T73" fmla="*/ 908050 h 1068"/>
              <a:gd name="T74" fmla="*/ 709613 w 1345"/>
              <a:gd name="T75" fmla="*/ 884237 h 1068"/>
              <a:gd name="T76" fmla="*/ 658813 w 1345"/>
              <a:gd name="T77" fmla="*/ 909637 h 1068"/>
              <a:gd name="T78" fmla="*/ 654050 w 1345"/>
              <a:gd name="T79" fmla="*/ 965200 h 1068"/>
              <a:gd name="T80" fmla="*/ 728663 w 1345"/>
              <a:gd name="T81" fmla="*/ 995362 h 1068"/>
              <a:gd name="T82" fmla="*/ 666750 w 1345"/>
              <a:gd name="T83" fmla="*/ 1079500 h 1068"/>
              <a:gd name="T84" fmla="*/ 509588 w 1345"/>
              <a:gd name="T85" fmla="*/ 1103312 h 1068"/>
              <a:gd name="T86" fmla="*/ 449263 w 1345"/>
              <a:gd name="T87" fmla="*/ 1203325 h 1068"/>
              <a:gd name="T88" fmla="*/ 371475 w 1345"/>
              <a:gd name="T89" fmla="*/ 1193800 h 1068"/>
              <a:gd name="T90" fmla="*/ 363538 w 1345"/>
              <a:gd name="T91" fmla="*/ 1057275 h 1068"/>
              <a:gd name="T92" fmla="*/ 220663 w 1345"/>
              <a:gd name="T93" fmla="*/ 1143000 h 1068"/>
              <a:gd name="T94" fmla="*/ 133350 w 1345"/>
              <a:gd name="T95" fmla="*/ 1152525 h 1068"/>
              <a:gd name="T96" fmla="*/ 114300 w 1345"/>
              <a:gd name="T97" fmla="*/ 1209675 h 1068"/>
              <a:gd name="T98" fmla="*/ 20638 w 1345"/>
              <a:gd name="T99" fmla="*/ 1314450 h 1068"/>
              <a:gd name="T100" fmla="*/ 19050 w 1345"/>
              <a:gd name="T101" fmla="*/ 1366837 h 1068"/>
              <a:gd name="T102" fmla="*/ 30163 w 1345"/>
              <a:gd name="T103" fmla="*/ 1493837 h 1068"/>
              <a:gd name="T104" fmla="*/ 123825 w 1345"/>
              <a:gd name="T105" fmla="*/ 1603375 h 1068"/>
              <a:gd name="T106" fmla="*/ 95250 w 1345"/>
              <a:gd name="T107" fmla="*/ 1695450 h 10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45"/>
              <a:gd name="T163" fmla="*/ 0 h 1068"/>
              <a:gd name="T164" fmla="*/ 1345 w 1345"/>
              <a:gd name="T165" fmla="*/ 1068 h 106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45" h="1068">
                <a:moveTo>
                  <a:pt x="60" y="1068"/>
                </a:moveTo>
                <a:lnTo>
                  <a:pt x="79" y="1062"/>
                </a:lnTo>
                <a:cubicBezTo>
                  <a:pt x="86" y="1060"/>
                  <a:pt x="93" y="1055"/>
                  <a:pt x="100" y="1055"/>
                </a:cubicBezTo>
                <a:cubicBezTo>
                  <a:pt x="107" y="1055"/>
                  <a:pt x="114" y="1060"/>
                  <a:pt x="120" y="1059"/>
                </a:cubicBezTo>
                <a:cubicBezTo>
                  <a:pt x="126" y="1058"/>
                  <a:pt x="130" y="1050"/>
                  <a:pt x="135" y="1047"/>
                </a:cubicBezTo>
                <a:cubicBezTo>
                  <a:pt x="140" y="1044"/>
                  <a:pt x="146" y="1048"/>
                  <a:pt x="150" y="1043"/>
                </a:cubicBezTo>
                <a:cubicBezTo>
                  <a:pt x="154" y="1038"/>
                  <a:pt x="153" y="1022"/>
                  <a:pt x="157" y="1016"/>
                </a:cubicBezTo>
                <a:cubicBezTo>
                  <a:pt x="161" y="1010"/>
                  <a:pt x="166" y="1010"/>
                  <a:pt x="172" y="1008"/>
                </a:cubicBezTo>
                <a:lnTo>
                  <a:pt x="193" y="1002"/>
                </a:lnTo>
                <a:lnTo>
                  <a:pt x="187" y="981"/>
                </a:lnTo>
                <a:cubicBezTo>
                  <a:pt x="188" y="975"/>
                  <a:pt x="186" y="975"/>
                  <a:pt x="196" y="968"/>
                </a:cubicBezTo>
                <a:cubicBezTo>
                  <a:pt x="206" y="961"/>
                  <a:pt x="254" y="954"/>
                  <a:pt x="247" y="941"/>
                </a:cubicBezTo>
                <a:cubicBezTo>
                  <a:pt x="240" y="928"/>
                  <a:pt x="163" y="906"/>
                  <a:pt x="151" y="890"/>
                </a:cubicBezTo>
                <a:cubicBezTo>
                  <a:pt x="139" y="874"/>
                  <a:pt x="176" y="859"/>
                  <a:pt x="175" y="843"/>
                </a:cubicBezTo>
                <a:cubicBezTo>
                  <a:pt x="174" y="827"/>
                  <a:pt x="148" y="804"/>
                  <a:pt x="147" y="795"/>
                </a:cubicBezTo>
                <a:cubicBezTo>
                  <a:pt x="146" y="786"/>
                  <a:pt x="162" y="786"/>
                  <a:pt x="171" y="788"/>
                </a:cubicBezTo>
                <a:cubicBezTo>
                  <a:pt x="180" y="790"/>
                  <a:pt x="182" y="814"/>
                  <a:pt x="202" y="810"/>
                </a:cubicBezTo>
                <a:cubicBezTo>
                  <a:pt x="222" y="806"/>
                  <a:pt x="257" y="763"/>
                  <a:pt x="289" y="761"/>
                </a:cubicBezTo>
                <a:cubicBezTo>
                  <a:pt x="321" y="759"/>
                  <a:pt x="362" y="782"/>
                  <a:pt x="393" y="797"/>
                </a:cubicBezTo>
                <a:cubicBezTo>
                  <a:pt x="424" y="812"/>
                  <a:pt x="453" y="841"/>
                  <a:pt x="477" y="852"/>
                </a:cubicBezTo>
                <a:cubicBezTo>
                  <a:pt x="501" y="863"/>
                  <a:pt x="527" y="874"/>
                  <a:pt x="538" y="863"/>
                </a:cubicBezTo>
                <a:cubicBezTo>
                  <a:pt x="549" y="852"/>
                  <a:pt x="562" y="815"/>
                  <a:pt x="546" y="783"/>
                </a:cubicBezTo>
                <a:cubicBezTo>
                  <a:pt x="530" y="751"/>
                  <a:pt x="451" y="688"/>
                  <a:pt x="444" y="672"/>
                </a:cubicBezTo>
                <a:cubicBezTo>
                  <a:pt x="437" y="656"/>
                  <a:pt x="490" y="697"/>
                  <a:pt x="504" y="686"/>
                </a:cubicBezTo>
                <a:cubicBezTo>
                  <a:pt x="518" y="675"/>
                  <a:pt x="515" y="603"/>
                  <a:pt x="529" y="603"/>
                </a:cubicBezTo>
                <a:cubicBezTo>
                  <a:pt x="543" y="603"/>
                  <a:pt x="578" y="662"/>
                  <a:pt x="589" y="683"/>
                </a:cubicBezTo>
                <a:cubicBezTo>
                  <a:pt x="600" y="704"/>
                  <a:pt x="587" y="718"/>
                  <a:pt x="594" y="728"/>
                </a:cubicBezTo>
                <a:cubicBezTo>
                  <a:pt x="601" y="738"/>
                  <a:pt x="607" y="744"/>
                  <a:pt x="633" y="741"/>
                </a:cubicBezTo>
                <a:cubicBezTo>
                  <a:pt x="659" y="738"/>
                  <a:pt x="714" y="699"/>
                  <a:pt x="748" y="711"/>
                </a:cubicBezTo>
                <a:cubicBezTo>
                  <a:pt x="782" y="723"/>
                  <a:pt x="817" y="785"/>
                  <a:pt x="835" y="810"/>
                </a:cubicBezTo>
                <a:cubicBezTo>
                  <a:pt x="853" y="835"/>
                  <a:pt x="853" y="845"/>
                  <a:pt x="855" y="860"/>
                </a:cubicBezTo>
                <a:cubicBezTo>
                  <a:pt x="857" y="875"/>
                  <a:pt x="844" y="895"/>
                  <a:pt x="850" y="902"/>
                </a:cubicBezTo>
                <a:cubicBezTo>
                  <a:pt x="856" y="909"/>
                  <a:pt x="867" y="887"/>
                  <a:pt x="889" y="899"/>
                </a:cubicBezTo>
                <a:cubicBezTo>
                  <a:pt x="911" y="911"/>
                  <a:pt x="954" y="1007"/>
                  <a:pt x="982" y="975"/>
                </a:cubicBezTo>
                <a:cubicBezTo>
                  <a:pt x="1010" y="943"/>
                  <a:pt x="1043" y="752"/>
                  <a:pt x="1057" y="704"/>
                </a:cubicBezTo>
                <a:lnTo>
                  <a:pt x="1065" y="684"/>
                </a:lnTo>
                <a:lnTo>
                  <a:pt x="1050" y="672"/>
                </a:lnTo>
                <a:cubicBezTo>
                  <a:pt x="1045" y="667"/>
                  <a:pt x="1039" y="658"/>
                  <a:pt x="1035" y="651"/>
                </a:cubicBezTo>
                <a:cubicBezTo>
                  <a:pt x="1031" y="644"/>
                  <a:pt x="1024" y="639"/>
                  <a:pt x="1026" y="630"/>
                </a:cubicBezTo>
                <a:cubicBezTo>
                  <a:pt x="1028" y="621"/>
                  <a:pt x="1030" y="615"/>
                  <a:pt x="1045" y="597"/>
                </a:cubicBezTo>
                <a:cubicBezTo>
                  <a:pt x="1060" y="579"/>
                  <a:pt x="1113" y="544"/>
                  <a:pt x="1116" y="519"/>
                </a:cubicBezTo>
                <a:cubicBezTo>
                  <a:pt x="1119" y="494"/>
                  <a:pt x="1061" y="459"/>
                  <a:pt x="1065" y="444"/>
                </a:cubicBezTo>
                <a:cubicBezTo>
                  <a:pt x="1069" y="429"/>
                  <a:pt x="1126" y="438"/>
                  <a:pt x="1140" y="428"/>
                </a:cubicBezTo>
                <a:cubicBezTo>
                  <a:pt x="1154" y="418"/>
                  <a:pt x="1139" y="390"/>
                  <a:pt x="1150" y="384"/>
                </a:cubicBezTo>
                <a:cubicBezTo>
                  <a:pt x="1161" y="378"/>
                  <a:pt x="1189" y="389"/>
                  <a:pt x="1206" y="390"/>
                </a:cubicBezTo>
                <a:cubicBezTo>
                  <a:pt x="1223" y="391"/>
                  <a:pt x="1228" y="391"/>
                  <a:pt x="1251" y="389"/>
                </a:cubicBezTo>
                <a:cubicBezTo>
                  <a:pt x="1274" y="387"/>
                  <a:pt x="1343" y="409"/>
                  <a:pt x="1344" y="377"/>
                </a:cubicBezTo>
                <a:cubicBezTo>
                  <a:pt x="1345" y="345"/>
                  <a:pt x="1285" y="242"/>
                  <a:pt x="1257" y="197"/>
                </a:cubicBezTo>
                <a:cubicBezTo>
                  <a:pt x="1229" y="152"/>
                  <a:pt x="1206" y="128"/>
                  <a:pt x="1173" y="104"/>
                </a:cubicBezTo>
                <a:cubicBezTo>
                  <a:pt x="1140" y="80"/>
                  <a:pt x="1089" y="63"/>
                  <a:pt x="1060" y="51"/>
                </a:cubicBezTo>
                <a:cubicBezTo>
                  <a:pt x="1031" y="39"/>
                  <a:pt x="1017" y="37"/>
                  <a:pt x="1000" y="30"/>
                </a:cubicBezTo>
                <a:cubicBezTo>
                  <a:pt x="983" y="23"/>
                  <a:pt x="976" y="10"/>
                  <a:pt x="957" y="8"/>
                </a:cubicBezTo>
                <a:cubicBezTo>
                  <a:pt x="938" y="6"/>
                  <a:pt x="918" y="14"/>
                  <a:pt x="888" y="17"/>
                </a:cubicBezTo>
                <a:cubicBezTo>
                  <a:pt x="858" y="20"/>
                  <a:pt x="798" y="27"/>
                  <a:pt x="774" y="24"/>
                </a:cubicBezTo>
                <a:cubicBezTo>
                  <a:pt x="750" y="21"/>
                  <a:pt x="750" y="0"/>
                  <a:pt x="744" y="0"/>
                </a:cubicBezTo>
                <a:cubicBezTo>
                  <a:pt x="738" y="0"/>
                  <a:pt x="740" y="16"/>
                  <a:pt x="735" y="27"/>
                </a:cubicBezTo>
                <a:cubicBezTo>
                  <a:pt x="730" y="38"/>
                  <a:pt x="713" y="47"/>
                  <a:pt x="712" y="66"/>
                </a:cubicBezTo>
                <a:cubicBezTo>
                  <a:pt x="711" y="85"/>
                  <a:pt x="722" y="124"/>
                  <a:pt x="729" y="140"/>
                </a:cubicBezTo>
                <a:cubicBezTo>
                  <a:pt x="736" y="156"/>
                  <a:pt x="743" y="150"/>
                  <a:pt x="757" y="161"/>
                </a:cubicBezTo>
                <a:cubicBezTo>
                  <a:pt x="771" y="172"/>
                  <a:pt x="803" y="192"/>
                  <a:pt x="813" y="207"/>
                </a:cubicBezTo>
                <a:cubicBezTo>
                  <a:pt x="823" y="222"/>
                  <a:pt x="811" y="245"/>
                  <a:pt x="820" y="251"/>
                </a:cubicBezTo>
                <a:cubicBezTo>
                  <a:pt x="829" y="257"/>
                  <a:pt x="863" y="232"/>
                  <a:pt x="871" y="243"/>
                </a:cubicBezTo>
                <a:cubicBezTo>
                  <a:pt x="879" y="254"/>
                  <a:pt x="870" y="290"/>
                  <a:pt x="870" y="318"/>
                </a:cubicBezTo>
                <a:cubicBezTo>
                  <a:pt x="870" y="346"/>
                  <a:pt x="866" y="390"/>
                  <a:pt x="868" y="413"/>
                </a:cubicBezTo>
                <a:cubicBezTo>
                  <a:pt x="870" y="436"/>
                  <a:pt x="882" y="434"/>
                  <a:pt x="883" y="459"/>
                </a:cubicBezTo>
                <a:cubicBezTo>
                  <a:pt x="884" y="484"/>
                  <a:pt x="900" y="548"/>
                  <a:pt x="877" y="563"/>
                </a:cubicBezTo>
                <a:cubicBezTo>
                  <a:pt x="854" y="578"/>
                  <a:pt x="773" y="552"/>
                  <a:pt x="747" y="551"/>
                </a:cubicBezTo>
                <a:cubicBezTo>
                  <a:pt x="721" y="550"/>
                  <a:pt x="733" y="563"/>
                  <a:pt x="720" y="557"/>
                </a:cubicBezTo>
                <a:cubicBezTo>
                  <a:pt x="707" y="551"/>
                  <a:pt x="685" y="515"/>
                  <a:pt x="670" y="515"/>
                </a:cubicBezTo>
                <a:cubicBezTo>
                  <a:pt x="655" y="515"/>
                  <a:pt x="641" y="559"/>
                  <a:pt x="630" y="560"/>
                </a:cubicBezTo>
                <a:cubicBezTo>
                  <a:pt x="619" y="561"/>
                  <a:pt x="617" y="513"/>
                  <a:pt x="601" y="519"/>
                </a:cubicBezTo>
                <a:cubicBezTo>
                  <a:pt x="585" y="525"/>
                  <a:pt x="544" y="589"/>
                  <a:pt x="531" y="599"/>
                </a:cubicBezTo>
                <a:cubicBezTo>
                  <a:pt x="518" y="609"/>
                  <a:pt x="525" y="582"/>
                  <a:pt x="520" y="578"/>
                </a:cubicBezTo>
                <a:cubicBezTo>
                  <a:pt x="515" y="574"/>
                  <a:pt x="505" y="578"/>
                  <a:pt x="499" y="572"/>
                </a:cubicBezTo>
                <a:cubicBezTo>
                  <a:pt x="493" y="566"/>
                  <a:pt x="492" y="541"/>
                  <a:pt x="483" y="539"/>
                </a:cubicBezTo>
                <a:cubicBezTo>
                  <a:pt x="474" y="537"/>
                  <a:pt x="455" y="555"/>
                  <a:pt x="447" y="557"/>
                </a:cubicBezTo>
                <a:cubicBezTo>
                  <a:pt x="439" y="559"/>
                  <a:pt x="440" y="551"/>
                  <a:pt x="435" y="554"/>
                </a:cubicBezTo>
                <a:cubicBezTo>
                  <a:pt x="430" y="557"/>
                  <a:pt x="421" y="568"/>
                  <a:pt x="415" y="573"/>
                </a:cubicBezTo>
                <a:cubicBezTo>
                  <a:pt x="409" y="578"/>
                  <a:pt x="396" y="579"/>
                  <a:pt x="396" y="585"/>
                </a:cubicBezTo>
                <a:cubicBezTo>
                  <a:pt x="396" y="591"/>
                  <a:pt x="408" y="600"/>
                  <a:pt x="412" y="608"/>
                </a:cubicBezTo>
                <a:cubicBezTo>
                  <a:pt x="416" y="616"/>
                  <a:pt x="413" y="629"/>
                  <a:pt x="421" y="632"/>
                </a:cubicBezTo>
                <a:cubicBezTo>
                  <a:pt x="429" y="635"/>
                  <a:pt x="456" y="621"/>
                  <a:pt x="459" y="627"/>
                </a:cubicBezTo>
                <a:cubicBezTo>
                  <a:pt x="462" y="633"/>
                  <a:pt x="445" y="660"/>
                  <a:pt x="439" y="669"/>
                </a:cubicBezTo>
                <a:cubicBezTo>
                  <a:pt x="433" y="678"/>
                  <a:pt x="425" y="672"/>
                  <a:pt x="420" y="680"/>
                </a:cubicBezTo>
                <a:cubicBezTo>
                  <a:pt x="415" y="688"/>
                  <a:pt x="422" y="715"/>
                  <a:pt x="406" y="717"/>
                </a:cubicBezTo>
                <a:cubicBezTo>
                  <a:pt x="390" y="719"/>
                  <a:pt x="339" y="698"/>
                  <a:pt x="321" y="695"/>
                </a:cubicBezTo>
                <a:cubicBezTo>
                  <a:pt x="303" y="692"/>
                  <a:pt x="301" y="691"/>
                  <a:pt x="295" y="701"/>
                </a:cubicBezTo>
                <a:cubicBezTo>
                  <a:pt x="289" y="711"/>
                  <a:pt x="288" y="751"/>
                  <a:pt x="283" y="758"/>
                </a:cubicBezTo>
                <a:cubicBezTo>
                  <a:pt x="278" y="765"/>
                  <a:pt x="272" y="745"/>
                  <a:pt x="264" y="744"/>
                </a:cubicBezTo>
                <a:cubicBezTo>
                  <a:pt x="256" y="743"/>
                  <a:pt x="237" y="759"/>
                  <a:pt x="234" y="752"/>
                </a:cubicBezTo>
                <a:cubicBezTo>
                  <a:pt x="231" y="745"/>
                  <a:pt x="244" y="715"/>
                  <a:pt x="243" y="701"/>
                </a:cubicBezTo>
                <a:cubicBezTo>
                  <a:pt x="242" y="687"/>
                  <a:pt x="241" y="662"/>
                  <a:pt x="229" y="666"/>
                </a:cubicBezTo>
                <a:cubicBezTo>
                  <a:pt x="217" y="670"/>
                  <a:pt x="184" y="714"/>
                  <a:pt x="169" y="723"/>
                </a:cubicBezTo>
                <a:cubicBezTo>
                  <a:pt x="154" y="732"/>
                  <a:pt x="149" y="720"/>
                  <a:pt x="139" y="720"/>
                </a:cubicBezTo>
                <a:cubicBezTo>
                  <a:pt x="129" y="720"/>
                  <a:pt x="120" y="724"/>
                  <a:pt x="111" y="725"/>
                </a:cubicBezTo>
                <a:cubicBezTo>
                  <a:pt x="102" y="726"/>
                  <a:pt x="89" y="723"/>
                  <a:pt x="84" y="726"/>
                </a:cubicBezTo>
                <a:cubicBezTo>
                  <a:pt x="79" y="729"/>
                  <a:pt x="84" y="735"/>
                  <a:pt x="82" y="741"/>
                </a:cubicBezTo>
                <a:cubicBezTo>
                  <a:pt x="80" y="747"/>
                  <a:pt x="73" y="754"/>
                  <a:pt x="72" y="762"/>
                </a:cubicBezTo>
                <a:cubicBezTo>
                  <a:pt x="71" y="770"/>
                  <a:pt x="88" y="780"/>
                  <a:pt x="78" y="791"/>
                </a:cubicBezTo>
                <a:cubicBezTo>
                  <a:pt x="68" y="802"/>
                  <a:pt x="25" y="819"/>
                  <a:pt x="13" y="828"/>
                </a:cubicBezTo>
                <a:cubicBezTo>
                  <a:pt x="1" y="837"/>
                  <a:pt x="6" y="838"/>
                  <a:pt x="6" y="843"/>
                </a:cubicBezTo>
                <a:cubicBezTo>
                  <a:pt x="6" y="848"/>
                  <a:pt x="7" y="855"/>
                  <a:pt x="12" y="861"/>
                </a:cubicBezTo>
                <a:cubicBezTo>
                  <a:pt x="17" y="867"/>
                  <a:pt x="36" y="866"/>
                  <a:pt x="37" y="879"/>
                </a:cubicBezTo>
                <a:cubicBezTo>
                  <a:pt x="38" y="892"/>
                  <a:pt x="24" y="925"/>
                  <a:pt x="19" y="941"/>
                </a:cubicBezTo>
                <a:cubicBezTo>
                  <a:pt x="14" y="957"/>
                  <a:pt x="0" y="963"/>
                  <a:pt x="10" y="974"/>
                </a:cubicBezTo>
                <a:cubicBezTo>
                  <a:pt x="20" y="985"/>
                  <a:pt x="70" y="998"/>
                  <a:pt x="78" y="1010"/>
                </a:cubicBezTo>
                <a:cubicBezTo>
                  <a:pt x="86" y="1022"/>
                  <a:pt x="64" y="1036"/>
                  <a:pt x="61" y="1046"/>
                </a:cubicBezTo>
                <a:lnTo>
                  <a:pt x="60" y="1068"/>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6175" name="Freeform 67"/>
          <p:cNvSpPr>
            <a:spLocks/>
          </p:cNvSpPr>
          <p:nvPr/>
        </p:nvSpPr>
        <p:spPr bwMode="auto">
          <a:xfrm>
            <a:off x="5111750" y="1914525"/>
            <a:ext cx="87313" cy="115888"/>
          </a:xfrm>
          <a:custGeom>
            <a:avLst/>
            <a:gdLst>
              <a:gd name="T0" fmla="*/ 12700 w 55"/>
              <a:gd name="T1" fmla="*/ 17463 h 73"/>
              <a:gd name="T2" fmla="*/ 36513 w 55"/>
              <a:gd name="T3" fmla="*/ 4763 h 73"/>
              <a:gd name="T4" fmla="*/ 73025 w 55"/>
              <a:gd name="T5" fmla="*/ 42863 h 73"/>
              <a:gd name="T6" fmla="*/ 73025 w 55"/>
              <a:gd name="T7" fmla="*/ 69850 h 73"/>
              <a:gd name="T8" fmla="*/ 87313 w 55"/>
              <a:gd name="T9" fmla="*/ 95250 h 73"/>
              <a:gd name="T10" fmla="*/ 73025 w 55"/>
              <a:gd name="T11" fmla="*/ 112713 h 73"/>
              <a:gd name="T12" fmla="*/ 53975 w 55"/>
              <a:gd name="T13" fmla="*/ 103188 h 73"/>
              <a:gd name="T14" fmla="*/ 30163 w 55"/>
              <a:gd name="T15" fmla="*/ 112713 h 73"/>
              <a:gd name="T16" fmla="*/ 3175 w 55"/>
              <a:gd name="T17" fmla="*/ 80963 h 73"/>
              <a:gd name="T18" fmla="*/ 12700 w 55"/>
              <a:gd name="T19" fmla="*/ 60325 h 73"/>
              <a:gd name="T20" fmla="*/ 36513 w 55"/>
              <a:gd name="T21" fmla="*/ 47625 h 73"/>
              <a:gd name="T22" fmla="*/ 12700 w 55"/>
              <a:gd name="T23" fmla="*/ 17463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73"/>
              <a:gd name="T38" fmla="*/ 55 w 55"/>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73">
                <a:moveTo>
                  <a:pt x="8" y="11"/>
                </a:moveTo>
                <a:cubicBezTo>
                  <a:pt x="9" y="7"/>
                  <a:pt x="17" y="0"/>
                  <a:pt x="23" y="3"/>
                </a:cubicBezTo>
                <a:cubicBezTo>
                  <a:pt x="29" y="6"/>
                  <a:pt x="42" y="20"/>
                  <a:pt x="46" y="27"/>
                </a:cubicBezTo>
                <a:cubicBezTo>
                  <a:pt x="50" y="34"/>
                  <a:pt x="45" y="39"/>
                  <a:pt x="46" y="44"/>
                </a:cubicBezTo>
                <a:cubicBezTo>
                  <a:pt x="47" y="49"/>
                  <a:pt x="55" y="56"/>
                  <a:pt x="55" y="60"/>
                </a:cubicBezTo>
                <a:cubicBezTo>
                  <a:pt x="55" y="64"/>
                  <a:pt x="49" y="70"/>
                  <a:pt x="46" y="71"/>
                </a:cubicBezTo>
                <a:cubicBezTo>
                  <a:pt x="43" y="72"/>
                  <a:pt x="38" y="65"/>
                  <a:pt x="34" y="65"/>
                </a:cubicBezTo>
                <a:cubicBezTo>
                  <a:pt x="30" y="65"/>
                  <a:pt x="24" y="73"/>
                  <a:pt x="19" y="71"/>
                </a:cubicBezTo>
                <a:cubicBezTo>
                  <a:pt x="14" y="69"/>
                  <a:pt x="4" y="56"/>
                  <a:pt x="2" y="51"/>
                </a:cubicBezTo>
                <a:cubicBezTo>
                  <a:pt x="0" y="46"/>
                  <a:pt x="5" y="41"/>
                  <a:pt x="8" y="38"/>
                </a:cubicBezTo>
                <a:cubicBezTo>
                  <a:pt x="11" y="35"/>
                  <a:pt x="23" y="34"/>
                  <a:pt x="23" y="30"/>
                </a:cubicBezTo>
                <a:cubicBezTo>
                  <a:pt x="23" y="26"/>
                  <a:pt x="11" y="15"/>
                  <a:pt x="8" y="11"/>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pic>
        <p:nvPicPr>
          <p:cNvPr id="6176" name="Picture 68" descr="uss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91538" y="1528763"/>
            <a:ext cx="455612"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4" name="Picture 76" descr="uss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64463" y="15255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245" name="Picture 77" descr="uss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7013" y="17160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246" name="Picture 78" descr="uss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27963" y="19700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249" name="Picture 81"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23125" y="2006600"/>
            <a:ext cx="220663" cy="1317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3" name="Group 107"/>
          <p:cNvGrpSpPr>
            <a:grpSpLocks/>
          </p:cNvGrpSpPr>
          <p:nvPr/>
        </p:nvGrpSpPr>
        <p:grpSpPr bwMode="auto">
          <a:xfrm>
            <a:off x="2586038" y="2495550"/>
            <a:ext cx="230187" cy="144463"/>
            <a:chOff x="1097" y="1904"/>
            <a:chExt cx="145" cy="91"/>
          </a:xfrm>
        </p:grpSpPr>
        <p:pic>
          <p:nvPicPr>
            <p:cNvPr id="6307" name="Picture 108" descr="us-flag-stars-top-r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7" y="1904"/>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308" name="Rectangle 109"/>
            <p:cNvSpPr>
              <a:spLocks noChangeArrowheads="1"/>
            </p:cNvSpPr>
            <p:nvPr/>
          </p:nvSpPr>
          <p:spPr bwMode="auto">
            <a:xfrm>
              <a:off x="1186" y="1920"/>
              <a:ext cx="56" cy="75"/>
            </a:xfrm>
            <a:prstGeom prst="rect">
              <a:avLst/>
            </a:prstGeom>
            <a:solidFill>
              <a:srgbClr val="FF0000"/>
            </a:solidFill>
            <a:ln w="9525">
              <a:solidFill>
                <a:schemeClr val="tx1"/>
              </a:solidFill>
              <a:miter lim="800000"/>
              <a:headEnd/>
              <a:tailEnd/>
            </a:ln>
          </p:spPr>
          <p:txBody>
            <a:bodyPr wrap="none" anchor="ctr"/>
            <a:lstStyle/>
            <a:p>
              <a:pPr algn="ctr"/>
              <a:r>
                <a:rPr lang="en-US" sz="1000" b="1">
                  <a:solidFill>
                    <a:schemeClr val="bg1"/>
                  </a:solidFill>
                </a:rPr>
                <a:t>1</a:t>
              </a:r>
            </a:p>
          </p:txBody>
        </p:sp>
      </p:grpSp>
      <p:grpSp>
        <p:nvGrpSpPr>
          <p:cNvPr id="4" name="Group 110"/>
          <p:cNvGrpSpPr>
            <a:grpSpLocks/>
          </p:cNvGrpSpPr>
          <p:nvPr/>
        </p:nvGrpSpPr>
        <p:grpSpPr bwMode="auto">
          <a:xfrm>
            <a:off x="2908300" y="2505075"/>
            <a:ext cx="249238" cy="119063"/>
            <a:chOff x="2272" y="1678"/>
            <a:chExt cx="157" cy="75"/>
          </a:xfrm>
        </p:grpSpPr>
        <p:pic>
          <p:nvPicPr>
            <p:cNvPr id="6305" name="Picture 111" descr="union-jac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72" y="1680"/>
              <a:ext cx="153" cy="7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306" name="Rectangle 112"/>
            <p:cNvSpPr>
              <a:spLocks noChangeArrowheads="1"/>
            </p:cNvSpPr>
            <p:nvPr/>
          </p:nvSpPr>
          <p:spPr bwMode="auto">
            <a:xfrm>
              <a:off x="2373" y="1678"/>
              <a:ext cx="56" cy="75"/>
            </a:xfrm>
            <a:prstGeom prst="rect">
              <a:avLst/>
            </a:prstGeom>
            <a:solidFill>
              <a:srgbClr val="FF0000"/>
            </a:solidFill>
            <a:ln w="9525">
              <a:solidFill>
                <a:schemeClr val="tx1"/>
              </a:solidFill>
              <a:miter lim="800000"/>
              <a:headEnd/>
              <a:tailEnd/>
            </a:ln>
          </p:spPr>
          <p:txBody>
            <a:bodyPr wrap="none" anchor="ctr"/>
            <a:lstStyle/>
            <a:p>
              <a:pPr algn="ctr"/>
              <a:r>
                <a:rPr lang="en-US" sz="1000" b="1">
                  <a:solidFill>
                    <a:schemeClr val="bg1"/>
                  </a:solidFill>
                </a:rPr>
                <a:t>2</a:t>
              </a:r>
            </a:p>
          </p:txBody>
        </p:sp>
      </p:grpSp>
      <p:sp>
        <p:nvSpPr>
          <p:cNvPr id="7281" name="AutoShape 113"/>
          <p:cNvSpPr>
            <a:spLocks noChangeArrowheads="1"/>
          </p:cNvSpPr>
          <p:nvPr/>
        </p:nvSpPr>
        <p:spPr bwMode="auto">
          <a:xfrm>
            <a:off x="2465388" y="2259013"/>
            <a:ext cx="765175" cy="207962"/>
          </a:xfrm>
          <a:prstGeom prst="roundRect">
            <a:avLst>
              <a:gd name="adj" fmla="val 16667"/>
            </a:avLst>
          </a:prstGeom>
          <a:solidFill>
            <a:srgbClr val="FF0000"/>
          </a:solidFill>
          <a:ln w="12700">
            <a:solidFill>
              <a:srgbClr val="000080"/>
            </a:solidFill>
            <a:round/>
            <a:headEnd/>
            <a:tailEnd/>
          </a:ln>
        </p:spPr>
        <p:txBody>
          <a:bodyPr wrap="none" anchor="ctr"/>
          <a:lstStyle/>
          <a:p>
            <a:pPr algn="ctr"/>
            <a:r>
              <a:rPr lang="en-US" sz="800" b="1">
                <a:solidFill>
                  <a:schemeClr val="bg1"/>
                </a:solidFill>
              </a:rPr>
              <a:t>21</a:t>
            </a:r>
            <a:r>
              <a:rPr lang="en-US" sz="800" b="1" baseline="30000">
                <a:solidFill>
                  <a:schemeClr val="bg1"/>
                </a:solidFill>
              </a:rPr>
              <a:t>th</a:t>
            </a:r>
            <a:r>
              <a:rPr lang="en-US" sz="800" b="1">
                <a:solidFill>
                  <a:schemeClr val="bg1"/>
                </a:solidFill>
              </a:rPr>
              <a:t> Army Grp</a:t>
            </a:r>
          </a:p>
          <a:p>
            <a:pPr algn="ctr"/>
            <a:r>
              <a:rPr lang="en-US" sz="600" b="1">
                <a:solidFill>
                  <a:schemeClr val="bg1"/>
                </a:solidFill>
              </a:rPr>
              <a:t>Montgomery</a:t>
            </a:r>
          </a:p>
        </p:txBody>
      </p:sp>
      <p:sp>
        <p:nvSpPr>
          <p:cNvPr id="7302" name="Freeform 134"/>
          <p:cNvSpPr>
            <a:spLocks/>
          </p:cNvSpPr>
          <p:nvPr/>
        </p:nvSpPr>
        <p:spPr bwMode="auto">
          <a:xfrm>
            <a:off x="2714625" y="2571750"/>
            <a:ext cx="47625" cy="228600"/>
          </a:xfrm>
          <a:custGeom>
            <a:avLst/>
            <a:gdLst>
              <a:gd name="T0" fmla="*/ 0 w 30"/>
              <a:gd name="T1" fmla="*/ 0 h 144"/>
              <a:gd name="T2" fmla="*/ 44450 w 30"/>
              <a:gd name="T3" fmla="*/ 73025 h 144"/>
              <a:gd name="T4" fmla="*/ 19050 w 30"/>
              <a:gd name="T5" fmla="*/ 228600 h 144"/>
              <a:gd name="T6" fmla="*/ 0 60000 65536"/>
              <a:gd name="T7" fmla="*/ 0 60000 65536"/>
              <a:gd name="T8" fmla="*/ 0 60000 65536"/>
              <a:gd name="T9" fmla="*/ 0 w 30"/>
              <a:gd name="T10" fmla="*/ 0 h 144"/>
              <a:gd name="T11" fmla="*/ 30 w 30"/>
              <a:gd name="T12" fmla="*/ 144 h 144"/>
            </a:gdLst>
            <a:ahLst/>
            <a:cxnLst>
              <a:cxn ang="T6">
                <a:pos x="T0" y="T1"/>
              </a:cxn>
              <a:cxn ang="T7">
                <a:pos x="T2" y="T3"/>
              </a:cxn>
              <a:cxn ang="T8">
                <a:pos x="T4" y="T5"/>
              </a:cxn>
            </a:cxnLst>
            <a:rect l="T9" t="T10" r="T11" b="T12"/>
            <a:pathLst>
              <a:path w="30" h="144">
                <a:moveTo>
                  <a:pt x="0" y="0"/>
                </a:moveTo>
                <a:cubicBezTo>
                  <a:pt x="5" y="8"/>
                  <a:pt x="26" y="22"/>
                  <a:pt x="28" y="46"/>
                </a:cubicBezTo>
                <a:cubicBezTo>
                  <a:pt x="30" y="70"/>
                  <a:pt x="15" y="124"/>
                  <a:pt x="12" y="144"/>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7303" name="Freeform 135"/>
          <p:cNvSpPr>
            <a:spLocks/>
          </p:cNvSpPr>
          <p:nvPr/>
        </p:nvSpPr>
        <p:spPr bwMode="auto">
          <a:xfrm>
            <a:off x="2809875" y="2593975"/>
            <a:ext cx="196850" cy="231775"/>
          </a:xfrm>
          <a:custGeom>
            <a:avLst/>
            <a:gdLst>
              <a:gd name="T0" fmla="*/ 196850 w 124"/>
              <a:gd name="T1" fmla="*/ 0 h 146"/>
              <a:gd name="T2" fmla="*/ 98425 w 124"/>
              <a:gd name="T3" fmla="*/ 73025 h 146"/>
              <a:gd name="T4" fmla="*/ 0 w 124"/>
              <a:gd name="T5" fmla="*/ 231775 h 146"/>
              <a:gd name="T6" fmla="*/ 0 60000 65536"/>
              <a:gd name="T7" fmla="*/ 0 60000 65536"/>
              <a:gd name="T8" fmla="*/ 0 60000 65536"/>
              <a:gd name="T9" fmla="*/ 0 w 124"/>
              <a:gd name="T10" fmla="*/ 0 h 146"/>
              <a:gd name="T11" fmla="*/ 124 w 124"/>
              <a:gd name="T12" fmla="*/ 146 h 146"/>
            </a:gdLst>
            <a:ahLst/>
            <a:cxnLst>
              <a:cxn ang="T6">
                <a:pos x="T0" y="T1"/>
              </a:cxn>
              <a:cxn ang="T7">
                <a:pos x="T2" y="T3"/>
              </a:cxn>
              <a:cxn ang="T8">
                <a:pos x="T4" y="T5"/>
              </a:cxn>
            </a:cxnLst>
            <a:rect l="T9" t="T10" r="T11" b="T12"/>
            <a:pathLst>
              <a:path w="124" h="146">
                <a:moveTo>
                  <a:pt x="124" y="0"/>
                </a:moveTo>
                <a:cubicBezTo>
                  <a:pt x="114" y="8"/>
                  <a:pt x="83" y="22"/>
                  <a:pt x="62" y="46"/>
                </a:cubicBezTo>
                <a:cubicBezTo>
                  <a:pt x="41" y="70"/>
                  <a:pt x="13" y="125"/>
                  <a:pt x="0" y="146"/>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pic>
        <p:nvPicPr>
          <p:cNvPr id="7306" name="Picture 138" descr="us-flag-stars-top-r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1288" y="2805113"/>
            <a:ext cx="80962" cy="492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07" name="Picture 139" descr="union-jack"/>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78125" y="2843213"/>
            <a:ext cx="90488" cy="4286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88" name="Picture 140"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2475" y="2320925"/>
            <a:ext cx="4445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9" name="Picture 141"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19675" y="3533775"/>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0" name="Picture 142"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62588" y="3079750"/>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1" name="Picture 143"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1888" y="2838450"/>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2" name="Picture 144"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5963" y="1479550"/>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6193" name="Picture 145"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18063" y="463550"/>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7314" name="Picture 146"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2138" y="3221038"/>
            <a:ext cx="2921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5" name="Picture 147"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05475" y="4543425"/>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7" name="Picture 149"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1600" y="5810250"/>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59"/>
          <p:cNvGrpSpPr>
            <a:grpSpLocks/>
          </p:cNvGrpSpPr>
          <p:nvPr/>
        </p:nvGrpSpPr>
        <p:grpSpPr bwMode="auto">
          <a:xfrm>
            <a:off x="3608388" y="4498975"/>
            <a:ext cx="230187" cy="144463"/>
            <a:chOff x="1627" y="1974"/>
            <a:chExt cx="145" cy="91"/>
          </a:xfrm>
        </p:grpSpPr>
        <p:pic>
          <p:nvPicPr>
            <p:cNvPr id="6303" name="Picture 160" descr="us-flag-stars-top-r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27" y="1974"/>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304" name="Rectangle 161"/>
            <p:cNvSpPr>
              <a:spLocks noChangeArrowheads="1"/>
            </p:cNvSpPr>
            <p:nvPr/>
          </p:nvSpPr>
          <p:spPr bwMode="auto">
            <a:xfrm>
              <a:off x="1716" y="1990"/>
              <a:ext cx="56" cy="75"/>
            </a:xfrm>
            <a:prstGeom prst="rect">
              <a:avLst/>
            </a:prstGeom>
            <a:solidFill>
              <a:schemeClr val="bg1"/>
            </a:solidFill>
            <a:ln w="9525">
              <a:solidFill>
                <a:schemeClr val="tx1"/>
              </a:solidFill>
              <a:miter lim="800000"/>
              <a:headEnd/>
              <a:tailEnd/>
            </a:ln>
          </p:spPr>
          <p:txBody>
            <a:bodyPr wrap="none" anchor="ctr"/>
            <a:lstStyle/>
            <a:p>
              <a:pPr algn="ctr"/>
              <a:r>
                <a:rPr lang="en-US" sz="1000" b="1">
                  <a:solidFill>
                    <a:schemeClr val="accent2"/>
                  </a:solidFill>
                </a:rPr>
                <a:t>7</a:t>
              </a:r>
            </a:p>
          </p:txBody>
        </p:sp>
      </p:grpSp>
      <p:grpSp>
        <p:nvGrpSpPr>
          <p:cNvPr id="6" name="Group 162"/>
          <p:cNvGrpSpPr>
            <a:grpSpLocks/>
          </p:cNvGrpSpPr>
          <p:nvPr/>
        </p:nvGrpSpPr>
        <p:grpSpPr bwMode="auto">
          <a:xfrm>
            <a:off x="3760788" y="3465513"/>
            <a:ext cx="220662" cy="149225"/>
            <a:chOff x="1833" y="1895"/>
            <a:chExt cx="139" cy="94"/>
          </a:xfrm>
        </p:grpSpPr>
        <p:pic>
          <p:nvPicPr>
            <p:cNvPr id="6301" name="Picture 163" descr="French fla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33" y="1895"/>
              <a:ext cx="135" cy="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302" name="Rectangle 164"/>
            <p:cNvSpPr>
              <a:spLocks noChangeArrowheads="1"/>
            </p:cNvSpPr>
            <p:nvPr/>
          </p:nvSpPr>
          <p:spPr bwMode="auto">
            <a:xfrm>
              <a:off x="1916" y="1914"/>
              <a:ext cx="56" cy="75"/>
            </a:xfrm>
            <a:prstGeom prst="rect">
              <a:avLst/>
            </a:prstGeom>
            <a:solidFill>
              <a:schemeClr val="bg1"/>
            </a:solidFill>
            <a:ln w="9525">
              <a:solidFill>
                <a:schemeClr val="tx1"/>
              </a:solidFill>
              <a:miter lim="800000"/>
              <a:headEnd/>
              <a:tailEnd/>
            </a:ln>
          </p:spPr>
          <p:txBody>
            <a:bodyPr wrap="none" anchor="ctr"/>
            <a:lstStyle/>
            <a:p>
              <a:pPr algn="ctr"/>
              <a:r>
                <a:rPr lang="en-US" sz="1000" b="1">
                  <a:solidFill>
                    <a:schemeClr val="accent2"/>
                  </a:solidFill>
                </a:rPr>
                <a:t>1</a:t>
              </a:r>
            </a:p>
          </p:txBody>
        </p:sp>
      </p:grpSp>
      <p:pic>
        <p:nvPicPr>
          <p:cNvPr id="7337" name="Picture 169"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4337050"/>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39" name="Picture 171"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67075" y="2789238"/>
            <a:ext cx="146050" cy="873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201" name="AutoShape 180"/>
          <p:cNvSpPr>
            <a:spLocks noChangeArrowheads="1"/>
          </p:cNvSpPr>
          <p:nvPr/>
        </p:nvSpPr>
        <p:spPr bwMode="auto">
          <a:xfrm>
            <a:off x="4325938" y="4727575"/>
            <a:ext cx="765175" cy="207963"/>
          </a:xfrm>
          <a:prstGeom prst="roundRect">
            <a:avLst>
              <a:gd name="adj" fmla="val 16667"/>
            </a:avLst>
          </a:prstGeom>
          <a:solidFill>
            <a:schemeClr val="bg1"/>
          </a:solidFill>
          <a:ln w="12700">
            <a:solidFill>
              <a:srgbClr val="000080"/>
            </a:solidFill>
            <a:round/>
            <a:headEnd/>
            <a:tailEnd/>
          </a:ln>
        </p:spPr>
        <p:txBody>
          <a:bodyPr wrap="none" anchor="ctr"/>
          <a:lstStyle/>
          <a:p>
            <a:pPr algn="ctr"/>
            <a:r>
              <a:rPr lang="en-US" sz="800" b="1">
                <a:solidFill>
                  <a:srgbClr val="FF0000"/>
                </a:solidFill>
              </a:rPr>
              <a:t>15</a:t>
            </a:r>
            <a:r>
              <a:rPr lang="en-US" sz="800" b="1" baseline="30000">
                <a:solidFill>
                  <a:srgbClr val="FF0000"/>
                </a:solidFill>
              </a:rPr>
              <a:t>th</a:t>
            </a:r>
            <a:r>
              <a:rPr lang="en-US" sz="800" b="1">
                <a:solidFill>
                  <a:srgbClr val="FF0000"/>
                </a:solidFill>
              </a:rPr>
              <a:t> Army Grp</a:t>
            </a:r>
          </a:p>
          <a:p>
            <a:pPr algn="ctr"/>
            <a:r>
              <a:rPr lang="en-US" sz="600" b="1">
                <a:solidFill>
                  <a:srgbClr val="FF0000"/>
                </a:solidFill>
              </a:rPr>
              <a:t>Alexander</a:t>
            </a:r>
          </a:p>
        </p:txBody>
      </p:sp>
      <p:pic>
        <p:nvPicPr>
          <p:cNvPr id="6202" name="Picture 192"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0563" y="4235450"/>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203" name="Picture 193"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48150" y="4267200"/>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6204" name="Group 194"/>
          <p:cNvGrpSpPr>
            <a:grpSpLocks/>
          </p:cNvGrpSpPr>
          <p:nvPr/>
        </p:nvGrpSpPr>
        <p:grpSpPr bwMode="auto">
          <a:xfrm>
            <a:off x="4541838" y="4454525"/>
            <a:ext cx="249237" cy="119063"/>
            <a:chOff x="1602" y="1680"/>
            <a:chExt cx="157" cy="75"/>
          </a:xfrm>
        </p:grpSpPr>
        <p:pic>
          <p:nvPicPr>
            <p:cNvPr id="6299" name="Picture 195" descr="union-jac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02" y="1682"/>
              <a:ext cx="153" cy="7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300" name="Rectangle 196"/>
            <p:cNvSpPr>
              <a:spLocks noChangeArrowheads="1"/>
            </p:cNvSpPr>
            <p:nvPr/>
          </p:nvSpPr>
          <p:spPr bwMode="auto">
            <a:xfrm>
              <a:off x="1703" y="1680"/>
              <a:ext cx="56" cy="75"/>
            </a:xfrm>
            <a:prstGeom prst="rect">
              <a:avLst/>
            </a:prstGeom>
            <a:solidFill>
              <a:schemeClr val="bg1"/>
            </a:solidFill>
            <a:ln w="9525">
              <a:solidFill>
                <a:schemeClr val="tx1"/>
              </a:solidFill>
              <a:miter lim="800000"/>
              <a:headEnd/>
              <a:tailEnd/>
            </a:ln>
          </p:spPr>
          <p:txBody>
            <a:bodyPr wrap="none" anchor="ctr"/>
            <a:lstStyle/>
            <a:p>
              <a:pPr algn="ctr"/>
              <a:r>
                <a:rPr lang="en-US" sz="1000" b="1">
                  <a:solidFill>
                    <a:srgbClr val="FF0000"/>
                  </a:solidFill>
                </a:rPr>
                <a:t>8</a:t>
              </a:r>
            </a:p>
          </p:txBody>
        </p:sp>
      </p:grpSp>
      <p:sp>
        <p:nvSpPr>
          <p:cNvPr id="7365" name="AutoShape 197"/>
          <p:cNvSpPr>
            <a:spLocks noChangeArrowheads="1"/>
          </p:cNvSpPr>
          <p:nvPr/>
        </p:nvSpPr>
        <p:spPr bwMode="auto">
          <a:xfrm>
            <a:off x="2090738" y="3251200"/>
            <a:ext cx="765175" cy="207963"/>
          </a:xfrm>
          <a:prstGeom prst="roundRect">
            <a:avLst>
              <a:gd name="adj" fmla="val 16667"/>
            </a:avLst>
          </a:prstGeom>
          <a:solidFill>
            <a:srgbClr val="000080"/>
          </a:solidFill>
          <a:ln w="12700">
            <a:solidFill>
              <a:srgbClr val="FF0000"/>
            </a:solidFill>
            <a:round/>
            <a:headEnd/>
            <a:tailEnd/>
          </a:ln>
        </p:spPr>
        <p:txBody>
          <a:bodyPr wrap="none" anchor="ctr"/>
          <a:lstStyle/>
          <a:p>
            <a:pPr algn="ctr"/>
            <a:r>
              <a:rPr lang="en-US" sz="800" b="1">
                <a:solidFill>
                  <a:schemeClr val="bg1"/>
                </a:solidFill>
              </a:rPr>
              <a:t>12</a:t>
            </a:r>
            <a:r>
              <a:rPr lang="en-US" sz="800" b="1" baseline="30000">
                <a:solidFill>
                  <a:schemeClr val="bg1"/>
                </a:solidFill>
              </a:rPr>
              <a:t>th</a:t>
            </a:r>
            <a:r>
              <a:rPr lang="en-US" sz="800" b="1">
                <a:solidFill>
                  <a:schemeClr val="bg1"/>
                </a:solidFill>
              </a:rPr>
              <a:t> Army Grp</a:t>
            </a:r>
          </a:p>
          <a:p>
            <a:pPr algn="ctr"/>
            <a:r>
              <a:rPr lang="en-US" sz="600" b="1">
                <a:solidFill>
                  <a:schemeClr val="bg1"/>
                </a:solidFill>
              </a:rPr>
              <a:t>Bradley</a:t>
            </a:r>
          </a:p>
        </p:txBody>
      </p:sp>
      <p:sp>
        <p:nvSpPr>
          <p:cNvPr id="7366" name="AutoShape 198"/>
          <p:cNvSpPr>
            <a:spLocks noChangeArrowheads="1"/>
          </p:cNvSpPr>
          <p:nvPr/>
        </p:nvSpPr>
        <p:spPr bwMode="auto">
          <a:xfrm>
            <a:off x="2947988" y="3351213"/>
            <a:ext cx="765175" cy="207962"/>
          </a:xfrm>
          <a:prstGeom prst="roundRect">
            <a:avLst>
              <a:gd name="adj" fmla="val 16667"/>
            </a:avLst>
          </a:prstGeom>
          <a:solidFill>
            <a:schemeClr val="bg1"/>
          </a:solidFill>
          <a:ln w="12700">
            <a:solidFill>
              <a:srgbClr val="FF0000"/>
            </a:solidFill>
            <a:round/>
            <a:headEnd/>
            <a:tailEnd/>
          </a:ln>
        </p:spPr>
        <p:txBody>
          <a:bodyPr wrap="none" anchor="ctr"/>
          <a:lstStyle/>
          <a:p>
            <a:pPr algn="ctr"/>
            <a:r>
              <a:rPr lang="en-US" sz="800" b="1">
                <a:solidFill>
                  <a:schemeClr val="accent2"/>
                </a:solidFill>
              </a:rPr>
              <a:t>6</a:t>
            </a:r>
            <a:r>
              <a:rPr lang="en-US" sz="800" b="1" baseline="30000">
                <a:solidFill>
                  <a:schemeClr val="accent2"/>
                </a:solidFill>
              </a:rPr>
              <a:t>th</a:t>
            </a:r>
            <a:r>
              <a:rPr lang="en-US" sz="800" b="1">
                <a:solidFill>
                  <a:schemeClr val="accent2"/>
                </a:solidFill>
              </a:rPr>
              <a:t> Army Grp</a:t>
            </a:r>
          </a:p>
          <a:p>
            <a:pPr algn="ctr"/>
            <a:r>
              <a:rPr lang="en-US" sz="600" b="1">
                <a:solidFill>
                  <a:schemeClr val="accent2"/>
                </a:solidFill>
              </a:rPr>
              <a:t>Devers</a:t>
            </a:r>
          </a:p>
        </p:txBody>
      </p:sp>
      <p:grpSp>
        <p:nvGrpSpPr>
          <p:cNvPr id="6207" name="Group 199"/>
          <p:cNvGrpSpPr>
            <a:grpSpLocks/>
          </p:cNvGrpSpPr>
          <p:nvPr/>
        </p:nvGrpSpPr>
        <p:grpSpPr bwMode="auto">
          <a:xfrm>
            <a:off x="4364038" y="4511675"/>
            <a:ext cx="230187" cy="134938"/>
            <a:chOff x="2684" y="3747"/>
            <a:chExt cx="145" cy="85"/>
          </a:xfrm>
        </p:grpSpPr>
        <p:pic>
          <p:nvPicPr>
            <p:cNvPr id="6297" name="Picture 200" descr="us-flag-stars-top-r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84" y="3747"/>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298" name="Rectangle 201"/>
            <p:cNvSpPr>
              <a:spLocks noChangeArrowheads="1"/>
            </p:cNvSpPr>
            <p:nvPr/>
          </p:nvSpPr>
          <p:spPr bwMode="auto">
            <a:xfrm>
              <a:off x="2773" y="3757"/>
              <a:ext cx="56" cy="75"/>
            </a:xfrm>
            <a:prstGeom prst="rect">
              <a:avLst/>
            </a:prstGeom>
            <a:solidFill>
              <a:schemeClr val="bg1"/>
            </a:solidFill>
            <a:ln w="9525">
              <a:solidFill>
                <a:schemeClr val="tx1"/>
              </a:solidFill>
              <a:miter lim="800000"/>
              <a:headEnd/>
              <a:tailEnd/>
            </a:ln>
          </p:spPr>
          <p:txBody>
            <a:bodyPr wrap="none" anchor="ctr"/>
            <a:lstStyle/>
            <a:p>
              <a:pPr algn="ctr"/>
              <a:r>
                <a:rPr lang="en-US" sz="1000" b="1">
                  <a:solidFill>
                    <a:srgbClr val="FF0000"/>
                  </a:solidFill>
                </a:rPr>
                <a:t>5</a:t>
              </a:r>
            </a:p>
          </p:txBody>
        </p:sp>
      </p:grpSp>
      <p:pic>
        <p:nvPicPr>
          <p:cNvPr id="7370" name="Picture 202" descr="uss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46938" y="1287463"/>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71" name="Picture 203" descr="uss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64388" y="10048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72" name="Picture 204" descr="uss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56438" y="79533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73" name="Picture 205"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2425" y="1298575"/>
            <a:ext cx="220663" cy="1317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74" name="Picture 206" descr="uss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34213" y="26431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75" name="Picture 207"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9700" y="2854325"/>
            <a:ext cx="220663" cy="1317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76" name="Picture 208" descr="uss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08838" y="300513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77" name="Picture 209" descr="uss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86638" y="327183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78" name="Picture 210" descr="uss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45413" y="3516313"/>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79" name="Picture 211"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9575" y="3803650"/>
            <a:ext cx="220663" cy="1317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218" name="Freeform 212"/>
          <p:cNvSpPr>
            <a:spLocks/>
          </p:cNvSpPr>
          <p:nvPr/>
        </p:nvSpPr>
        <p:spPr bwMode="auto">
          <a:xfrm>
            <a:off x="5081588" y="4311650"/>
            <a:ext cx="57150" cy="115888"/>
          </a:xfrm>
          <a:custGeom>
            <a:avLst/>
            <a:gdLst>
              <a:gd name="T0" fmla="*/ 14288 w 36"/>
              <a:gd name="T1" fmla="*/ 0 h 73"/>
              <a:gd name="T2" fmla="*/ 42862 w 36"/>
              <a:gd name="T3" fmla="*/ 53975 h 73"/>
              <a:gd name="T4" fmla="*/ 33337 w 36"/>
              <a:gd name="T5" fmla="*/ 84138 h 73"/>
              <a:gd name="T6" fmla="*/ 55563 w 36"/>
              <a:gd name="T7" fmla="*/ 103188 h 73"/>
              <a:gd name="T8" fmla="*/ 42862 w 36"/>
              <a:gd name="T9" fmla="*/ 111125 h 73"/>
              <a:gd name="T10" fmla="*/ 14288 w 36"/>
              <a:gd name="T11" fmla="*/ 79375 h 73"/>
              <a:gd name="T12" fmla="*/ 0 w 36"/>
              <a:gd name="T13" fmla="*/ 53975 h 73"/>
              <a:gd name="T14" fmla="*/ 14288 w 36"/>
              <a:gd name="T15" fmla="*/ 30163 h 73"/>
              <a:gd name="T16" fmla="*/ 14288 w 36"/>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73"/>
              <a:gd name="T29" fmla="*/ 36 w 36"/>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73">
                <a:moveTo>
                  <a:pt x="9" y="0"/>
                </a:moveTo>
                <a:cubicBezTo>
                  <a:pt x="13" y="0"/>
                  <a:pt x="25" y="25"/>
                  <a:pt x="27" y="34"/>
                </a:cubicBezTo>
                <a:cubicBezTo>
                  <a:pt x="29" y="43"/>
                  <a:pt x="20" y="48"/>
                  <a:pt x="21" y="53"/>
                </a:cubicBezTo>
                <a:cubicBezTo>
                  <a:pt x="22" y="58"/>
                  <a:pt x="34" y="62"/>
                  <a:pt x="35" y="65"/>
                </a:cubicBezTo>
                <a:cubicBezTo>
                  <a:pt x="36" y="68"/>
                  <a:pt x="31" y="73"/>
                  <a:pt x="27" y="70"/>
                </a:cubicBezTo>
                <a:cubicBezTo>
                  <a:pt x="23" y="67"/>
                  <a:pt x="13" y="56"/>
                  <a:pt x="9" y="50"/>
                </a:cubicBezTo>
                <a:cubicBezTo>
                  <a:pt x="5" y="44"/>
                  <a:pt x="0" y="39"/>
                  <a:pt x="0" y="34"/>
                </a:cubicBezTo>
                <a:cubicBezTo>
                  <a:pt x="0" y="29"/>
                  <a:pt x="8" y="25"/>
                  <a:pt x="9" y="19"/>
                </a:cubicBezTo>
                <a:cubicBezTo>
                  <a:pt x="10" y="13"/>
                  <a:pt x="9" y="4"/>
                  <a:pt x="9" y="0"/>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6219" name="Freeform 213"/>
          <p:cNvSpPr>
            <a:spLocks/>
          </p:cNvSpPr>
          <p:nvPr/>
        </p:nvSpPr>
        <p:spPr bwMode="auto">
          <a:xfrm>
            <a:off x="5151438" y="4410075"/>
            <a:ext cx="80962" cy="90488"/>
          </a:xfrm>
          <a:custGeom>
            <a:avLst/>
            <a:gdLst>
              <a:gd name="T0" fmla="*/ 20637 w 51"/>
              <a:gd name="T1" fmla="*/ 1588 h 57"/>
              <a:gd name="T2" fmla="*/ 44450 w 51"/>
              <a:gd name="T3" fmla="*/ 28575 h 57"/>
              <a:gd name="T4" fmla="*/ 47625 w 51"/>
              <a:gd name="T5" fmla="*/ 50800 h 57"/>
              <a:gd name="T6" fmla="*/ 71437 w 51"/>
              <a:gd name="T7" fmla="*/ 66675 h 57"/>
              <a:gd name="T8" fmla="*/ 76200 w 51"/>
              <a:gd name="T9" fmla="*/ 90488 h 57"/>
              <a:gd name="T10" fmla="*/ 42862 w 51"/>
              <a:gd name="T11" fmla="*/ 69850 h 57"/>
              <a:gd name="T12" fmla="*/ 23812 w 51"/>
              <a:gd name="T13" fmla="*/ 50800 h 57"/>
              <a:gd name="T14" fmla="*/ 23812 w 51"/>
              <a:gd name="T15" fmla="*/ 28575 h 57"/>
              <a:gd name="T16" fmla="*/ 0 w 51"/>
              <a:gd name="T17" fmla="*/ 12700 h 57"/>
              <a:gd name="T18" fmla="*/ 20637 w 51"/>
              <a:gd name="T19" fmla="*/ 1588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57"/>
              <a:gd name="T32" fmla="*/ 51 w 51"/>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57">
                <a:moveTo>
                  <a:pt x="13" y="1"/>
                </a:moveTo>
                <a:cubicBezTo>
                  <a:pt x="18" y="3"/>
                  <a:pt x="25" y="13"/>
                  <a:pt x="28" y="18"/>
                </a:cubicBezTo>
                <a:cubicBezTo>
                  <a:pt x="31" y="23"/>
                  <a:pt x="27" y="28"/>
                  <a:pt x="30" y="32"/>
                </a:cubicBezTo>
                <a:cubicBezTo>
                  <a:pt x="33" y="36"/>
                  <a:pt x="42" y="38"/>
                  <a:pt x="45" y="42"/>
                </a:cubicBezTo>
                <a:cubicBezTo>
                  <a:pt x="48" y="46"/>
                  <a:pt x="51" y="57"/>
                  <a:pt x="48" y="57"/>
                </a:cubicBezTo>
                <a:cubicBezTo>
                  <a:pt x="45" y="57"/>
                  <a:pt x="32" y="48"/>
                  <a:pt x="27" y="44"/>
                </a:cubicBezTo>
                <a:cubicBezTo>
                  <a:pt x="22" y="40"/>
                  <a:pt x="17" y="36"/>
                  <a:pt x="15" y="32"/>
                </a:cubicBezTo>
                <a:cubicBezTo>
                  <a:pt x="13" y="28"/>
                  <a:pt x="17" y="22"/>
                  <a:pt x="15" y="18"/>
                </a:cubicBezTo>
                <a:cubicBezTo>
                  <a:pt x="13" y="14"/>
                  <a:pt x="0" y="11"/>
                  <a:pt x="0" y="8"/>
                </a:cubicBezTo>
                <a:cubicBezTo>
                  <a:pt x="0" y="5"/>
                  <a:pt x="10" y="0"/>
                  <a:pt x="13" y="1"/>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6220" name="Freeform 214"/>
          <p:cNvSpPr>
            <a:spLocks/>
          </p:cNvSpPr>
          <p:nvPr/>
        </p:nvSpPr>
        <p:spPr bwMode="auto">
          <a:xfrm>
            <a:off x="5092700" y="4432300"/>
            <a:ext cx="44450" cy="44450"/>
          </a:xfrm>
          <a:custGeom>
            <a:avLst/>
            <a:gdLst>
              <a:gd name="T0" fmla="*/ 1588 w 28"/>
              <a:gd name="T1" fmla="*/ 1588 h 28"/>
              <a:gd name="T2" fmla="*/ 39688 w 28"/>
              <a:gd name="T3" fmla="*/ 23812 h 28"/>
              <a:gd name="T4" fmla="*/ 25400 w 28"/>
              <a:gd name="T5" fmla="*/ 44450 h 28"/>
              <a:gd name="T6" fmla="*/ 3175 w 28"/>
              <a:gd name="T7" fmla="*/ 28575 h 28"/>
              <a:gd name="T8" fmla="*/ 1588 w 28"/>
              <a:gd name="T9" fmla="*/ 1588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1" y="1"/>
                </a:moveTo>
                <a:cubicBezTo>
                  <a:pt x="5" y="0"/>
                  <a:pt x="23" y="11"/>
                  <a:pt x="25" y="15"/>
                </a:cubicBezTo>
                <a:cubicBezTo>
                  <a:pt x="28" y="20"/>
                  <a:pt x="20" y="28"/>
                  <a:pt x="16" y="28"/>
                </a:cubicBezTo>
                <a:cubicBezTo>
                  <a:pt x="12" y="28"/>
                  <a:pt x="4" y="22"/>
                  <a:pt x="2" y="18"/>
                </a:cubicBezTo>
                <a:cubicBezTo>
                  <a:pt x="0" y="14"/>
                  <a:pt x="1" y="5"/>
                  <a:pt x="1" y="1"/>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6221" name="Freeform 215"/>
          <p:cNvSpPr>
            <a:spLocks/>
          </p:cNvSpPr>
          <p:nvPr/>
        </p:nvSpPr>
        <p:spPr bwMode="auto">
          <a:xfrm>
            <a:off x="5365750" y="4813300"/>
            <a:ext cx="42863" cy="39688"/>
          </a:xfrm>
          <a:custGeom>
            <a:avLst/>
            <a:gdLst>
              <a:gd name="T0" fmla="*/ 11113 w 27"/>
              <a:gd name="T1" fmla="*/ 0 h 25"/>
              <a:gd name="T2" fmla="*/ 38100 w 27"/>
              <a:gd name="T3" fmla="*/ 19050 h 25"/>
              <a:gd name="T4" fmla="*/ 23813 w 27"/>
              <a:gd name="T5" fmla="*/ 39688 h 25"/>
              <a:gd name="T6" fmla="*/ 1588 w 27"/>
              <a:gd name="T7" fmla="*/ 23813 h 25"/>
              <a:gd name="T8" fmla="*/ 11113 w 27"/>
              <a:gd name="T9" fmla="*/ 0 h 25"/>
              <a:gd name="T10" fmla="*/ 0 60000 65536"/>
              <a:gd name="T11" fmla="*/ 0 60000 65536"/>
              <a:gd name="T12" fmla="*/ 0 60000 65536"/>
              <a:gd name="T13" fmla="*/ 0 60000 65536"/>
              <a:gd name="T14" fmla="*/ 0 60000 65536"/>
              <a:gd name="T15" fmla="*/ 0 w 27"/>
              <a:gd name="T16" fmla="*/ 0 h 25"/>
              <a:gd name="T17" fmla="*/ 27 w 27"/>
              <a:gd name="T18" fmla="*/ 25 h 25"/>
            </a:gdLst>
            <a:ahLst/>
            <a:cxnLst>
              <a:cxn ang="T10">
                <a:pos x="T0" y="T1"/>
              </a:cxn>
              <a:cxn ang="T11">
                <a:pos x="T2" y="T3"/>
              </a:cxn>
              <a:cxn ang="T12">
                <a:pos x="T4" y="T5"/>
              </a:cxn>
              <a:cxn ang="T13">
                <a:pos x="T6" y="T7"/>
              </a:cxn>
              <a:cxn ang="T14">
                <a:pos x="T8" y="T9"/>
              </a:cxn>
            </a:cxnLst>
            <a:rect l="T15" t="T16" r="T17" b="T18"/>
            <a:pathLst>
              <a:path w="27" h="25">
                <a:moveTo>
                  <a:pt x="7" y="0"/>
                </a:moveTo>
                <a:cubicBezTo>
                  <a:pt x="11" y="0"/>
                  <a:pt x="23" y="8"/>
                  <a:pt x="24" y="12"/>
                </a:cubicBezTo>
                <a:cubicBezTo>
                  <a:pt x="27" y="17"/>
                  <a:pt x="19" y="25"/>
                  <a:pt x="15" y="25"/>
                </a:cubicBezTo>
                <a:cubicBezTo>
                  <a:pt x="11" y="25"/>
                  <a:pt x="2" y="19"/>
                  <a:pt x="1" y="15"/>
                </a:cubicBezTo>
                <a:cubicBezTo>
                  <a:pt x="0" y="11"/>
                  <a:pt x="3" y="0"/>
                  <a:pt x="7" y="0"/>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6222" name="Freeform 216"/>
          <p:cNvSpPr>
            <a:spLocks/>
          </p:cNvSpPr>
          <p:nvPr/>
        </p:nvSpPr>
        <p:spPr bwMode="auto">
          <a:xfrm>
            <a:off x="5475288" y="4846638"/>
            <a:ext cx="65087" cy="38100"/>
          </a:xfrm>
          <a:custGeom>
            <a:avLst/>
            <a:gdLst>
              <a:gd name="T0" fmla="*/ 6350 w 41"/>
              <a:gd name="T1" fmla="*/ 0 h 24"/>
              <a:gd name="T2" fmla="*/ 58737 w 41"/>
              <a:gd name="T3" fmla="*/ 20637 h 24"/>
              <a:gd name="T4" fmla="*/ 44450 w 41"/>
              <a:gd name="T5" fmla="*/ 38100 h 24"/>
              <a:gd name="T6" fmla="*/ 19050 w 41"/>
              <a:gd name="T7" fmla="*/ 19050 h 24"/>
              <a:gd name="T8" fmla="*/ 6350 w 41"/>
              <a:gd name="T9" fmla="*/ 0 h 24"/>
              <a:gd name="T10" fmla="*/ 0 60000 65536"/>
              <a:gd name="T11" fmla="*/ 0 60000 65536"/>
              <a:gd name="T12" fmla="*/ 0 60000 65536"/>
              <a:gd name="T13" fmla="*/ 0 60000 65536"/>
              <a:gd name="T14" fmla="*/ 0 60000 65536"/>
              <a:gd name="T15" fmla="*/ 0 w 41"/>
              <a:gd name="T16" fmla="*/ 0 h 24"/>
              <a:gd name="T17" fmla="*/ 41 w 41"/>
              <a:gd name="T18" fmla="*/ 24 h 24"/>
            </a:gdLst>
            <a:ahLst/>
            <a:cxnLst>
              <a:cxn ang="T10">
                <a:pos x="T0" y="T1"/>
              </a:cxn>
              <a:cxn ang="T11">
                <a:pos x="T2" y="T3"/>
              </a:cxn>
              <a:cxn ang="T12">
                <a:pos x="T4" y="T5"/>
              </a:cxn>
              <a:cxn ang="T13">
                <a:pos x="T6" y="T7"/>
              </a:cxn>
              <a:cxn ang="T14">
                <a:pos x="T8" y="T9"/>
              </a:cxn>
            </a:cxnLst>
            <a:rect l="T15" t="T16" r="T17" b="T18"/>
            <a:pathLst>
              <a:path w="41" h="24">
                <a:moveTo>
                  <a:pt x="4" y="0"/>
                </a:moveTo>
                <a:cubicBezTo>
                  <a:pt x="8" y="0"/>
                  <a:pt x="33" y="9"/>
                  <a:pt x="37" y="13"/>
                </a:cubicBezTo>
                <a:cubicBezTo>
                  <a:pt x="41" y="18"/>
                  <a:pt x="32" y="24"/>
                  <a:pt x="28" y="24"/>
                </a:cubicBezTo>
                <a:cubicBezTo>
                  <a:pt x="24" y="24"/>
                  <a:pt x="16" y="16"/>
                  <a:pt x="12" y="12"/>
                </a:cubicBezTo>
                <a:cubicBezTo>
                  <a:pt x="8" y="8"/>
                  <a:pt x="0" y="0"/>
                  <a:pt x="4" y="0"/>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6223" name="Freeform 217"/>
          <p:cNvSpPr>
            <a:spLocks/>
          </p:cNvSpPr>
          <p:nvPr/>
        </p:nvSpPr>
        <p:spPr bwMode="auto">
          <a:xfrm>
            <a:off x="5614988" y="4921250"/>
            <a:ext cx="55562" cy="25400"/>
          </a:xfrm>
          <a:custGeom>
            <a:avLst/>
            <a:gdLst>
              <a:gd name="T0" fmla="*/ 9525 w 35"/>
              <a:gd name="T1" fmla="*/ 1588 h 16"/>
              <a:gd name="T2" fmla="*/ 50800 w 35"/>
              <a:gd name="T3" fmla="*/ 15875 h 16"/>
              <a:gd name="T4" fmla="*/ 26987 w 35"/>
              <a:gd name="T5" fmla="*/ 25400 h 16"/>
              <a:gd name="T6" fmla="*/ 3175 w 35"/>
              <a:gd name="T7" fmla="*/ 20637 h 16"/>
              <a:gd name="T8" fmla="*/ 9525 w 35"/>
              <a:gd name="T9" fmla="*/ 1588 h 16"/>
              <a:gd name="T10" fmla="*/ 0 60000 65536"/>
              <a:gd name="T11" fmla="*/ 0 60000 65536"/>
              <a:gd name="T12" fmla="*/ 0 60000 65536"/>
              <a:gd name="T13" fmla="*/ 0 60000 65536"/>
              <a:gd name="T14" fmla="*/ 0 60000 65536"/>
              <a:gd name="T15" fmla="*/ 0 w 35"/>
              <a:gd name="T16" fmla="*/ 0 h 16"/>
              <a:gd name="T17" fmla="*/ 35 w 35"/>
              <a:gd name="T18" fmla="*/ 16 h 16"/>
            </a:gdLst>
            <a:ahLst/>
            <a:cxnLst>
              <a:cxn ang="T10">
                <a:pos x="T0" y="T1"/>
              </a:cxn>
              <a:cxn ang="T11">
                <a:pos x="T2" y="T3"/>
              </a:cxn>
              <a:cxn ang="T12">
                <a:pos x="T4" y="T5"/>
              </a:cxn>
              <a:cxn ang="T13">
                <a:pos x="T6" y="T7"/>
              </a:cxn>
              <a:cxn ang="T14">
                <a:pos x="T8" y="T9"/>
              </a:cxn>
            </a:cxnLst>
            <a:rect l="T15" t="T16" r="T17" b="T18"/>
            <a:pathLst>
              <a:path w="35" h="16">
                <a:moveTo>
                  <a:pt x="6" y="1"/>
                </a:moveTo>
                <a:cubicBezTo>
                  <a:pt x="11" y="0"/>
                  <a:pt x="30" y="8"/>
                  <a:pt x="32" y="10"/>
                </a:cubicBezTo>
                <a:cubicBezTo>
                  <a:pt x="35" y="13"/>
                  <a:pt x="22" y="16"/>
                  <a:pt x="17" y="16"/>
                </a:cubicBezTo>
                <a:cubicBezTo>
                  <a:pt x="12" y="16"/>
                  <a:pt x="4" y="15"/>
                  <a:pt x="2" y="13"/>
                </a:cubicBezTo>
                <a:cubicBezTo>
                  <a:pt x="0" y="11"/>
                  <a:pt x="1" y="2"/>
                  <a:pt x="6" y="1"/>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pic>
        <p:nvPicPr>
          <p:cNvPr id="7386" name="Picture 218"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0825" y="2965450"/>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391" name="Freeform 223"/>
          <p:cNvSpPr>
            <a:spLocks/>
          </p:cNvSpPr>
          <p:nvPr/>
        </p:nvSpPr>
        <p:spPr bwMode="auto">
          <a:xfrm>
            <a:off x="2206625" y="2933700"/>
            <a:ext cx="495300" cy="249238"/>
          </a:xfrm>
          <a:custGeom>
            <a:avLst/>
            <a:gdLst>
              <a:gd name="T0" fmla="*/ 495300 w 312"/>
              <a:gd name="T1" fmla="*/ 234950 h 157"/>
              <a:gd name="T2" fmla="*/ 212725 w 312"/>
              <a:gd name="T3" fmla="*/ 209550 h 157"/>
              <a:gd name="T4" fmla="*/ 0 w 312"/>
              <a:gd name="T5" fmla="*/ 0 h 157"/>
              <a:gd name="T6" fmla="*/ 0 60000 65536"/>
              <a:gd name="T7" fmla="*/ 0 60000 65536"/>
              <a:gd name="T8" fmla="*/ 0 60000 65536"/>
              <a:gd name="T9" fmla="*/ 0 w 312"/>
              <a:gd name="T10" fmla="*/ 0 h 157"/>
              <a:gd name="T11" fmla="*/ 312 w 312"/>
              <a:gd name="T12" fmla="*/ 157 h 157"/>
            </a:gdLst>
            <a:ahLst/>
            <a:cxnLst>
              <a:cxn ang="T6">
                <a:pos x="T0" y="T1"/>
              </a:cxn>
              <a:cxn ang="T7">
                <a:pos x="T2" y="T3"/>
              </a:cxn>
              <a:cxn ang="T8">
                <a:pos x="T4" y="T5"/>
              </a:cxn>
            </a:cxnLst>
            <a:rect l="T9" t="T10" r="T11" b="T12"/>
            <a:pathLst>
              <a:path w="312" h="157">
                <a:moveTo>
                  <a:pt x="312" y="148"/>
                </a:moveTo>
                <a:cubicBezTo>
                  <a:pt x="282" y="146"/>
                  <a:pt x="186" y="157"/>
                  <a:pt x="134" y="132"/>
                </a:cubicBezTo>
                <a:cubicBezTo>
                  <a:pt x="82" y="107"/>
                  <a:pt x="28" y="27"/>
                  <a:pt x="0" y="0"/>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7392" name="Freeform 224"/>
          <p:cNvSpPr>
            <a:spLocks/>
          </p:cNvSpPr>
          <p:nvPr/>
        </p:nvSpPr>
        <p:spPr bwMode="auto">
          <a:xfrm>
            <a:off x="2724150" y="3035300"/>
            <a:ext cx="336550" cy="142875"/>
          </a:xfrm>
          <a:custGeom>
            <a:avLst/>
            <a:gdLst>
              <a:gd name="T0" fmla="*/ 0 w 212"/>
              <a:gd name="T1" fmla="*/ 130175 h 90"/>
              <a:gd name="T2" fmla="*/ 234950 w 212"/>
              <a:gd name="T3" fmla="*/ 120650 h 90"/>
              <a:gd name="T4" fmla="*/ 336550 w 212"/>
              <a:gd name="T5" fmla="*/ 0 h 90"/>
              <a:gd name="T6" fmla="*/ 0 60000 65536"/>
              <a:gd name="T7" fmla="*/ 0 60000 65536"/>
              <a:gd name="T8" fmla="*/ 0 60000 65536"/>
              <a:gd name="T9" fmla="*/ 0 w 212"/>
              <a:gd name="T10" fmla="*/ 0 h 90"/>
              <a:gd name="T11" fmla="*/ 212 w 212"/>
              <a:gd name="T12" fmla="*/ 90 h 90"/>
            </a:gdLst>
            <a:ahLst/>
            <a:cxnLst>
              <a:cxn ang="T6">
                <a:pos x="T0" y="T1"/>
              </a:cxn>
              <a:cxn ang="T7">
                <a:pos x="T2" y="T3"/>
              </a:cxn>
              <a:cxn ang="T8">
                <a:pos x="T4" y="T5"/>
              </a:cxn>
            </a:cxnLst>
            <a:rect l="T9" t="T10" r="T11" b="T12"/>
            <a:pathLst>
              <a:path w="212" h="90">
                <a:moveTo>
                  <a:pt x="0" y="82"/>
                </a:moveTo>
                <a:cubicBezTo>
                  <a:pt x="24" y="81"/>
                  <a:pt x="113" y="90"/>
                  <a:pt x="148" y="76"/>
                </a:cubicBezTo>
                <a:cubicBezTo>
                  <a:pt x="183" y="62"/>
                  <a:pt x="199" y="16"/>
                  <a:pt x="212" y="0"/>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7393" name="Freeform 225"/>
          <p:cNvSpPr>
            <a:spLocks/>
          </p:cNvSpPr>
          <p:nvPr/>
        </p:nvSpPr>
        <p:spPr bwMode="auto">
          <a:xfrm>
            <a:off x="2947988" y="2890838"/>
            <a:ext cx="96837" cy="115887"/>
          </a:xfrm>
          <a:custGeom>
            <a:avLst/>
            <a:gdLst>
              <a:gd name="T0" fmla="*/ 0 w 61"/>
              <a:gd name="T1" fmla="*/ 0 h 73"/>
              <a:gd name="T2" fmla="*/ 49212 w 61"/>
              <a:gd name="T3" fmla="*/ 52387 h 73"/>
              <a:gd name="T4" fmla="*/ 96837 w 61"/>
              <a:gd name="T5" fmla="*/ 115887 h 73"/>
              <a:gd name="T6" fmla="*/ 0 60000 65536"/>
              <a:gd name="T7" fmla="*/ 0 60000 65536"/>
              <a:gd name="T8" fmla="*/ 0 60000 65536"/>
              <a:gd name="T9" fmla="*/ 0 w 61"/>
              <a:gd name="T10" fmla="*/ 0 h 73"/>
              <a:gd name="T11" fmla="*/ 61 w 61"/>
              <a:gd name="T12" fmla="*/ 73 h 73"/>
            </a:gdLst>
            <a:ahLst/>
            <a:cxnLst>
              <a:cxn ang="T6">
                <a:pos x="T0" y="T1"/>
              </a:cxn>
              <a:cxn ang="T7">
                <a:pos x="T2" y="T3"/>
              </a:cxn>
              <a:cxn ang="T8">
                <a:pos x="T4" y="T5"/>
              </a:cxn>
            </a:cxnLst>
            <a:rect l="T9" t="T10" r="T11" b="T12"/>
            <a:pathLst>
              <a:path w="61" h="73">
                <a:moveTo>
                  <a:pt x="0" y="0"/>
                </a:moveTo>
                <a:cubicBezTo>
                  <a:pt x="5" y="5"/>
                  <a:pt x="21" y="21"/>
                  <a:pt x="31" y="33"/>
                </a:cubicBezTo>
                <a:cubicBezTo>
                  <a:pt x="41" y="45"/>
                  <a:pt x="55" y="65"/>
                  <a:pt x="61" y="73"/>
                </a:cubicBezTo>
              </a:path>
            </a:pathLst>
          </a:custGeom>
          <a:noFill/>
          <a:ln w="254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7394" name="Freeform 226"/>
          <p:cNvSpPr>
            <a:spLocks/>
          </p:cNvSpPr>
          <p:nvPr/>
        </p:nvSpPr>
        <p:spPr bwMode="auto">
          <a:xfrm>
            <a:off x="2693988" y="2862263"/>
            <a:ext cx="11112" cy="261937"/>
          </a:xfrm>
          <a:custGeom>
            <a:avLst/>
            <a:gdLst>
              <a:gd name="T0" fmla="*/ 11112 w 7"/>
              <a:gd name="T1" fmla="*/ 0 h 165"/>
              <a:gd name="T2" fmla="*/ 4762 w 7"/>
              <a:gd name="T3" fmla="*/ 100012 h 165"/>
              <a:gd name="T4" fmla="*/ 0 w 7"/>
              <a:gd name="T5" fmla="*/ 261937 h 165"/>
              <a:gd name="T6" fmla="*/ 0 60000 65536"/>
              <a:gd name="T7" fmla="*/ 0 60000 65536"/>
              <a:gd name="T8" fmla="*/ 0 60000 65536"/>
              <a:gd name="T9" fmla="*/ 0 w 7"/>
              <a:gd name="T10" fmla="*/ 0 h 165"/>
              <a:gd name="T11" fmla="*/ 7 w 7"/>
              <a:gd name="T12" fmla="*/ 165 h 165"/>
            </a:gdLst>
            <a:ahLst/>
            <a:cxnLst>
              <a:cxn ang="T6">
                <a:pos x="T0" y="T1"/>
              </a:cxn>
              <a:cxn ang="T7">
                <a:pos x="T2" y="T3"/>
              </a:cxn>
              <a:cxn ang="T8">
                <a:pos x="T4" y="T5"/>
              </a:cxn>
            </a:cxnLst>
            <a:rect l="T9" t="T10" r="T11" b="T12"/>
            <a:pathLst>
              <a:path w="7" h="165">
                <a:moveTo>
                  <a:pt x="7" y="0"/>
                </a:moveTo>
                <a:cubicBezTo>
                  <a:pt x="6" y="10"/>
                  <a:pt x="4" y="36"/>
                  <a:pt x="3" y="63"/>
                </a:cubicBezTo>
                <a:cubicBezTo>
                  <a:pt x="2" y="90"/>
                  <a:pt x="1" y="144"/>
                  <a:pt x="0" y="165"/>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7395" name="Freeform 227"/>
          <p:cNvSpPr>
            <a:spLocks/>
          </p:cNvSpPr>
          <p:nvPr/>
        </p:nvSpPr>
        <p:spPr bwMode="auto">
          <a:xfrm>
            <a:off x="2709863" y="3184525"/>
            <a:ext cx="719137" cy="87313"/>
          </a:xfrm>
          <a:custGeom>
            <a:avLst/>
            <a:gdLst>
              <a:gd name="T0" fmla="*/ 0 w 453"/>
              <a:gd name="T1" fmla="*/ 0 h 55"/>
              <a:gd name="T2" fmla="*/ 398462 w 453"/>
              <a:gd name="T3" fmla="*/ 53975 h 55"/>
              <a:gd name="T4" fmla="*/ 719137 w 453"/>
              <a:gd name="T5" fmla="*/ 87313 h 55"/>
              <a:gd name="T6" fmla="*/ 0 60000 65536"/>
              <a:gd name="T7" fmla="*/ 0 60000 65536"/>
              <a:gd name="T8" fmla="*/ 0 60000 65536"/>
              <a:gd name="T9" fmla="*/ 0 w 453"/>
              <a:gd name="T10" fmla="*/ 0 h 55"/>
              <a:gd name="T11" fmla="*/ 453 w 453"/>
              <a:gd name="T12" fmla="*/ 55 h 55"/>
            </a:gdLst>
            <a:ahLst/>
            <a:cxnLst>
              <a:cxn ang="T6">
                <a:pos x="T0" y="T1"/>
              </a:cxn>
              <a:cxn ang="T7">
                <a:pos x="T2" y="T3"/>
              </a:cxn>
              <a:cxn ang="T8">
                <a:pos x="T4" y="T5"/>
              </a:cxn>
            </a:cxnLst>
            <a:rect l="T9" t="T10" r="T11" b="T12"/>
            <a:pathLst>
              <a:path w="453" h="55">
                <a:moveTo>
                  <a:pt x="0" y="0"/>
                </a:moveTo>
                <a:cubicBezTo>
                  <a:pt x="42" y="6"/>
                  <a:pt x="176" y="25"/>
                  <a:pt x="251" y="34"/>
                </a:cubicBezTo>
                <a:cubicBezTo>
                  <a:pt x="326" y="43"/>
                  <a:pt x="411" y="51"/>
                  <a:pt x="453" y="55"/>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7396" name="AutoShape 228"/>
          <p:cNvSpPr>
            <a:spLocks noChangeArrowheads="1"/>
          </p:cNvSpPr>
          <p:nvPr/>
        </p:nvSpPr>
        <p:spPr bwMode="auto">
          <a:xfrm>
            <a:off x="2478088" y="2554288"/>
            <a:ext cx="765175" cy="207962"/>
          </a:xfrm>
          <a:prstGeom prst="roundRect">
            <a:avLst>
              <a:gd name="adj" fmla="val 16667"/>
            </a:avLst>
          </a:prstGeom>
          <a:solidFill>
            <a:srgbClr val="FF0000"/>
          </a:solidFill>
          <a:ln w="12700">
            <a:solidFill>
              <a:srgbClr val="000080"/>
            </a:solidFill>
            <a:round/>
            <a:headEnd/>
            <a:tailEnd/>
          </a:ln>
        </p:spPr>
        <p:txBody>
          <a:bodyPr wrap="none" anchor="ctr"/>
          <a:lstStyle/>
          <a:p>
            <a:pPr algn="ctr"/>
            <a:r>
              <a:rPr lang="en-US" sz="800" b="1">
                <a:solidFill>
                  <a:schemeClr val="bg1"/>
                </a:solidFill>
              </a:rPr>
              <a:t>21</a:t>
            </a:r>
            <a:r>
              <a:rPr lang="en-US" sz="800" b="1" baseline="30000">
                <a:solidFill>
                  <a:schemeClr val="bg1"/>
                </a:solidFill>
              </a:rPr>
              <a:t>th</a:t>
            </a:r>
            <a:r>
              <a:rPr lang="en-US" sz="800" b="1">
                <a:solidFill>
                  <a:schemeClr val="bg1"/>
                </a:solidFill>
              </a:rPr>
              <a:t> Army Grp</a:t>
            </a:r>
          </a:p>
          <a:p>
            <a:pPr algn="ctr"/>
            <a:r>
              <a:rPr lang="en-US" sz="600" b="1">
                <a:solidFill>
                  <a:schemeClr val="bg1"/>
                </a:solidFill>
              </a:rPr>
              <a:t>Montgomery</a:t>
            </a:r>
          </a:p>
        </p:txBody>
      </p:sp>
      <p:sp>
        <p:nvSpPr>
          <p:cNvPr id="7397" name="Freeform 229"/>
          <p:cNvSpPr>
            <a:spLocks/>
          </p:cNvSpPr>
          <p:nvPr/>
        </p:nvSpPr>
        <p:spPr bwMode="auto">
          <a:xfrm>
            <a:off x="3786188" y="4584700"/>
            <a:ext cx="409575" cy="128588"/>
          </a:xfrm>
          <a:custGeom>
            <a:avLst/>
            <a:gdLst>
              <a:gd name="T0" fmla="*/ 409575 w 258"/>
              <a:gd name="T1" fmla="*/ 119063 h 81"/>
              <a:gd name="T2" fmla="*/ 180975 w 258"/>
              <a:gd name="T3" fmla="*/ 119063 h 81"/>
              <a:gd name="T4" fmla="*/ 74612 w 258"/>
              <a:gd name="T5" fmla="*/ 58738 h 81"/>
              <a:gd name="T6" fmla="*/ 0 w 258"/>
              <a:gd name="T7" fmla="*/ 0 h 81"/>
              <a:gd name="T8" fmla="*/ 0 60000 65536"/>
              <a:gd name="T9" fmla="*/ 0 60000 65536"/>
              <a:gd name="T10" fmla="*/ 0 60000 65536"/>
              <a:gd name="T11" fmla="*/ 0 60000 65536"/>
              <a:gd name="T12" fmla="*/ 0 w 258"/>
              <a:gd name="T13" fmla="*/ 0 h 81"/>
              <a:gd name="T14" fmla="*/ 258 w 258"/>
              <a:gd name="T15" fmla="*/ 81 h 81"/>
            </a:gdLst>
            <a:ahLst/>
            <a:cxnLst>
              <a:cxn ang="T8">
                <a:pos x="T0" y="T1"/>
              </a:cxn>
              <a:cxn ang="T9">
                <a:pos x="T2" y="T3"/>
              </a:cxn>
              <a:cxn ang="T10">
                <a:pos x="T4" y="T5"/>
              </a:cxn>
              <a:cxn ang="T11">
                <a:pos x="T6" y="T7"/>
              </a:cxn>
            </a:cxnLst>
            <a:rect l="T12" t="T13" r="T14" b="T15"/>
            <a:pathLst>
              <a:path w="258" h="81">
                <a:moveTo>
                  <a:pt x="258" y="75"/>
                </a:moveTo>
                <a:cubicBezTo>
                  <a:pt x="234" y="75"/>
                  <a:pt x="149" y="81"/>
                  <a:pt x="114" y="75"/>
                </a:cubicBezTo>
                <a:cubicBezTo>
                  <a:pt x="79" y="69"/>
                  <a:pt x="66" y="50"/>
                  <a:pt x="47" y="37"/>
                </a:cubicBezTo>
                <a:cubicBezTo>
                  <a:pt x="28" y="24"/>
                  <a:pt x="10" y="8"/>
                  <a:pt x="0" y="0"/>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7398" name="AutoShape 230"/>
          <p:cNvSpPr>
            <a:spLocks noChangeArrowheads="1"/>
          </p:cNvSpPr>
          <p:nvPr/>
        </p:nvSpPr>
        <p:spPr bwMode="auto">
          <a:xfrm>
            <a:off x="3570288" y="4408488"/>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grpSp>
        <p:nvGrpSpPr>
          <p:cNvPr id="9" name="Group 156"/>
          <p:cNvGrpSpPr>
            <a:grpSpLocks/>
          </p:cNvGrpSpPr>
          <p:nvPr/>
        </p:nvGrpSpPr>
        <p:grpSpPr bwMode="auto">
          <a:xfrm>
            <a:off x="2360613" y="3009900"/>
            <a:ext cx="230187" cy="144463"/>
            <a:chOff x="2343" y="1844"/>
            <a:chExt cx="145" cy="91"/>
          </a:xfrm>
        </p:grpSpPr>
        <p:pic>
          <p:nvPicPr>
            <p:cNvPr id="6295" name="Picture 157" descr="us-flag-stars-top-r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43" y="1844"/>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296" name="Rectangle 158"/>
            <p:cNvSpPr>
              <a:spLocks noChangeArrowheads="1"/>
            </p:cNvSpPr>
            <p:nvPr/>
          </p:nvSpPr>
          <p:spPr bwMode="auto">
            <a:xfrm>
              <a:off x="2432" y="1860"/>
              <a:ext cx="56" cy="75"/>
            </a:xfrm>
            <a:prstGeom prst="rect">
              <a:avLst/>
            </a:prstGeom>
            <a:solidFill>
              <a:schemeClr val="accent2"/>
            </a:solidFill>
            <a:ln w="9525">
              <a:solidFill>
                <a:schemeClr val="tx1"/>
              </a:solidFill>
              <a:miter lim="800000"/>
              <a:headEnd/>
              <a:tailEnd/>
            </a:ln>
          </p:spPr>
          <p:txBody>
            <a:bodyPr wrap="none" anchor="ctr"/>
            <a:lstStyle/>
            <a:p>
              <a:pPr algn="ctr"/>
              <a:r>
                <a:rPr lang="en-US" sz="1000" b="1">
                  <a:solidFill>
                    <a:schemeClr val="bg1"/>
                  </a:solidFill>
                </a:rPr>
                <a:t>9</a:t>
              </a:r>
            </a:p>
          </p:txBody>
        </p:sp>
      </p:grpSp>
      <p:sp>
        <p:nvSpPr>
          <p:cNvPr id="7399" name="AutoShape 231"/>
          <p:cNvSpPr>
            <a:spLocks noChangeArrowheads="1"/>
          </p:cNvSpPr>
          <p:nvPr/>
        </p:nvSpPr>
        <p:spPr bwMode="auto">
          <a:xfrm>
            <a:off x="2689225" y="2955925"/>
            <a:ext cx="765175" cy="207963"/>
          </a:xfrm>
          <a:prstGeom prst="roundRect">
            <a:avLst>
              <a:gd name="adj" fmla="val 16667"/>
            </a:avLst>
          </a:prstGeom>
          <a:solidFill>
            <a:srgbClr val="000080"/>
          </a:solidFill>
          <a:ln w="12700">
            <a:solidFill>
              <a:srgbClr val="FF0000"/>
            </a:solidFill>
            <a:round/>
            <a:headEnd/>
            <a:tailEnd/>
          </a:ln>
        </p:spPr>
        <p:txBody>
          <a:bodyPr wrap="none" anchor="ctr"/>
          <a:lstStyle/>
          <a:p>
            <a:pPr algn="ctr"/>
            <a:r>
              <a:rPr lang="en-US" sz="800" b="1">
                <a:solidFill>
                  <a:schemeClr val="bg1"/>
                </a:solidFill>
              </a:rPr>
              <a:t>12</a:t>
            </a:r>
            <a:r>
              <a:rPr lang="en-US" sz="800" b="1" baseline="30000">
                <a:solidFill>
                  <a:schemeClr val="bg1"/>
                </a:solidFill>
              </a:rPr>
              <a:t>th</a:t>
            </a:r>
            <a:r>
              <a:rPr lang="en-US" sz="800" b="1">
                <a:solidFill>
                  <a:schemeClr val="bg1"/>
                </a:solidFill>
              </a:rPr>
              <a:t> Army Grp</a:t>
            </a:r>
          </a:p>
          <a:p>
            <a:pPr algn="ctr"/>
            <a:r>
              <a:rPr lang="en-US" sz="600" b="1">
                <a:solidFill>
                  <a:schemeClr val="bg1"/>
                </a:solidFill>
              </a:rPr>
              <a:t>Bradley</a:t>
            </a:r>
          </a:p>
        </p:txBody>
      </p:sp>
      <p:sp>
        <p:nvSpPr>
          <p:cNvPr id="7400" name="AutoShape 232"/>
          <p:cNvSpPr>
            <a:spLocks noChangeArrowheads="1"/>
          </p:cNvSpPr>
          <p:nvPr/>
        </p:nvSpPr>
        <p:spPr bwMode="auto">
          <a:xfrm>
            <a:off x="2987675" y="2844800"/>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7401" name="AutoShape 233"/>
          <p:cNvSpPr>
            <a:spLocks noChangeArrowheads="1"/>
          </p:cNvSpPr>
          <p:nvPr/>
        </p:nvSpPr>
        <p:spPr bwMode="auto">
          <a:xfrm>
            <a:off x="3792538" y="2568575"/>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7402" name="AutoShape 234"/>
          <p:cNvSpPr>
            <a:spLocks noChangeArrowheads="1"/>
          </p:cNvSpPr>
          <p:nvPr/>
        </p:nvSpPr>
        <p:spPr bwMode="auto">
          <a:xfrm>
            <a:off x="6142038" y="2416175"/>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pic>
        <p:nvPicPr>
          <p:cNvPr id="7403" name="Picture 235"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2530475"/>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404" name="Picture 236"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7163" y="2879725"/>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405" name="Picture 237"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6050" y="3165475"/>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10" name="Group 239"/>
          <p:cNvGrpSpPr>
            <a:grpSpLocks/>
          </p:cNvGrpSpPr>
          <p:nvPr/>
        </p:nvGrpSpPr>
        <p:grpSpPr bwMode="auto">
          <a:xfrm>
            <a:off x="3865563" y="2327275"/>
            <a:ext cx="106362" cy="127000"/>
            <a:chOff x="1103" y="3509"/>
            <a:chExt cx="343" cy="410"/>
          </a:xfrm>
        </p:grpSpPr>
        <p:sp>
          <p:nvSpPr>
            <p:cNvPr id="6290" name="Freeform 240"/>
            <p:cNvSpPr>
              <a:spLocks/>
            </p:cNvSpPr>
            <p:nvPr/>
          </p:nvSpPr>
          <p:spPr bwMode="auto">
            <a:xfrm>
              <a:off x="1103" y="3509"/>
              <a:ext cx="343" cy="218"/>
            </a:xfrm>
            <a:custGeom>
              <a:avLst/>
              <a:gdLst>
                <a:gd name="T0" fmla="*/ 23 w 343"/>
                <a:gd name="T1" fmla="*/ 214 h 218"/>
                <a:gd name="T2" fmla="*/ 25 w 343"/>
                <a:gd name="T3" fmla="*/ 86 h 218"/>
                <a:gd name="T4" fmla="*/ 171 w 343"/>
                <a:gd name="T5" fmla="*/ 1 h 218"/>
                <a:gd name="T6" fmla="*/ 319 w 343"/>
                <a:gd name="T7" fmla="*/ 78 h 218"/>
                <a:gd name="T8" fmla="*/ 315 w 343"/>
                <a:gd name="T9" fmla="*/ 216 h 218"/>
                <a:gd name="T10" fmla="*/ 299 w 343"/>
                <a:gd name="T11" fmla="*/ 148 h 218"/>
                <a:gd name="T12" fmla="*/ 269 w 343"/>
                <a:gd name="T13" fmla="*/ 122 h 218"/>
                <a:gd name="T14" fmla="*/ 239 w 343"/>
                <a:gd name="T15" fmla="*/ 148 h 218"/>
                <a:gd name="T16" fmla="*/ 219 w 343"/>
                <a:gd name="T17" fmla="*/ 214 h 218"/>
                <a:gd name="T18" fmla="*/ 203 w 343"/>
                <a:gd name="T19" fmla="*/ 154 h 218"/>
                <a:gd name="T20" fmla="*/ 173 w 343"/>
                <a:gd name="T21" fmla="*/ 124 h 218"/>
                <a:gd name="T22" fmla="*/ 141 w 343"/>
                <a:gd name="T23" fmla="*/ 154 h 218"/>
                <a:gd name="T24" fmla="*/ 123 w 343"/>
                <a:gd name="T25" fmla="*/ 218 h 218"/>
                <a:gd name="T26" fmla="*/ 113 w 343"/>
                <a:gd name="T27" fmla="*/ 154 h 218"/>
                <a:gd name="T28" fmla="*/ 87 w 343"/>
                <a:gd name="T29" fmla="*/ 126 h 218"/>
                <a:gd name="T30" fmla="*/ 47 w 343"/>
                <a:gd name="T31" fmla="*/ 152 h 218"/>
                <a:gd name="T32" fmla="*/ 23 w 343"/>
                <a:gd name="T33" fmla="*/ 214 h 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3"/>
                <a:gd name="T52" fmla="*/ 0 h 218"/>
                <a:gd name="T53" fmla="*/ 343 w 343"/>
                <a:gd name="T54" fmla="*/ 218 h 2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3" h="218">
                  <a:moveTo>
                    <a:pt x="23" y="214"/>
                  </a:moveTo>
                  <a:cubicBezTo>
                    <a:pt x="19" y="203"/>
                    <a:pt x="0" y="121"/>
                    <a:pt x="25" y="86"/>
                  </a:cubicBezTo>
                  <a:cubicBezTo>
                    <a:pt x="50" y="51"/>
                    <a:pt x="122" y="2"/>
                    <a:pt x="171" y="1"/>
                  </a:cubicBezTo>
                  <a:cubicBezTo>
                    <a:pt x="220" y="0"/>
                    <a:pt x="295" y="42"/>
                    <a:pt x="319" y="78"/>
                  </a:cubicBezTo>
                  <a:cubicBezTo>
                    <a:pt x="343" y="114"/>
                    <a:pt x="318" y="204"/>
                    <a:pt x="315" y="216"/>
                  </a:cubicBezTo>
                  <a:lnTo>
                    <a:pt x="299" y="148"/>
                  </a:lnTo>
                  <a:cubicBezTo>
                    <a:pt x="291" y="132"/>
                    <a:pt x="279" y="122"/>
                    <a:pt x="269" y="122"/>
                  </a:cubicBezTo>
                  <a:cubicBezTo>
                    <a:pt x="259" y="122"/>
                    <a:pt x="247" y="133"/>
                    <a:pt x="239" y="148"/>
                  </a:cubicBezTo>
                  <a:lnTo>
                    <a:pt x="219" y="214"/>
                  </a:lnTo>
                  <a:lnTo>
                    <a:pt x="203" y="154"/>
                  </a:lnTo>
                  <a:cubicBezTo>
                    <a:pt x="195" y="139"/>
                    <a:pt x="183" y="124"/>
                    <a:pt x="173" y="124"/>
                  </a:cubicBezTo>
                  <a:cubicBezTo>
                    <a:pt x="163" y="124"/>
                    <a:pt x="149" y="138"/>
                    <a:pt x="141" y="154"/>
                  </a:cubicBezTo>
                  <a:lnTo>
                    <a:pt x="123" y="218"/>
                  </a:lnTo>
                  <a:lnTo>
                    <a:pt x="113" y="154"/>
                  </a:lnTo>
                  <a:cubicBezTo>
                    <a:pt x="107" y="139"/>
                    <a:pt x="98" y="126"/>
                    <a:pt x="87" y="126"/>
                  </a:cubicBezTo>
                  <a:cubicBezTo>
                    <a:pt x="76" y="126"/>
                    <a:pt x="58" y="137"/>
                    <a:pt x="47" y="152"/>
                  </a:cubicBezTo>
                  <a:cubicBezTo>
                    <a:pt x="36" y="167"/>
                    <a:pt x="28" y="201"/>
                    <a:pt x="23" y="214"/>
                  </a:cubicBezTo>
                  <a:close/>
                </a:path>
              </a:pathLst>
            </a:custGeom>
            <a:solidFill>
              <a:srgbClr val="0000FF"/>
            </a:solidFill>
            <a:ln w="9525">
              <a:solidFill>
                <a:schemeClr val="tx1"/>
              </a:solidFill>
              <a:round/>
              <a:headEnd/>
              <a:tailEnd/>
            </a:ln>
          </p:spPr>
          <p:txBody>
            <a:bodyPr/>
            <a:lstStyle/>
            <a:p>
              <a:endParaRPr lang="pt-PT"/>
            </a:p>
          </p:txBody>
        </p:sp>
        <p:sp>
          <p:nvSpPr>
            <p:cNvPr id="6291" name="Line 241"/>
            <p:cNvSpPr>
              <a:spLocks noChangeShapeType="1"/>
            </p:cNvSpPr>
            <p:nvPr/>
          </p:nvSpPr>
          <p:spPr bwMode="auto">
            <a:xfrm>
              <a:off x="1130" y="3727"/>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292" name="Line 242"/>
            <p:cNvSpPr>
              <a:spLocks noChangeShapeType="1"/>
            </p:cNvSpPr>
            <p:nvPr/>
          </p:nvSpPr>
          <p:spPr bwMode="auto">
            <a:xfrm>
              <a:off x="1226" y="3727"/>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293" name="Line 243"/>
            <p:cNvSpPr>
              <a:spLocks noChangeShapeType="1"/>
            </p:cNvSpPr>
            <p:nvPr/>
          </p:nvSpPr>
          <p:spPr bwMode="auto">
            <a:xfrm flipH="1">
              <a:off x="1274" y="3727"/>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294" name="Line 244"/>
            <p:cNvSpPr>
              <a:spLocks noChangeShapeType="1"/>
            </p:cNvSpPr>
            <p:nvPr/>
          </p:nvSpPr>
          <p:spPr bwMode="auto">
            <a:xfrm flipH="1">
              <a:off x="1274" y="3727"/>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1" name="Group 246"/>
          <p:cNvGrpSpPr>
            <a:grpSpLocks/>
          </p:cNvGrpSpPr>
          <p:nvPr/>
        </p:nvGrpSpPr>
        <p:grpSpPr bwMode="auto">
          <a:xfrm>
            <a:off x="3803650" y="2384425"/>
            <a:ext cx="106363" cy="127000"/>
            <a:chOff x="1103" y="3509"/>
            <a:chExt cx="343" cy="410"/>
          </a:xfrm>
        </p:grpSpPr>
        <p:sp>
          <p:nvSpPr>
            <p:cNvPr id="6285" name="Freeform 247"/>
            <p:cNvSpPr>
              <a:spLocks/>
            </p:cNvSpPr>
            <p:nvPr/>
          </p:nvSpPr>
          <p:spPr bwMode="auto">
            <a:xfrm>
              <a:off x="1103" y="3509"/>
              <a:ext cx="343" cy="218"/>
            </a:xfrm>
            <a:custGeom>
              <a:avLst/>
              <a:gdLst>
                <a:gd name="T0" fmla="*/ 23 w 343"/>
                <a:gd name="T1" fmla="*/ 214 h 218"/>
                <a:gd name="T2" fmla="*/ 25 w 343"/>
                <a:gd name="T3" fmla="*/ 86 h 218"/>
                <a:gd name="T4" fmla="*/ 171 w 343"/>
                <a:gd name="T5" fmla="*/ 1 h 218"/>
                <a:gd name="T6" fmla="*/ 319 w 343"/>
                <a:gd name="T7" fmla="*/ 78 h 218"/>
                <a:gd name="T8" fmla="*/ 315 w 343"/>
                <a:gd name="T9" fmla="*/ 216 h 218"/>
                <a:gd name="T10" fmla="*/ 299 w 343"/>
                <a:gd name="T11" fmla="*/ 148 h 218"/>
                <a:gd name="T12" fmla="*/ 269 w 343"/>
                <a:gd name="T13" fmla="*/ 122 h 218"/>
                <a:gd name="T14" fmla="*/ 239 w 343"/>
                <a:gd name="T15" fmla="*/ 148 h 218"/>
                <a:gd name="T16" fmla="*/ 219 w 343"/>
                <a:gd name="T17" fmla="*/ 214 h 218"/>
                <a:gd name="T18" fmla="*/ 203 w 343"/>
                <a:gd name="T19" fmla="*/ 154 h 218"/>
                <a:gd name="T20" fmla="*/ 173 w 343"/>
                <a:gd name="T21" fmla="*/ 124 h 218"/>
                <a:gd name="T22" fmla="*/ 141 w 343"/>
                <a:gd name="T23" fmla="*/ 154 h 218"/>
                <a:gd name="T24" fmla="*/ 123 w 343"/>
                <a:gd name="T25" fmla="*/ 218 h 218"/>
                <a:gd name="T26" fmla="*/ 113 w 343"/>
                <a:gd name="T27" fmla="*/ 154 h 218"/>
                <a:gd name="T28" fmla="*/ 87 w 343"/>
                <a:gd name="T29" fmla="*/ 126 h 218"/>
                <a:gd name="T30" fmla="*/ 47 w 343"/>
                <a:gd name="T31" fmla="*/ 152 h 218"/>
                <a:gd name="T32" fmla="*/ 23 w 343"/>
                <a:gd name="T33" fmla="*/ 214 h 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3"/>
                <a:gd name="T52" fmla="*/ 0 h 218"/>
                <a:gd name="T53" fmla="*/ 343 w 343"/>
                <a:gd name="T54" fmla="*/ 218 h 2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3" h="218">
                  <a:moveTo>
                    <a:pt x="23" y="214"/>
                  </a:moveTo>
                  <a:cubicBezTo>
                    <a:pt x="19" y="203"/>
                    <a:pt x="0" y="121"/>
                    <a:pt x="25" y="86"/>
                  </a:cubicBezTo>
                  <a:cubicBezTo>
                    <a:pt x="50" y="51"/>
                    <a:pt x="122" y="2"/>
                    <a:pt x="171" y="1"/>
                  </a:cubicBezTo>
                  <a:cubicBezTo>
                    <a:pt x="220" y="0"/>
                    <a:pt x="295" y="42"/>
                    <a:pt x="319" y="78"/>
                  </a:cubicBezTo>
                  <a:cubicBezTo>
                    <a:pt x="343" y="114"/>
                    <a:pt x="318" y="204"/>
                    <a:pt x="315" y="216"/>
                  </a:cubicBezTo>
                  <a:lnTo>
                    <a:pt x="299" y="148"/>
                  </a:lnTo>
                  <a:cubicBezTo>
                    <a:pt x="291" y="132"/>
                    <a:pt x="279" y="122"/>
                    <a:pt x="269" y="122"/>
                  </a:cubicBezTo>
                  <a:cubicBezTo>
                    <a:pt x="259" y="122"/>
                    <a:pt x="247" y="133"/>
                    <a:pt x="239" y="148"/>
                  </a:cubicBezTo>
                  <a:lnTo>
                    <a:pt x="219" y="214"/>
                  </a:lnTo>
                  <a:lnTo>
                    <a:pt x="203" y="154"/>
                  </a:lnTo>
                  <a:cubicBezTo>
                    <a:pt x="195" y="139"/>
                    <a:pt x="183" y="124"/>
                    <a:pt x="173" y="124"/>
                  </a:cubicBezTo>
                  <a:cubicBezTo>
                    <a:pt x="163" y="124"/>
                    <a:pt x="149" y="138"/>
                    <a:pt x="141" y="154"/>
                  </a:cubicBezTo>
                  <a:lnTo>
                    <a:pt x="123" y="218"/>
                  </a:lnTo>
                  <a:lnTo>
                    <a:pt x="113" y="154"/>
                  </a:lnTo>
                  <a:cubicBezTo>
                    <a:pt x="107" y="139"/>
                    <a:pt x="98" y="126"/>
                    <a:pt x="87" y="126"/>
                  </a:cubicBezTo>
                  <a:cubicBezTo>
                    <a:pt x="76" y="126"/>
                    <a:pt x="58" y="137"/>
                    <a:pt x="47" y="152"/>
                  </a:cubicBezTo>
                  <a:cubicBezTo>
                    <a:pt x="36" y="167"/>
                    <a:pt x="28" y="201"/>
                    <a:pt x="23" y="214"/>
                  </a:cubicBezTo>
                  <a:close/>
                </a:path>
              </a:pathLst>
            </a:custGeom>
            <a:solidFill>
              <a:srgbClr val="0000FF"/>
            </a:solidFill>
            <a:ln w="9525">
              <a:solidFill>
                <a:schemeClr val="tx1"/>
              </a:solidFill>
              <a:round/>
              <a:headEnd/>
              <a:tailEnd/>
            </a:ln>
          </p:spPr>
          <p:txBody>
            <a:bodyPr/>
            <a:lstStyle/>
            <a:p>
              <a:endParaRPr lang="pt-PT"/>
            </a:p>
          </p:txBody>
        </p:sp>
        <p:sp>
          <p:nvSpPr>
            <p:cNvPr id="6286" name="Line 248"/>
            <p:cNvSpPr>
              <a:spLocks noChangeShapeType="1"/>
            </p:cNvSpPr>
            <p:nvPr/>
          </p:nvSpPr>
          <p:spPr bwMode="auto">
            <a:xfrm>
              <a:off x="1130" y="3727"/>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287" name="Line 249"/>
            <p:cNvSpPr>
              <a:spLocks noChangeShapeType="1"/>
            </p:cNvSpPr>
            <p:nvPr/>
          </p:nvSpPr>
          <p:spPr bwMode="auto">
            <a:xfrm>
              <a:off x="1226" y="3727"/>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288" name="Line 250"/>
            <p:cNvSpPr>
              <a:spLocks noChangeShapeType="1"/>
            </p:cNvSpPr>
            <p:nvPr/>
          </p:nvSpPr>
          <p:spPr bwMode="auto">
            <a:xfrm flipH="1">
              <a:off x="1274" y="3727"/>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289" name="Line 251"/>
            <p:cNvSpPr>
              <a:spLocks noChangeShapeType="1"/>
            </p:cNvSpPr>
            <p:nvPr/>
          </p:nvSpPr>
          <p:spPr bwMode="auto">
            <a:xfrm flipH="1">
              <a:off x="1274" y="3727"/>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2" name="Group 252"/>
          <p:cNvGrpSpPr>
            <a:grpSpLocks/>
          </p:cNvGrpSpPr>
          <p:nvPr/>
        </p:nvGrpSpPr>
        <p:grpSpPr bwMode="auto">
          <a:xfrm>
            <a:off x="3743325" y="2476500"/>
            <a:ext cx="106363" cy="127000"/>
            <a:chOff x="1103" y="3509"/>
            <a:chExt cx="343" cy="410"/>
          </a:xfrm>
        </p:grpSpPr>
        <p:sp>
          <p:nvSpPr>
            <p:cNvPr id="6280" name="Freeform 253"/>
            <p:cNvSpPr>
              <a:spLocks/>
            </p:cNvSpPr>
            <p:nvPr/>
          </p:nvSpPr>
          <p:spPr bwMode="auto">
            <a:xfrm>
              <a:off x="1103" y="3509"/>
              <a:ext cx="343" cy="218"/>
            </a:xfrm>
            <a:custGeom>
              <a:avLst/>
              <a:gdLst>
                <a:gd name="T0" fmla="*/ 23 w 343"/>
                <a:gd name="T1" fmla="*/ 214 h 218"/>
                <a:gd name="T2" fmla="*/ 25 w 343"/>
                <a:gd name="T3" fmla="*/ 86 h 218"/>
                <a:gd name="T4" fmla="*/ 171 w 343"/>
                <a:gd name="T5" fmla="*/ 1 h 218"/>
                <a:gd name="T6" fmla="*/ 319 w 343"/>
                <a:gd name="T7" fmla="*/ 78 h 218"/>
                <a:gd name="T8" fmla="*/ 315 w 343"/>
                <a:gd name="T9" fmla="*/ 216 h 218"/>
                <a:gd name="T10" fmla="*/ 299 w 343"/>
                <a:gd name="T11" fmla="*/ 148 h 218"/>
                <a:gd name="T12" fmla="*/ 269 w 343"/>
                <a:gd name="T13" fmla="*/ 122 h 218"/>
                <a:gd name="T14" fmla="*/ 239 w 343"/>
                <a:gd name="T15" fmla="*/ 148 h 218"/>
                <a:gd name="T16" fmla="*/ 219 w 343"/>
                <a:gd name="T17" fmla="*/ 214 h 218"/>
                <a:gd name="T18" fmla="*/ 203 w 343"/>
                <a:gd name="T19" fmla="*/ 154 h 218"/>
                <a:gd name="T20" fmla="*/ 173 w 343"/>
                <a:gd name="T21" fmla="*/ 124 h 218"/>
                <a:gd name="T22" fmla="*/ 141 w 343"/>
                <a:gd name="T23" fmla="*/ 154 h 218"/>
                <a:gd name="T24" fmla="*/ 123 w 343"/>
                <a:gd name="T25" fmla="*/ 218 h 218"/>
                <a:gd name="T26" fmla="*/ 113 w 343"/>
                <a:gd name="T27" fmla="*/ 154 h 218"/>
                <a:gd name="T28" fmla="*/ 87 w 343"/>
                <a:gd name="T29" fmla="*/ 126 h 218"/>
                <a:gd name="T30" fmla="*/ 47 w 343"/>
                <a:gd name="T31" fmla="*/ 152 h 218"/>
                <a:gd name="T32" fmla="*/ 23 w 343"/>
                <a:gd name="T33" fmla="*/ 214 h 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3"/>
                <a:gd name="T52" fmla="*/ 0 h 218"/>
                <a:gd name="T53" fmla="*/ 343 w 343"/>
                <a:gd name="T54" fmla="*/ 218 h 2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3" h="218">
                  <a:moveTo>
                    <a:pt x="23" y="214"/>
                  </a:moveTo>
                  <a:cubicBezTo>
                    <a:pt x="19" y="203"/>
                    <a:pt x="0" y="121"/>
                    <a:pt x="25" y="86"/>
                  </a:cubicBezTo>
                  <a:cubicBezTo>
                    <a:pt x="50" y="51"/>
                    <a:pt x="122" y="2"/>
                    <a:pt x="171" y="1"/>
                  </a:cubicBezTo>
                  <a:cubicBezTo>
                    <a:pt x="220" y="0"/>
                    <a:pt x="295" y="42"/>
                    <a:pt x="319" y="78"/>
                  </a:cubicBezTo>
                  <a:cubicBezTo>
                    <a:pt x="343" y="114"/>
                    <a:pt x="318" y="204"/>
                    <a:pt x="315" y="216"/>
                  </a:cubicBezTo>
                  <a:lnTo>
                    <a:pt x="299" y="148"/>
                  </a:lnTo>
                  <a:cubicBezTo>
                    <a:pt x="291" y="132"/>
                    <a:pt x="279" y="122"/>
                    <a:pt x="269" y="122"/>
                  </a:cubicBezTo>
                  <a:cubicBezTo>
                    <a:pt x="259" y="122"/>
                    <a:pt x="247" y="133"/>
                    <a:pt x="239" y="148"/>
                  </a:cubicBezTo>
                  <a:lnTo>
                    <a:pt x="219" y="214"/>
                  </a:lnTo>
                  <a:lnTo>
                    <a:pt x="203" y="154"/>
                  </a:lnTo>
                  <a:cubicBezTo>
                    <a:pt x="195" y="139"/>
                    <a:pt x="183" y="124"/>
                    <a:pt x="173" y="124"/>
                  </a:cubicBezTo>
                  <a:cubicBezTo>
                    <a:pt x="163" y="124"/>
                    <a:pt x="149" y="138"/>
                    <a:pt x="141" y="154"/>
                  </a:cubicBezTo>
                  <a:lnTo>
                    <a:pt x="123" y="218"/>
                  </a:lnTo>
                  <a:lnTo>
                    <a:pt x="113" y="154"/>
                  </a:lnTo>
                  <a:cubicBezTo>
                    <a:pt x="107" y="139"/>
                    <a:pt x="98" y="126"/>
                    <a:pt x="87" y="126"/>
                  </a:cubicBezTo>
                  <a:cubicBezTo>
                    <a:pt x="76" y="126"/>
                    <a:pt x="58" y="137"/>
                    <a:pt x="47" y="152"/>
                  </a:cubicBezTo>
                  <a:cubicBezTo>
                    <a:pt x="36" y="167"/>
                    <a:pt x="28" y="201"/>
                    <a:pt x="23" y="214"/>
                  </a:cubicBezTo>
                  <a:close/>
                </a:path>
              </a:pathLst>
            </a:custGeom>
            <a:solidFill>
              <a:srgbClr val="0000FF"/>
            </a:solidFill>
            <a:ln w="9525">
              <a:solidFill>
                <a:schemeClr val="tx1"/>
              </a:solidFill>
              <a:round/>
              <a:headEnd/>
              <a:tailEnd/>
            </a:ln>
          </p:spPr>
          <p:txBody>
            <a:bodyPr/>
            <a:lstStyle/>
            <a:p>
              <a:endParaRPr lang="pt-PT"/>
            </a:p>
          </p:txBody>
        </p:sp>
        <p:sp>
          <p:nvSpPr>
            <p:cNvPr id="6281" name="Line 254"/>
            <p:cNvSpPr>
              <a:spLocks noChangeShapeType="1"/>
            </p:cNvSpPr>
            <p:nvPr/>
          </p:nvSpPr>
          <p:spPr bwMode="auto">
            <a:xfrm>
              <a:off x="1130" y="3727"/>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282" name="Line 255"/>
            <p:cNvSpPr>
              <a:spLocks noChangeShapeType="1"/>
            </p:cNvSpPr>
            <p:nvPr/>
          </p:nvSpPr>
          <p:spPr bwMode="auto">
            <a:xfrm>
              <a:off x="1226" y="3727"/>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283" name="Line 256"/>
            <p:cNvSpPr>
              <a:spLocks noChangeShapeType="1"/>
            </p:cNvSpPr>
            <p:nvPr/>
          </p:nvSpPr>
          <p:spPr bwMode="auto">
            <a:xfrm flipH="1">
              <a:off x="1274" y="3727"/>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284" name="Line 257"/>
            <p:cNvSpPr>
              <a:spLocks noChangeShapeType="1"/>
            </p:cNvSpPr>
            <p:nvPr/>
          </p:nvSpPr>
          <p:spPr bwMode="auto">
            <a:xfrm flipH="1">
              <a:off x="1274" y="3727"/>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7426" name="Freeform 258"/>
          <p:cNvSpPr>
            <a:spLocks/>
          </p:cNvSpPr>
          <p:nvPr/>
        </p:nvSpPr>
        <p:spPr bwMode="auto">
          <a:xfrm>
            <a:off x="3722688" y="2462213"/>
            <a:ext cx="195262" cy="257175"/>
          </a:xfrm>
          <a:custGeom>
            <a:avLst/>
            <a:gdLst>
              <a:gd name="T0" fmla="*/ 0 w 120"/>
              <a:gd name="T1" fmla="*/ 257175 h 194"/>
              <a:gd name="T2" fmla="*/ 91122 w 120"/>
              <a:gd name="T3" fmla="*/ 159077 h 194"/>
              <a:gd name="T4" fmla="*/ 195262 w 120"/>
              <a:gd name="T5" fmla="*/ 0 h 194"/>
              <a:gd name="T6" fmla="*/ 0 60000 65536"/>
              <a:gd name="T7" fmla="*/ 0 60000 65536"/>
              <a:gd name="T8" fmla="*/ 0 60000 65536"/>
              <a:gd name="T9" fmla="*/ 0 w 120"/>
              <a:gd name="T10" fmla="*/ 0 h 194"/>
              <a:gd name="T11" fmla="*/ 120 w 120"/>
              <a:gd name="T12" fmla="*/ 194 h 194"/>
            </a:gdLst>
            <a:ahLst/>
            <a:cxnLst>
              <a:cxn ang="T6">
                <a:pos x="T0" y="T1"/>
              </a:cxn>
              <a:cxn ang="T7">
                <a:pos x="T2" y="T3"/>
              </a:cxn>
              <a:cxn ang="T8">
                <a:pos x="T4" y="T5"/>
              </a:cxn>
            </a:cxnLst>
            <a:rect l="T9" t="T10" r="T11" b="T12"/>
            <a:pathLst>
              <a:path w="120" h="194">
                <a:moveTo>
                  <a:pt x="0" y="194"/>
                </a:moveTo>
                <a:cubicBezTo>
                  <a:pt x="10" y="182"/>
                  <a:pt x="36" y="152"/>
                  <a:pt x="56" y="120"/>
                </a:cubicBezTo>
                <a:cubicBezTo>
                  <a:pt x="76" y="88"/>
                  <a:pt x="107" y="25"/>
                  <a:pt x="120" y="0"/>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7427" name="AutoShape 259"/>
          <p:cNvSpPr>
            <a:spLocks noChangeArrowheads="1"/>
          </p:cNvSpPr>
          <p:nvPr/>
        </p:nvSpPr>
        <p:spPr bwMode="auto">
          <a:xfrm>
            <a:off x="3792538" y="2236788"/>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grpSp>
        <p:nvGrpSpPr>
          <p:cNvPr id="13" name="Group 165"/>
          <p:cNvGrpSpPr>
            <a:grpSpLocks/>
          </p:cNvGrpSpPr>
          <p:nvPr/>
        </p:nvGrpSpPr>
        <p:grpSpPr bwMode="auto">
          <a:xfrm>
            <a:off x="2773363" y="2778125"/>
            <a:ext cx="249237" cy="122238"/>
            <a:chOff x="2137" y="1630"/>
            <a:chExt cx="157" cy="77"/>
          </a:xfrm>
        </p:grpSpPr>
        <p:pic>
          <p:nvPicPr>
            <p:cNvPr id="6278" name="Picture 166" descr="[Red Ensign of Canada 1922-1957]">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37" y="1630"/>
              <a:ext cx="154" cy="7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279" name="Rectangle 167"/>
            <p:cNvSpPr>
              <a:spLocks noChangeArrowheads="1"/>
            </p:cNvSpPr>
            <p:nvPr/>
          </p:nvSpPr>
          <p:spPr bwMode="auto">
            <a:xfrm>
              <a:off x="2238" y="1632"/>
              <a:ext cx="56" cy="75"/>
            </a:xfrm>
            <a:prstGeom prst="rect">
              <a:avLst/>
            </a:prstGeom>
            <a:solidFill>
              <a:srgbClr val="FF0000"/>
            </a:solidFill>
            <a:ln w="9525">
              <a:solidFill>
                <a:schemeClr val="tx1"/>
              </a:solidFill>
              <a:miter lim="800000"/>
              <a:headEnd/>
              <a:tailEnd/>
            </a:ln>
          </p:spPr>
          <p:txBody>
            <a:bodyPr wrap="none" anchor="ctr"/>
            <a:lstStyle/>
            <a:p>
              <a:pPr algn="ctr"/>
              <a:r>
                <a:rPr lang="en-US" sz="1000" b="1">
                  <a:solidFill>
                    <a:schemeClr val="bg1"/>
                  </a:solidFill>
                </a:rPr>
                <a:t>1</a:t>
              </a:r>
            </a:p>
          </p:txBody>
        </p:sp>
      </p:grpSp>
      <p:grpSp>
        <p:nvGrpSpPr>
          <p:cNvPr id="14" name="Group 220"/>
          <p:cNvGrpSpPr>
            <a:grpSpLocks/>
          </p:cNvGrpSpPr>
          <p:nvPr/>
        </p:nvGrpSpPr>
        <p:grpSpPr bwMode="auto">
          <a:xfrm>
            <a:off x="2611438" y="2827338"/>
            <a:ext cx="249237" cy="119062"/>
            <a:chOff x="2272" y="1678"/>
            <a:chExt cx="157" cy="75"/>
          </a:xfrm>
        </p:grpSpPr>
        <p:pic>
          <p:nvPicPr>
            <p:cNvPr id="6276" name="Picture 221" descr="union-jac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72" y="1680"/>
              <a:ext cx="153" cy="7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277" name="Rectangle 222"/>
            <p:cNvSpPr>
              <a:spLocks noChangeArrowheads="1"/>
            </p:cNvSpPr>
            <p:nvPr/>
          </p:nvSpPr>
          <p:spPr bwMode="auto">
            <a:xfrm>
              <a:off x="2373" y="1678"/>
              <a:ext cx="56" cy="75"/>
            </a:xfrm>
            <a:prstGeom prst="rect">
              <a:avLst/>
            </a:prstGeom>
            <a:solidFill>
              <a:srgbClr val="FF0000"/>
            </a:solidFill>
            <a:ln w="9525">
              <a:solidFill>
                <a:schemeClr val="tx1"/>
              </a:solidFill>
              <a:miter lim="800000"/>
              <a:headEnd/>
              <a:tailEnd/>
            </a:ln>
          </p:spPr>
          <p:txBody>
            <a:bodyPr wrap="none" anchor="ctr"/>
            <a:lstStyle/>
            <a:p>
              <a:pPr algn="ctr"/>
              <a:r>
                <a:rPr lang="en-US" sz="1000" b="1">
                  <a:solidFill>
                    <a:schemeClr val="bg1"/>
                  </a:solidFill>
                </a:rPr>
                <a:t>2</a:t>
              </a:r>
            </a:p>
          </p:txBody>
        </p:sp>
      </p:grpSp>
      <p:grpSp>
        <p:nvGrpSpPr>
          <p:cNvPr id="15" name="Group 150"/>
          <p:cNvGrpSpPr>
            <a:grpSpLocks/>
          </p:cNvGrpSpPr>
          <p:nvPr/>
        </p:nvGrpSpPr>
        <p:grpSpPr bwMode="auto">
          <a:xfrm>
            <a:off x="2555875" y="2940050"/>
            <a:ext cx="230188" cy="144463"/>
            <a:chOff x="2317" y="1744"/>
            <a:chExt cx="145" cy="91"/>
          </a:xfrm>
        </p:grpSpPr>
        <p:pic>
          <p:nvPicPr>
            <p:cNvPr id="6274" name="Picture 151" descr="us-flag-stars-top-r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17" y="1744"/>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275" name="Rectangle 152"/>
            <p:cNvSpPr>
              <a:spLocks noChangeArrowheads="1"/>
            </p:cNvSpPr>
            <p:nvPr/>
          </p:nvSpPr>
          <p:spPr bwMode="auto">
            <a:xfrm>
              <a:off x="2406" y="1760"/>
              <a:ext cx="56" cy="75"/>
            </a:xfrm>
            <a:prstGeom prst="rect">
              <a:avLst/>
            </a:prstGeom>
            <a:solidFill>
              <a:srgbClr val="000080"/>
            </a:solidFill>
            <a:ln w="9525">
              <a:solidFill>
                <a:schemeClr val="tx1"/>
              </a:solidFill>
              <a:miter lim="800000"/>
              <a:headEnd/>
              <a:tailEnd/>
            </a:ln>
          </p:spPr>
          <p:txBody>
            <a:bodyPr wrap="none" anchor="ctr"/>
            <a:lstStyle/>
            <a:p>
              <a:pPr algn="ctr"/>
              <a:r>
                <a:rPr lang="en-US" sz="1000" b="1">
                  <a:solidFill>
                    <a:schemeClr val="bg1"/>
                  </a:solidFill>
                </a:rPr>
                <a:t>1</a:t>
              </a:r>
            </a:p>
          </p:txBody>
        </p:sp>
      </p:grpSp>
      <p:grpSp>
        <p:nvGrpSpPr>
          <p:cNvPr id="16" name="Group 153"/>
          <p:cNvGrpSpPr>
            <a:grpSpLocks/>
          </p:cNvGrpSpPr>
          <p:nvPr/>
        </p:nvGrpSpPr>
        <p:grpSpPr bwMode="auto">
          <a:xfrm>
            <a:off x="2587625" y="3098800"/>
            <a:ext cx="230188" cy="144463"/>
            <a:chOff x="2385" y="1938"/>
            <a:chExt cx="145" cy="91"/>
          </a:xfrm>
        </p:grpSpPr>
        <p:pic>
          <p:nvPicPr>
            <p:cNvPr id="6272" name="Picture 154" descr="us-flag-stars-top-r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85" y="1938"/>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273" name="Rectangle 155"/>
            <p:cNvSpPr>
              <a:spLocks noChangeArrowheads="1"/>
            </p:cNvSpPr>
            <p:nvPr/>
          </p:nvSpPr>
          <p:spPr bwMode="auto">
            <a:xfrm>
              <a:off x="2474" y="1954"/>
              <a:ext cx="56" cy="75"/>
            </a:xfrm>
            <a:prstGeom prst="rect">
              <a:avLst/>
            </a:prstGeom>
            <a:solidFill>
              <a:schemeClr val="accent2"/>
            </a:solidFill>
            <a:ln w="9525">
              <a:solidFill>
                <a:schemeClr val="tx1"/>
              </a:solidFill>
              <a:miter lim="800000"/>
              <a:headEnd/>
              <a:tailEnd/>
            </a:ln>
          </p:spPr>
          <p:txBody>
            <a:bodyPr wrap="none" anchor="ctr"/>
            <a:lstStyle/>
            <a:p>
              <a:pPr algn="ctr"/>
              <a:r>
                <a:rPr lang="en-US" sz="1000" b="1">
                  <a:solidFill>
                    <a:schemeClr val="bg1"/>
                  </a:solidFill>
                </a:rPr>
                <a:t>3</a:t>
              </a:r>
            </a:p>
          </p:txBody>
        </p:sp>
      </p:grpSp>
      <p:grpSp>
        <p:nvGrpSpPr>
          <p:cNvPr id="17" name="Group 260"/>
          <p:cNvGrpSpPr>
            <a:grpSpLocks/>
          </p:cNvGrpSpPr>
          <p:nvPr/>
        </p:nvGrpSpPr>
        <p:grpSpPr bwMode="auto">
          <a:xfrm>
            <a:off x="3852863" y="2314575"/>
            <a:ext cx="150812" cy="133350"/>
            <a:chOff x="2001" y="3976"/>
            <a:chExt cx="179" cy="159"/>
          </a:xfrm>
        </p:grpSpPr>
        <p:sp>
          <p:nvSpPr>
            <p:cNvPr id="6270" name="Oval 261"/>
            <p:cNvSpPr>
              <a:spLocks noChangeArrowheads="1"/>
            </p:cNvSpPr>
            <p:nvPr/>
          </p:nvSpPr>
          <p:spPr bwMode="auto">
            <a:xfrm>
              <a:off x="2001" y="3976"/>
              <a:ext cx="179" cy="159"/>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PT"/>
            </a:p>
          </p:txBody>
        </p:sp>
        <p:sp>
          <p:nvSpPr>
            <p:cNvPr id="6271" name="Line 262"/>
            <p:cNvSpPr>
              <a:spLocks noChangeShapeType="1"/>
            </p:cNvSpPr>
            <p:nvPr/>
          </p:nvSpPr>
          <p:spPr bwMode="auto">
            <a:xfrm flipH="1">
              <a:off x="2026" y="4003"/>
              <a:ext cx="127" cy="10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8" name="Group 263"/>
          <p:cNvGrpSpPr>
            <a:grpSpLocks/>
          </p:cNvGrpSpPr>
          <p:nvPr/>
        </p:nvGrpSpPr>
        <p:grpSpPr bwMode="auto">
          <a:xfrm>
            <a:off x="3689350" y="2684463"/>
            <a:ext cx="230188" cy="144462"/>
            <a:chOff x="2343" y="1844"/>
            <a:chExt cx="145" cy="91"/>
          </a:xfrm>
        </p:grpSpPr>
        <p:pic>
          <p:nvPicPr>
            <p:cNvPr id="6268" name="Picture 264" descr="us-flag-stars-top-r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43" y="1844"/>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269" name="Rectangle 265"/>
            <p:cNvSpPr>
              <a:spLocks noChangeArrowheads="1"/>
            </p:cNvSpPr>
            <p:nvPr/>
          </p:nvSpPr>
          <p:spPr bwMode="auto">
            <a:xfrm>
              <a:off x="2432" y="1860"/>
              <a:ext cx="56" cy="75"/>
            </a:xfrm>
            <a:prstGeom prst="rect">
              <a:avLst/>
            </a:prstGeom>
            <a:solidFill>
              <a:schemeClr val="accent2"/>
            </a:solidFill>
            <a:ln w="9525">
              <a:solidFill>
                <a:schemeClr val="tx1"/>
              </a:solidFill>
              <a:miter lim="800000"/>
              <a:headEnd/>
              <a:tailEnd/>
            </a:ln>
          </p:spPr>
          <p:txBody>
            <a:bodyPr wrap="none" anchor="ctr"/>
            <a:lstStyle/>
            <a:p>
              <a:pPr algn="ctr"/>
              <a:r>
                <a:rPr lang="en-US" sz="1000" b="1">
                  <a:solidFill>
                    <a:schemeClr val="bg1"/>
                  </a:solidFill>
                </a:rPr>
                <a:t>9</a:t>
              </a:r>
            </a:p>
          </p:txBody>
        </p:sp>
      </p:grpSp>
      <p:sp>
        <p:nvSpPr>
          <p:cNvPr id="7434" name="AutoShape 266"/>
          <p:cNvSpPr>
            <a:spLocks noChangeArrowheads="1"/>
          </p:cNvSpPr>
          <p:nvPr/>
        </p:nvSpPr>
        <p:spPr bwMode="auto">
          <a:xfrm>
            <a:off x="3846513" y="2914650"/>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7351" name="AutoShape 183"/>
          <p:cNvSpPr>
            <a:spLocks noChangeArrowheads="1"/>
          </p:cNvSpPr>
          <p:nvPr/>
        </p:nvSpPr>
        <p:spPr bwMode="auto">
          <a:xfrm>
            <a:off x="2563813" y="276066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7387" name="Freeform 219"/>
          <p:cNvSpPr>
            <a:spLocks/>
          </p:cNvSpPr>
          <p:nvPr/>
        </p:nvSpPr>
        <p:spPr bwMode="auto">
          <a:xfrm rot="-10613350">
            <a:off x="2633663" y="2127250"/>
            <a:ext cx="406400" cy="295275"/>
          </a:xfrm>
          <a:custGeom>
            <a:avLst/>
            <a:gdLst>
              <a:gd name="T0" fmla="*/ 205179 w 1848"/>
              <a:gd name="T1" fmla="*/ 220 h 1344"/>
              <a:gd name="T2" fmla="*/ 216395 w 1848"/>
              <a:gd name="T3" fmla="*/ 18235 h 1344"/>
              <a:gd name="T4" fmla="*/ 219034 w 1848"/>
              <a:gd name="T5" fmla="*/ 60417 h 1344"/>
              <a:gd name="T6" fmla="*/ 232229 w 1848"/>
              <a:gd name="T7" fmla="*/ 63054 h 1344"/>
              <a:gd name="T8" fmla="*/ 232009 w 1848"/>
              <a:gd name="T9" fmla="*/ 44379 h 1344"/>
              <a:gd name="T10" fmla="*/ 235307 w 1848"/>
              <a:gd name="T11" fmla="*/ 39765 h 1344"/>
              <a:gd name="T12" fmla="*/ 247842 w 1848"/>
              <a:gd name="T13" fmla="*/ 39985 h 1344"/>
              <a:gd name="T14" fmla="*/ 251361 w 1848"/>
              <a:gd name="T15" fmla="*/ 44379 h 1344"/>
              <a:gd name="T16" fmla="*/ 251361 w 1848"/>
              <a:gd name="T17" fmla="*/ 67447 h 1344"/>
              <a:gd name="T18" fmla="*/ 274452 w 1848"/>
              <a:gd name="T19" fmla="*/ 70304 h 1344"/>
              <a:gd name="T20" fmla="*/ 276211 w 1848"/>
              <a:gd name="T21" fmla="*/ 50531 h 1344"/>
              <a:gd name="T22" fmla="*/ 278850 w 1848"/>
              <a:gd name="T23" fmla="*/ 45917 h 1344"/>
              <a:gd name="T24" fmla="*/ 290726 w 1848"/>
              <a:gd name="T25" fmla="*/ 45917 h 1344"/>
              <a:gd name="T26" fmla="*/ 294684 w 1848"/>
              <a:gd name="T27" fmla="*/ 50970 h 1344"/>
              <a:gd name="T28" fmla="*/ 294904 w 1848"/>
              <a:gd name="T29" fmla="*/ 74917 h 1344"/>
              <a:gd name="T30" fmla="*/ 390566 w 1848"/>
              <a:gd name="T31" fmla="*/ 92054 h 1344"/>
              <a:gd name="T32" fmla="*/ 390566 w 1848"/>
              <a:gd name="T33" fmla="*/ 116440 h 1344"/>
              <a:gd name="T34" fmla="*/ 368795 w 1848"/>
              <a:gd name="T35" fmla="*/ 119736 h 1344"/>
              <a:gd name="T36" fmla="*/ 218374 w 1848"/>
              <a:gd name="T37" fmla="*/ 141486 h 1344"/>
              <a:gd name="T38" fmla="*/ 213096 w 1848"/>
              <a:gd name="T39" fmla="*/ 218600 h 1344"/>
              <a:gd name="T40" fmla="*/ 273792 w 1848"/>
              <a:gd name="T41" fmla="*/ 235078 h 1344"/>
              <a:gd name="T42" fmla="*/ 267195 w 1848"/>
              <a:gd name="T43" fmla="*/ 255510 h 1344"/>
              <a:gd name="T44" fmla="*/ 209138 w 1848"/>
              <a:gd name="T45" fmla="*/ 259464 h 1344"/>
              <a:gd name="T46" fmla="*/ 206499 w 1848"/>
              <a:gd name="T47" fmla="*/ 290442 h 1344"/>
              <a:gd name="T48" fmla="*/ 195943 w 1848"/>
              <a:gd name="T49" fmla="*/ 289123 h 1344"/>
              <a:gd name="T50" fmla="*/ 193964 w 1848"/>
              <a:gd name="T51" fmla="*/ 259464 h 1344"/>
              <a:gd name="T52" fmla="*/ 132608 w 1848"/>
              <a:gd name="T53" fmla="*/ 253532 h 1344"/>
              <a:gd name="T54" fmla="*/ 131288 w 1848"/>
              <a:gd name="T55" fmla="*/ 233100 h 1344"/>
              <a:gd name="T56" fmla="*/ 191325 w 1848"/>
              <a:gd name="T57" fmla="*/ 218600 h 1344"/>
              <a:gd name="T58" fmla="*/ 185387 w 1848"/>
              <a:gd name="T59" fmla="*/ 141486 h 1344"/>
              <a:gd name="T60" fmla="*/ 34966 w 1848"/>
              <a:gd name="T61" fmla="*/ 116440 h 1344"/>
              <a:gd name="T62" fmla="*/ 15174 w 1848"/>
              <a:gd name="T63" fmla="*/ 113145 h 1344"/>
              <a:gd name="T64" fmla="*/ 16494 w 1848"/>
              <a:gd name="T65" fmla="*/ 86781 h 1344"/>
              <a:gd name="T66" fmla="*/ 114795 w 1848"/>
              <a:gd name="T67" fmla="*/ 70963 h 1344"/>
              <a:gd name="T68" fmla="*/ 114795 w 1848"/>
              <a:gd name="T69" fmla="*/ 50531 h 1344"/>
              <a:gd name="T70" fmla="*/ 117434 w 1848"/>
              <a:gd name="T71" fmla="*/ 44379 h 1344"/>
              <a:gd name="T72" fmla="*/ 131728 w 1848"/>
              <a:gd name="T73" fmla="*/ 44379 h 1344"/>
              <a:gd name="T74" fmla="*/ 133707 w 1848"/>
              <a:gd name="T75" fmla="*/ 49872 h 1344"/>
              <a:gd name="T76" fmla="*/ 133707 w 1848"/>
              <a:gd name="T77" fmla="*/ 67008 h 1344"/>
              <a:gd name="T78" fmla="*/ 158338 w 1848"/>
              <a:gd name="T79" fmla="*/ 65031 h 1344"/>
              <a:gd name="T80" fmla="*/ 158338 w 1848"/>
              <a:gd name="T81" fmla="*/ 43940 h 1344"/>
              <a:gd name="T82" fmla="*/ 162076 w 1848"/>
              <a:gd name="T83" fmla="*/ 39106 h 1344"/>
              <a:gd name="T84" fmla="*/ 173512 w 1848"/>
              <a:gd name="T85" fmla="*/ 39106 h 1344"/>
              <a:gd name="T86" fmla="*/ 176590 w 1848"/>
              <a:gd name="T87" fmla="*/ 43281 h 1344"/>
              <a:gd name="T88" fmla="*/ 176810 w 1848"/>
              <a:gd name="T89" fmla="*/ 61735 h 1344"/>
              <a:gd name="T90" fmla="*/ 189345 w 1848"/>
              <a:gd name="T91" fmla="*/ 60417 h 1344"/>
              <a:gd name="T92" fmla="*/ 193304 w 1848"/>
              <a:gd name="T93" fmla="*/ 16917 h 1344"/>
              <a:gd name="T94" fmla="*/ 205179 w 1848"/>
              <a:gd name="T95" fmla="*/ 220 h 13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48"/>
              <a:gd name="T145" fmla="*/ 0 h 1344"/>
              <a:gd name="T146" fmla="*/ 1848 w 1848"/>
              <a:gd name="T147" fmla="*/ 1344 h 13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48" h="1344">
                <a:moveTo>
                  <a:pt x="933" y="1"/>
                </a:moveTo>
                <a:cubicBezTo>
                  <a:pt x="950" y="2"/>
                  <a:pt x="974" y="37"/>
                  <a:pt x="984" y="83"/>
                </a:cubicBezTo>
                <a:lnTo>
                  <a:pt x="996" y="275"/>
                </a:lnTo>
                <a:lnTo>
                  <a:pt x="1056" y="287"/>
                </a:lnTo>
                <a:lnTo>
                  <a:pt x="1055" y="202"/>
                </a:lnTo>
                <a:cubicBezTo>
                  <a:pt x="1057" y="184"/>
                  <a:pt x="1058" y="184"/>
                  <a:pt x="1070" y="181"/>
                </a:cubicBezTo>
                <a:lnTo>
                  <a:pt x="1127" y="182"/>
                </a:lnTo>
                <a:cubicBezTo>
                  <a:pt x="1139" y="185"/>
                  <a:pt x="1140" y="181"/>
                  <a:pt x="1143" y="202"/>
                </a:cubicBezTo>
                <a:lnTo>
                  <a:pt x="1143" y="307"/>
                </a:lnTo>
                <a:lnTo>
                  <a:pt x="1248" y="320"/>
                </a:lnTo>
                <a:lnTo>
                  <a:pt x="1256" y="230"/>
                </a:lnTo>
                <a:cubicBezTo>
                  <a:pt x="1259" y="212"/>
                  <a:pt x="1257" y="212"/>
                  <a:pt x="1268" y="209"/>
                </a:cubicBezTo>
                <a:lnTo>
                  <a:pt x="1322" y="209"/>
                </a:lnTo>
                <a:cubicBezTo>
                  <a:pt x="1334" y="213"/>
                  <a:pt x="1337" y="210"/>
                  <a:pt x="1340" y="232"/>
                </a:cubicBezTo>
                <a:lnTo>
                  <a:pt x="1341" y="341"/>
                </a:lnTo>
                <a:lnTo>
                  <a:pt x="1776" y="419"/>
                </a:lnTo>
                <a:cubicBezTo>
                  <a:pt x="1848" y="450"/>
                  <a:pt x="1792" y="509"/>
                  <a:pt x="1776" y="530"/>
                </a:cubicBezTo>
                <a:lnTo>
                  <a:pt x="1677" y="545"/>
                </a:lnTo>
                <a:lnTo>
                  <a:pt x="993" y="644"/>
                </a:lnTo>
                <a:lnTo>
                  <a:pt x="969" y="995"/>
                </a:lnTo>
                <a:lnTo>
                  <a:pt x="1245" y="1070"/>
                </a:lnTo>
                <a:cubicBezTo>
                  <a:pt x="1286" y="1098"/>
                  <a:pt x="1264" y="1145"/>
                  <a:pt x="1215" y="1163"/>
                </a:cubicBezTo>
                <a:lnTo>
                  <a:pt x="951" y="1181"/>
                </a:lnTo>
                <a:lnTo>
                  <a:pt x="939" y="1322"/>
                </a:lnTo>
                <a:cubicBezTo>
                  <a:pt x="929" y="1344"/>
                  <a:pt x="900" y="1339"/>
                  <a:pt x="891" y="1316"/>
                </a:cubicBezTo>
                <a:lnTo>
                  <a:pt x="882" y="1181"/>
                </a:lnTo>
                <a:lnTo>
                  <a:pt x="603" y="1154"/>
                </a:lnTo>
                <a:cubicBezTo>
                  <a:pt x="556" y="1134"/>
                  <a:pt x="553" y="1087"/>
                  <a:pt x="597" y="1061"/>
                </a:cubicBezTo>
                <a:lnTo>
                  <a:pt x="870" y="995"/>
                </a:lnTo>
                <a:lnTo>
                  <a:pt x="843" y="644"/>
                </a:lnTo>
                <a:lnTo>
                  <a:pt x="159" y="530"/>
                </a:lnTo>
                <a:lnTo>
                  <a:pt x="69" y="515"/>
                </a:lnTo>
                <a:cubicBezTo>
                  <a:pt x="55" y="492"/>
                  <a:pt x="0" y="427"/>
                  <a:pt x="75" y="395"/>
                </a:cubicBezTo>
                <a:lnTo>
                  <a:pt x="522" y="323"/>
                </a:lnTo>
                <a:lnTo>
                  <a:pt x="522" y="230"/>
                </a:lnTo>
                <a:cubicBezTo>
                  <a:pt x="524" y="210"/>
                  <a:pt x="521" y="207"/>
                  <a:pt x="534" y="202"/>
                </a:cubicBezTo>
                <a:lnTo>
                  <a:pt x="599" y="202"/>
                </a:lnTo>
                <a:cubicBezTo>
                  <a:pt x="611" y="206"/>
                  <a:pt x="607" y="210"/>
                  <a:pt x="608" y="227"/>
                </a:cubicBezTo>
                <a:lnTo>
                  <a:pt x="608" y="305"/>
                </a:lnTo>
                <a:lnTo>
                  <a:pt x="720" y="296"/>
                </a:lnTo>
                <a:lnTo>
                  <a:pt x="720" y="200"/>
                </a:lnTo>
                <a:cubicBezTo>
                  <a:pt x="723" y="180"/>
                  <a:pt x="726" y="182"/>
                  <a:pt x="737" y="178"/>
                </a:cubicBezTo>
                <a:lnTo>
                  <a:pt x="789" y="178"/>
                </a:lnTo>
                <a:cubicBezTo>
                  <a:pt x="800" y="181"/>
                  <a:pt x="801" y="180"/>
                  <a:pt x="803" y="197"/>
                </a:cubicBezTo>
                <a:lnTo>
                  <a:pt x="804" y="281"/>
                </a:lnTo>
                <a:lnTo>
                  <a:pt x="861" y="275"/>
                </a:lnTo>
                <a:lnTo>
                  <a:pt x="879" y="77"/>
                </a:lnTo>
                <a:cubicBezTo>
                  <a:pt x="891" y="31"/>
                  <a:pt x="916" y="0"/>
                  <a:pt x="933" y="1"/>
                </a:cubicBezTo>
                <a:close/>
              </a:path>
            </a:pathLst>
          </a:custGeom>
          <a:solidFill>
            <a:srgbClr val="0000FF"/>
          </a:solidFill>
          <a:ln w="9525">
            <a:solidFill>
              <a:schemeClr val="tx1"/>
            </a:solidFill>
            <a:round/>
            <a:headEnd/>
            <a:tailEnd/>
          </a:ln>
        </p:spPr>
        <p:txBody>
          <a:bodyPr/>
          <a:lstStyle/>
          <a:p>
            <a:endParaRPr lang="pt-PT"/>
          </a:p>
        </p:txBody>
      </p:sp>
      <p:sp>
        <p:nvSpPr>
          <p:cNvPr id="7439" name="AutoShape 271"/>
          <p:cNvSpPr>
            <a:spLocks noChangeArrowheads="1"/>
          </p:cNvSpPr>
          <p:nvPr/>
        </p:nvSpPr>
        <p:spPr bwMode="auto">
          <a:xfrm>
            <a:off x="4325938" y="4727575"/>
            <a:ext cx="765175" cy="207963"/>
          </a:xfrm>
          <a:prstGeom prst="roundRect">
            <a:avLst>
              <a:gd name="adj" fmla="val 16667"/>
            </a:avLst>
          </a:prstGeom>
          <a:solidFill>
            <a:schemeClr val="bg1"/>
          </a:solidFill>
          <a:ln w="12700">
            <a:solidFill>
              <a:srgbClr val="000080"/>
            </a:solidFill>
            <a:round/>
            <a:headEnd/>
            <a:tailEnd/>
          </a:ln>
        </p:spPr>
        <p:txBody>
          <a:bodyPr wrap="none" anchor="ctr"/>
          <a:lstStyle/>
          <a:p>
            <a:pPr algn="ctr"/>
            <a:r>
              <a:rPr lang="en-US" sz="800" b="1">
                <a:solidFill>
                  <a:srgbClr val="FF0000"/>
                </a:solidFill>
              </a:rPr>
              <a:t>15</a:t>
            </a:r>
            <a:r>
              <a:rPr lang="en-US" sz="800" b="1" baseline="30000">
                <a:solidFill>
                  <a:srgbClr val="FF0000"/>
                </a:solidFill>
              </a:rPr>
              <a:t>th</a:t>
            </a:r>
            <a:r>
              <a:rPr lang="en-US" sz="800" b="1">
                <a:solidFill>
                  <a:srgbClr val="FF0000"/>
                </a:solidFill>
              </a:rPr>
              <a:t> Army Grp</a:t>
            </a:r>
          </a:p>
          <a:p>
            <a:pPr algn="ctr"/>
            <a:r>
              <a:rPr lang="en-US" sz="600" b="1">
                <a:solidFill>
                  <a:srgbClr val="FF0000"/>
                </a:solidFill>
              </a:rPr>
              <a:t>Clark</a:t>
            </a:r>
          </a:p>
        </p:txBody>
      </p:sp>
      <p:grpSp>
        <p:nvGrpSpPr>
          <p:cNvPr id="6256" name="Group 272"/>
          <p:cNvGrpSpPr>
            <a:grpSpLocks/>
          </p:cNvGrpSpPr>
          <p:nvPr/>
        </p:nvGrpSpPr>
        <p:grpSpPr bwMode="auto">
          <a:xfrm>
            <a:off x="5214938" y="5157788"/>
            <a:ext cx="323850" cy="307975"/>
            <a:chOff x="3841" y="1415"/>
            <a:chExt cx="204" cy="194"/>
          </a:xfrm>
        </p:grpSpPr>
        <p:grpSp>
          <p:nvGrpSpPr>
            <p:cNvPr id="6264" name="Group 273"/>
            <p:cNvGrpSpPr>
              <a:grpSpLocks/>
            </p:cNvGrpSpPr>
            <p:nvPr/>
          </p:nvGrpSpPr>
          <p:grpSpPr bwMode="auto">
            <a:xfrm>
              <a:off x="3870" y="1452"/>
              <a:ext cx="157" cy="157"/>
              <a:chOff x="1472" y="2792"/>
              <a:chExt cx="912" cy="912"/>
            </a:xfrm>
          </p:grpSpPr>
          <p:sp>
            <p:nvSpPr>
              <p:cNvPr id="6266" name="Oval 274"/>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p:spPr>
            <p:txBody>
              <a:bodyPr wrap="none" anchor="ctr"/>
              <a:lstStyle/>
              <a:p>
                <a:pPr algn="ctr"/>
                <a:endParaRPr lang="pt-PT"/>
              </a:p>
            </p:txBody>
          </p:sp>
          <p:pic>
            <p:nvPicPr>
              <p:cNvPr id="6267" name="Picture 275" descr="Square_Transparent"/>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65" name="Text Box 276"/>
            <p:cNvSpPr txBox="1">
              <a:spLocks noChangeArrowheads="1"/>
            </p:cNvSpPr>
            <p:nvPr/>
          </p:nvSpPr>
          <p:spPr bwMode="auto">
            <a:xfrm>
              <a:off x="3841" y="1415"/>
              <a:ext cx="2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b="1">
                  <a:solidFill>
                    <a:schemeClr val="bg1"/>
                  </a:solidFill>
                </a:rPr>
                <a:t>15</a:t>
              </a:r>
            </a:p>
          </p:txBody>
        </p:sp>
      </p:grpSp>
      <p:grpSp>
        <p:nvGrpSpPr>
          <p:cNvPr id="6257" name="Group 277"/>
          <p:cNvGrpSpPr>
            <a:grpSpLocks/>
          </p:cNvGrpSpPr>
          <p:nvPr/>
        </p:nvGrpSpPr>
        <p:grpSpPr bwMode="auto">
          <a:xfrm>
            <a:off x="3146425" y="1976438"/>
            <a:ext cx="255588" cy="307975"/>
            <a:chOff x="1046" y="1911"/>
            <a:chExt cx="161" cy="194"/>
          </a:xfrm>
        </p:grpSpPr>
        <p:grpSp>
          <p:nvGrpSpPr>
            <p:cNvPr id="6260" name="Group 278"/>
            <p:cNvGrpSpPr>
              <a:grpSpLocks/>
            </p:cNvGrpSpPr>
            <p:nvPr/>
          </p:nvGrpSpPr>
          <p:grpSpPr bwMode="auto">
            <a:xfrm>
              <a:off x="1046" y="1948"/>
              <a:ext cx="157" cy="157"/>
              <a:chOff x="1472" y="2792"/>
              <a:chExt cx="912" cy="912"/>
            </a:xfrm>
          </p:grpSpPr>
          <p:sp>
            <p:nvSpPr>
              <p:cNvPr id="6262" name="Oval 279"/>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p:spPr>
            <p:txBody>
              <a:bodyPr wrap="none" anchor="ctr"/>
              <a:lstStyle/>
              <a:p>
                <a:pPr algn="ctr"/>
                <a:endParaRPr lang="pt-PT"/>
              </a:p>
            </p:txBody>
          </p:sp>
          <p:pic>
            <p:nvPicPr>
              <p:cNvPr id="6263" name="Picture 280" descr="Square_Transparent"/>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61" name="Text Box 281"/>
            <p:cNvSpPr txBox="1">
              <a:spLocks noChangeArrowheads="1"/>
            </p:cNvSpPr>
            <p:nvPr/>
          </p:nvSpPr>
          <p:spPr bwMode="auto">
            <a:xfrm>
              <a:off x="1047" y="1911"/>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b="1">
                  <a:solidFill>
                    <a:schemeClr val="bg1"/>
                  </a:solidFill>
                </a:rPr>
                <a:t>8</a:t>
              </a:r>
            </a:p>
          </p:txBody>
        </p:sp>
      </p:grpSp>
      <p:sp>
        <p:nvSpPr>
          <p:cNvPr id="7413" name="Freeform 245"/>
          <p:cNvSpPr>
            <a:spLocks/>
          </p:cNvSpPr>
          <p:nvPr/>
        </p:nvSpPr>
        <p:spPr bwMode="auto">
          <a:xfrm rot="1164035">
            <a:off x="3070225" y="2063750"/>
            <a:ext cx="212725" cy="319088"/>
          </a:xfrm>
          <a:custGeom>
            <a:avLst/>
            <a:gdLst>
              <a:gd name="T0" fmla="*/ 18156 w 703"/>
              <a:gd name="T1" fmla="*/ 117130 h 1057"/>
              <a:gd name="T2" fmla="*/ 35706 w 703"/>
              <a:gd name="T3" fmla="*/ 150940 h 1057"/>
              <a:gd name="T4" fmla="*/ 85332 w 703"/>
              <a:gd name="T5" fmla="*/ 147318 h 1057"/>
              <a:gd name="T6" fmla="*/ 104093 w 703"/>
              <a:gd name="T7" fmla="*/ 145507 h 1057"/>
              <a:gd name="T8" fmla="*/ 113776 w 703"/>
              <a:gd name="T9" fmla="*/ 127997 h 1057"/>
              <a:gd name="T10" fmla="*/ 113171 w 703"/>
              <a:gd name="T11" fmla="*/ 29584 h 1057"/>
              <a:gd name="T12" fmla="*/ 113776 w 703"/>
              <a:gd name="T13" fmla="*/ 10868 h 1057"/>
              <a:gd name="T14" fmla="*/ 123459 w 703"/>
              <a:gd name="T15" fmla="*/ 1811 h 1057"/>
              <a:gd name="T16" fmla="*/ 135563 w 703"/>
              <a:gd name="T17" fmla="*/ 22339 h 1057"/>
              <a:gd name="T18" fmla="*/ 157955 w 703"/>
              <a:gd name="T19" fmla="*/ 119545 h 1057"/>
              <a:gd name="T20" fmla="*/ 180952 w 703"/>
              <a:gd name="T21" fmla="*/ 121356 h 1057"/>
              <a:gd name="T22" fmla="*/ 179742 w 703"/>
              <a:gd name="T23" fmla="*/ 136450 h 1057"/>
              <a:gd name="T24" fmla="*/ 159771 w 703"/>
              <a:gd name="T25" fmla="*/ 136450 h 1057"/>
              <a:gd name="T26" fmla="*/ 160376 w 703"/>
              <a:gd name="T27" fmla="*/ 147318 h 1057"/>
              <a:gd name="T28" fmla="*/ 187610 w 703"/>
              <a:gd name="T29" fmla="*/ 147922 h 1057"/>
              <a:gd name="T30" fmla="*/ 212422 w 703"/>
              <a:gd name="T31" fmla="*/ 159997 h 1057"/>
              <a:gd name="T32" fmla="*/ 189425 w 703"/>
              <a:gd name="T33" fmla="*/ 172072 h 1057"/>
              <a:gd name="T34" fmla="*/ 160376 w 703"/>
              <a:gd name="T35" fmla="*/ 173883 h 1057"/>
              <a:gd name="T36" fmla="*/ 159771 w 703"/>
              <a:gd name="T37" fmla="*/ 183544 h 1057"/>
              <a:gd name="T38" fmla="*/ 179137 w 703"/>
              <a:gd name="T39" fmla="*/ 184147 h 1057"/>
              <a:gd name="T40" fmla="*/ 178532 w 703"/>
              <a:gd name="T41" fmla="*/ 199241 h 1057"/>
              <a:gd name="T42" fmla="*/ 159771 w 703"/>
              <a:gd name="T43" fmla="*/ 199241 h 1057"/>
              <a:gd name="T44" fmla="*/ 134353 w 703"/>
              <a:gd name="T45" fmla="*/ 298258 h 1057"/>
              <a:gd name="T46" fmla="*/ 122249 w 703"/>
              <a:gd name="T47" fmla="*/ 317579 h 1057"/>
              <a:gd name="T48" fmla="*/ 113171 w 703"/>
              <a:gd name="T49" fmla="*/ 298258 h 1057"/>
              <a:gd name="T50" fmla="*/ 113171 w 703"/>
              <a:gd name="T51" fmla="*/ 193204 h 1057"/>
              <a:gd name="T52" fmla="*/ 104093 w 703"/>
              <a:gd name="T53" fmla="*/ 174487 h 1057"/>
              <a:gd name="T54" fmla="*/ 85332 w 703"/>
              <a:gd name="T55" fmla="*/ 173883 h 1057"/>
              <a:gd name="T56" fmla="*/ 34496 w 703"/>
              <a:gd name="T57" fmla="*/ 168449 h 1057"/>
              <a:gd name="T58" fmla="*/ 19971 w 703"/>
              <a:gd name="T59" fmla="*/ 199845 h 1057"/>
              <a:gd name="T60" fmla="*/ 7262 w 703"/>
              <a:gd name="T61" fmla="*/ 205279 h 1057"/>
              <a:gd name="T62" fmla="*/ 1816 w 703"/>
              <a:gd name="T63" fmla="*/ 196826 h 1057"/>
              <a:gd name="T64" fmla="*/ 1816 w 703"/>
              <a:gd name="T65" fmla="*/ 170865 h 1057"/>
              <a:gd name="T66" fmla="*/ 4842 w 703"/>
              <a:gd name="T67" fmla="*/ 165431 h 1057"/>
              <a:gd name="T68" fmla="*/ 605 w 703"/>
              <a:gd name="T69" fmla="*/ 159393 h 1057"/>
              <a:gd name="T70" fmla="*/ 5447 w 703"/>
              <a:gd name="T71" fmla="*/ 154563 h 1057"/>
              <a:gd name="T72" fmla="*/ 0 w 703"/>
              <a:gd name="T73" fmla="*/ 149129 h 1057"/>
              <a:gd name="T74" fmla="*/ 1210 w 703"/>
              <a:gd name="T75" fmla="*/ 121356 h 1057"/>
              <a:gd name="T76" fmla="*/ 7262 w 703"/>
              <a:gd name="T77" fmla="*/ 112903 h 1057"/>
              <a:gd name="T78" fmla="*/ 18156 w 703"/>
              <a:gd name="T79" fmla="*/ 117130 h 10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3"/>
              <a:gd name="T121" fmla="*/ 0 h 1057"/>
              <a:gd name="T122" fmla="*/ 703 w 703"/>
              <a:gd name="T123" fmla="*/ 1057 h 10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3" h="1057">
                <a:moveTo>
                  <a:pt x="60" y="388"/>
                </a:moveTo>
                <a:lnTo>
                  <a:pt x="118" y="500"/>
                </a:lnTo>
                <a:lnTo>
                  <a:pt x="282" y="488"/>
                </a:lnTo>
                <a:lnTo>
                  <a:pt x="344" y="482"/>
                </a:lnTo>
                <a:cubicBezTo>
                  <a:pt x="360" y="471"/>
                  <a:pt x="371" y="488"/>
                  <a:pt x="376" y="424"/>
                </a:cubicBezTo>
                <a:lnTo>
                  <a:pt x="374" y="98"/>
                </a:lnTo>
                <a:lnTo>
                  <a:pt x="376" y="36"/>
                </a:lnTo>
                <a:cubicBezTo>
                  <a:pt x="382" y="21"/>
                  <a:pt x="396" y="0"/>
                  <a:pt x="408" y="6"/>
                </a:cubicBezTo>
                <a:cubicBezTo>
                  <a:pt x="420" y="12"/>
                  <a:pt x="429" y="9"/>
                  <a:pt x="448" y="74"/>
                </a:cubicBezTo>
                <a:lnTo>
                  <a:pt x="522" y="396"/>
                </a:lnTo>
                <a:lnTo>
                  <a:pt x="598" y="402"/>
                </a:lnTo>
                <a:lnTo>
                  <a:pt x="594" y="452"/>
                </a:lnTo>
                <a:lnTo>
                  <a:pt x="528" y="452"/>
                </a:lnTo>
                <a:lnTo>
                  <a:pt x="530" y="488"/>
                </a:lnTo>
                <a:lnTo>
                  <a:pt x="620" y="490"/>
                </a:lnTo>
                <a:cubicBezTo>
                  <a:pt x="649" y="497"/>
                  <a:pt x="701" y="517"/>
                  <a:pt x="702" y="530"/>
                </a:cubicBezTo>
                <a:cubicBezTo>
                  <a:pt x="703" y="543"/>
                  <a:pt x="655" y="562"/>
                  <a:pt x="626" y="570"/>
                </a:cubicBezTo>
                <a:lnTo>
                  <a:pt x="530" y="576"/>
                </a:lnTo>
                <a:lnTo>
                  <a:pt x="528" y="608"/>
                </a:lnTo>
                <a:lnTo>
                  <a:pt x="592" y="610"/>
                </a:lnTo>
                <a:lnTo>
                  <a:pt x="590" y="660"/>
                </a:lnTo>
                <a:lnTo>
                  <a:pt x="528" y="660"/>
                </a:lnTo>
                <a:lnTo>
                  <a:pt x="444" y="988"/>
                </a:lnTo>
                <a:cubicBezTo>
                  <a:pt x="423" y="1053"/>
                  <a:pt x="416" y="1052"/>
                  <a:pt x="404" y="1052"/>
                </a:cubicBezTo>
                <a:cubicBezTo>
                  <a:pt x="392" y="1052"/>
                  <a:pt x="379" y="1057"/>
                  <a:pt x="374" y="988"/>
                </a:cubicBezTo>
                <a:lnTo>
                  <a:pt x="374" y="640"/>
                </a:lnTo>
                <a:cubicBezTo>
                  <a:pt x="369" y="572"/>
                  <a:pt x="359" y="589"/>
                  <a:pt x="344" y="578"/>
                </a:cubicBezTo>
                <a:lnTo>
                  <a:pt x="282" y="576"/>
                </a:lnTo>
                <a:lnTo>
                  <a:pt x="114" y="558"/>
                </a:lnTo>
                <a:lnTo>
                  <a:pt x="66" y="662"/>
                </a:lnTo>
                <a:cubicBezTo>
                  <a:pt x="51" y="682"/>
                  <a:pt x="34" y="682"/>
                  <a:pt x="24" y="680"/>
                </a:cubicBezTo>
                <a:cubicBezTo>
                  <a:pt x="14" y="678"/>
                  <a:pt x="9" y="671"/>
                  <a:pt x="6" y="652"/>
                </a:cubicBezTo>
                <a:lnTo>
                  <a:pt x="6" y="566"/>
                </a:lnTo>
                <a:lnTo>
                  <a:pt x="16" y="548"/>
                </a:lnTo>
                <a:lnTo>
                  <a:pt x="2" y="528"/>
                </a:lnTo>
                <a:lnTo>
                  <a:pt x="18" y="512"/>
                </a:lnTo>
                <a:lnTo>
                  <a:pt x="0" y="494"/>
                </a:lnTo>
                <a:lnTo>
                  <a:pt x="4" y="402"/>
                </a:lnTo>
                <a:cubicBezTo>
                  <a:pt x="8" y="382"/>
                  <a:pt x="15" y="376"/>
                  <a:pt x="24" y="374"/>
                </a:cubicBezTo>
                <a:cubicBezTo>
                  <a:pt x="33" y="372"/>
                  <a:pt x="60" y="388"/>
                  <a:pt x="60" y="388"/>
                </a:cubicBezTo>
                <a:close/>
              </a:path>
            </a:pathLst>
          </a:custGeom>
          <a:solidFill>
            <a:srgbClr val="0000FF"/>
          </a:solidFill>
          <a:ln w="9525">
            <a:solidFill>
              <a:schemeClr val="tx1"/>
            </a:solidFill>
            <a:round/>
            <a:headEnd/>
            <a:tailEnd/>
          </a:ln>
        </p:spPr>
        <p:txBody>
          <a:bodyPr/>
          <a:lstStyle/>
          <a:p>
            <a:endParaRPr lang="pt-PT"/>
          </a:p>
        </p:txBody>
      </p:sp>
      <p:sp>
        <p:nvSpPr>
          <p:cNvPr id="7450" name="AutoShape 282"/>
          <p:cNvSpPr>
            <a:spLocks noChangeArrowheads="1"/>
          </p:cNvSpPr>
          <p:nvPr/>
        </p:nvSpPr>
        <p:spPr bwMode="auto">
          <a:xfrm>
            <a:off x="5799138" y="3597275"/>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387"/>
                                        </p:tgtEl>
                                        <p:attrNameLst>
                                          <p:attrName>style.visibility</p:attrName>
                                        </p:attrNameLst>
                                      </p:cBhvr>
                                      <p:to>
                                        <p:strVal val="visible"/>
                                      </p:to>
                                    </p:set>
                                    <p:animEffect transition="in" filter="dissolve">
                                      <p:cBhvr>
                                        <p:cTn id="7" dur="500"/>
                                        <p:tgtEl>
                                          <p:spTgt spid="7387"/>
                                        </p:tgtEl>
                                      </p:cBhvr>
                                    </p:animEffect>
                                  </p:childTnLst>
                                </p:cTn>
                              </p:par>
                            </p:childTnLst>
                          </p:cTn>
                        </p:par>
                        <p:par>
                          <p:cTn id="8" fill="hold" nodeType="afterGroup">
                            <p:stCondLst>
                              <p:cond delay="500"/>
                            </p:stCondLst>
                            <p:childTnLst>
                              <p:par>
                                <p:cTn id="9" presetID="0" presetClass="path" presetSubtype="0" accel="50000" decel="50000" fill="hold" grpId="1" nodeType="afterEffect">
                                  <p:stCondLst>
                                    <p:cond delay="0"/>
                                  </p:stCondLst>
                                  <p:childTnLst>
                                    <p:animMotion origin="layout" path="M -8.33333E-7 -3.7037E-7 L -0.00347 0.0375 L -0.01388 0.09213 " pathEditMode="relative" ptsTypes="AAA">
                                      <p:cBhvr>
                                        <p:cTn id="10" dur="2000" fill="hold"/>
                                        <p:tgtEl>
                                          <p:spTgt spid="7387"/>
                                        </p:tgtEl>
                                        <p:attrNameLst>
                                          <p:attrName>ppt_x</p:attrName>
                                          <p:attrName>ppt_y</p:attrName>
                                        </p:attrNameLst>
                                      </p:cBhvr>
                                    </p:animMotion>
                                  </p:childTnLst>
                                  <p:subTnLst>
                                    <p:audio>
                                      <p:cMediaNode>
                                        <p:cTn display="0" masterRel="sameClick">
                                          <p:stCondLst>
                                            <p:cond evt="begin" delay="0">
                                              <p:tn val="9"/>
                                            </p:cond>
                                          </p:stCondLst>
                                          <p:endCondLst>
                                            <p:cond evt="onStopAudio" delay="0">
                                              <p:tgtEl>
                                                <p:sldTgt/>
                                              </p:tgtEl>
                                            </p:cond>
                                          </p:endCondLst>
                                        </p:cTn>
                                        <p:tgtEl>
                                          <p:sndTgt r:embed="rId3" name="flyby.wav"/>
                                        </p:tgtEl>
                                      </p:cMediaNode>
                                    </p:audio>
                                  </p:subTnLst>
                                </p:cTn>
                              </p:par>
                            </p:childTnLst>
                          </p:cTn>
                        </p:par>
                        <p:par>
                          <p:cTn id="11" fill="hold" nodeType="afterGroup">
                            <p:stCondLst>
                              <p:cond delay="2500"/>
                            </p:stCondLst>
                            <p:childTnLst>
                              <p:par>
                                <p:cTn id="12" presetID="1" presetClass="entr" presetSubtype="0" fill="hold" grpId="0" nodeType="afterEffect">
                                  <p:stCondLst>
                                    <p:cond delay="0"/>
                                  </p:stCondLst>
                                  <p:childTnLst>
                                    <p:set>
                                      <p:cBhvr>
                                        <p:cTn id="13" dur="1" fill="hold">
                                          <p:stCondLst>
                                            <p:cond delay="0"/>
                                          </p:stCondLst>
                                        </p:cTn>
                                        <p:tgtEl>
                                          <p:spTgt spid="735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explode.wav"/>
                                        </p:tgtEl>
                                      </p:cMediaNode>
                                    </p:audio>
                                  </p:subTnLst>
                                </p:cTn>
                              </p:par>
                            </p:childTnLst>
                          </p:cTn>
                        </p:par>
                        <p:par>
                          <p:cTn id="14" fill="hold" nodeType="afterGroup">
                            <p:stCondLst>
                              <p:cond delay="2500"/>
                            </p:stCondLst>
                            <p:childTnLst>
                              <p:par>
                                <p:cTn id="15" presetID="3" presetClass="exit" presetSubtype="10" fill="hold" grpId="1" nodeType="afterEffect">
                                  <p:stCondLst>
                                    <p:cond delay="0"/>
                                  </p:stCondLst>
                                  <p:childTnLst>
                                    <p:animEffect transition="out" filter="blinds(horizontal)">
                                      <p:cBhvr>
                                        <p:cTn id="16" dur="500"/>
                                        <p:tgtEl>
                                          <p:spTgt spid="7351"/>
                                        </p:tgtEl>
                                      </p:cBhvr>
                                    </p:animEffect>
                                    <p:set>
                                      <p:cBhvr>
                                        <p:cTn id="17" dur="1" fill="hold">
                                          <p:stCondLst>
                                            <p:cond delay="499"/>
                                          </p:stCondLst>
                                        </p:cTn>
                                        <p:tgtEl>
                                          <p:spTgt spid="7351"/>
                                        </p:tgtEl>
                                        <p:attrNameLst>
                                          <p:attrName>style.visibility</p:attrName>
                                        </p:attrNameLst>
                                      </p:cBhvr>
                                      <p:to>
                                        <p:strVal val="hidden"/>
                                      </p:to>
                                    </p:set>
                                  </p:childTnLst>
                                </p:cTn>
                              </p:par>
                            </p:childTnLst>
                          </p:cTn>
                        </p:par>
                        <p:par>
                          <p:cTn id="18" fill="hold" nodeType="afterGroup">
                            <p:stCondLst>
                              <p:cond delay="3000"/>
                            </p:stCondLst>
                            <p:childTnLst>
                              <p:par>
                                <p:cTn id="19" presetID="9" presetClass="exit" presetSubtype="0" fill="hold" grpId="2" nodeType="afterEffect">
                                  <p:stCondLst>
                                    <p:cond delay="0"/>
                                  </p:stCondLst>
                                  <p:childTnLst>
                                    <p:animEffect transition="out" filter="dissolve">
                                      <p:cBhvr>
                                        <p:cTn id="20" dur="500"/>
                                        <p:tgtEl>
                                          <p:spTgt spid="7387"/>
                                        </p:tgtEl>
                                      </p:cBhvr>
                                    </p:animEffect>
                                    <p:set>
                                      <p:cBhvr>
                                        <p:cTn id="21" dur="1" fill="hold">
                                          <p:stCondLst>
                                            <p:cond delay="499"/>
                                          </p:stCondLst>
                                        </p:cTn>
                                        <p:tgtEl>
                                          <p:spTgt spid="7387"/>
                                        </p:tgtEl>
                                        <p:attrNameLst>
                                          <p:attrName>style.visibility</p:attrName>
                                        </p:attrNameLst>
                                      </p:cBhvr>
                                      <p:to>
                                        <p:strVal val="hidden"/>
                                      </p:to>
                                    </p:set>
                                  </p:childTnLst>
                                </p:cTn>
                              </p:par>
                            </p:childTnLst>
                          </p:cTn>
                        </p:par>
                        <p:par>
                          <p:cTn id="22" fill="hold" nodeType="afterGroup">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7394"/>
                                        </p:tgtEl>
                                        <p:attrNameLst>
                                          <p:attrName>style.visibility</p:attrName>
                                        </p:attrNameLst>
                                      </p:cBhvr>
                                      <p:to>
                                        <p:strVal val="visible"/>
                                      </p:to>
                                    </p:set>
                                    <p:animEffect transition="in" filter="wipe(up)">
                                      <p:cBhvr>
                                        <p:cTn id="25" dur="1000"/>
                                        <p:tgtEl>
                                          <p:spTgt spid="7394"/>
                                        </p:tgtEl>
                                      </p:cBhvr>
                                    </p:animEffect>
                                  </p:childTnLst>
                                </p:cTn>
                              </p:par>
                              <p:par>
                                <p:cTn id="26" presetID="22" presetClass="exit" presetSubtype="1" fill="hold" grpId="0" nodeType="withEffect">
                                  <p:stCondLst>
                                    <p:cond delay="0"/>
                                  </p:stCondLst>
                                  <p:childTnLst>
                                    <p:animEffect transition="out" filter="wipe(up)">
                                      <p:cBhvr>
                                        <p:cTn id="27" dur="500"/>
                                        <p:tgtEl>
                                          <p:spTgt spid="7302"/>
                                        </p:tgtEl>
                                      </p:cBhvr>
                                    </p:animEffect>
                                    <p:set>
                                      <p:cBhvr>
                                        <p:cTn id="28" dur="1" fill="hold">
                                          <p:stCondLst>
                                            <p:cond delay="499"/>
                                          </p:stCondLst>
                                        </p:cTn>
                                        <p:tgtEl>
                                          <p:spTgt spid="7302"/>
                                        </p:tgtEl>
                                        <p:attrNameLst>
                                          <p:attrName>style.visibility</p:attrName>
                                        </p:attrNameLst>
                                      </p:cBhvr>
                                      <p:to>
                                        <p:strVal val="hidden"/>
                                      </p:to>
                                    </p:set>
                                  </p:childTnLst>
                                </p:cTn>
                              </p:par>
                              <p:par>
                                <p:cTn id="29" presetID="22" presetClass="exit" presetSubtype="1" fill="hold" grpId="0" nodeType="withEffect">
                                  <p:stCondLst>
                                    <p:cond delay="0"/>
                                  </p:stCondLst>
                                  <p:childTnLst>
                                    <p:animEffect transition="out" filter="wipe(up)">
                                      <p:cBhvr>
                                        <p:cTn id="30" dur="500"/>
                                        <p:tgtEl>
                                          <p:spTgt spid="7303"/>
                                        </p:tgtEl>
                                      </p:cBhvr>
                                    </p:animEffect>
                                    <p:set>
                                      <p:cBhvr>
                                        <p:cTn id="31" dur="1" fill="hold">
                                          <p:stCondLst>
                                            <p:cond delay="499"/>
                                          </p:stCondLst>
                                        </p:cTn>
                                        <p:tgtEl>
                                          <p:spTgt spid="7303"/>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7365"/>
                                        </p:tgtEl>
                                        <p:attrNameLst>
                                          <p:attrName>style.visibility</p:attrName>
                                        </p:attrNameLst>
                                      </p:cBhvr>
                                      <p:to>
                                        <p:strVal val="visible"/>
                                      </p:to>
                                    </p:set>
                                    <p:animEffect transition="in" filter="dissolve">
                                      <p:cBhvr>
                                        <p:cTn id="36" dur="2000"/>
                                        <p:tgtEl>
                                          <p:spTgt spid="7365"/>
                                        </p:tgtEl>
                                      </p:cBhvr>
                                    </p:animEffect>
                                  </p:childTnLst>
                                </p:cTn>
                              </p:par>
                              <p:par>
                                <p:cTn id="37" presetID="22" presetClass="exit" presetSubtype="1" fill="hold" grpId="1" nodeType="withEffect">
                                  <p:stCondLst>
                                    <p:cond delay="0"/>
                                  </p:stCondLst>
                                  <p:childTnLst>
                                    <p:animEffect transition="out" filter="wipe(up)">
                                      <p:cBhvr>
                                        <p:cTn id="38" dur="2000"/>
                                        <p:tgtEl>
                                          <p:spTgt spid="7394"/>
                                        </p:tgtEl>
                                      </p:cBhvr>
                                    </p:animEffect>
                                    <p:set>
                                      <p:cBhvr>
                                        <p:cTn id="39" dur="1" fill="hold">
                                          <p:stCondLst>
                                            <p:cond delay="1999"/>
                                          </p:stCondLst>
                                        </p:cTn>
                                        <p:tgtEl>
                                          <p:spTgt spid="7394"/>
                                        </p:tgtEl>
                                        <p:attrNameLst>
                                          <p:attrName>style.visibility</p:attrName>
                                        </p:attrNameLst>
                                      </p:cBhvr>
                                      <p:to>
                                        <p:strVal val="hidden"/>
                                      </p:to>
                                    </p:set>
                                  </p:childTnLst>
                                </p:cTn>
                              </p:par>
                              <p:par>
                                <p:cTn id="40" presetID="9" presetClass="exit" presetSubtype="0" fill="hold" nodeType="withEffect">
                                  <p:stCondLst>
                                    <p:cond delay="0"/>
                                  </p:stCondLst>
                                  <p:childTnLst>
                                    <p:animEffect transition="out" filter="dissolve">
                                      <p:cBhvr>
                                        <p:cTn id="41" dur="2000"/>
                                        <p:tgtEl>
                                          <p:spTgt spid="7306"/>
                                        </p:tgtEl>
                                      </p:cBhvr>
                                    </p:animEffect>
                                    <p:set>
                                      <p:cBhvr>
                                        <p:cTn id="42" dur="1" fill="hold">
                                          <p:stCondLst>
                                            <p:cond delay="1999"/>
                                          </p:stCondLst>
                                        </p:cTn>
                                        <p:tgtEl>
                                          <p:spTgt spid="7306"/>
                                        </p:tgtEl>
                                        <p:attrNameLst>
                                          <p:attrName>style.visibility</p:attrName>
                                        </p:attrNameLst>
                                      </p:cBhvr>
                                      <p:to>
                                        <p:strVal val="hidden"/>
                                      </p:to>
                                    </p:set>
                                  </p:childTnLst>
                                </p:cTn>
                              </p:par>
                              <p:par>
                                <p:cTn id="43" presetID="9" presetClass="exit" presetSubtype="0" fill="hold" nodeType="withEffect">
                                  <p:stCondLst>
                                    <p:cond delay="0"/>
                                  </p:stCondLst>
                                  <p:childTnLst>
                                    <p:animEffect transition="out" filter="dissolve">
                                      <p:cBhvr>
                                        <p:cTn id="44" dur="2000"/>
                                        <p:tgtEl>
                                          <p:spTgt spid="7307"/>
                                        </p:tgtEl>
                                      </p:cBhvr>
                                    </p:animEffect>
                                    <p:set>
                                      <p:cBhvr>
                                        <p:cTn id="45" dur="1" fill="hold">
                                          <p:stCondLst>
                                            <p:cond delay="1999"/>
                                          </p:stCondLst>
                                        </p:cTn>
                                        <p:tgtEl>
                                          <p:spTgt spid="7307"/>
                                        </p:tgtEl>
                                        <p:attrNameLst>
                                          <p:attrName>style.visibility</p:attrName>
                                        </p:attrNameLst>
                                      </p:cBhvr>
                                      <p:to>
                                        <p:strVal val="hidden"/>
                                      </p:to>
                                    </p:set>
                                  </p:childTnLst>
                                </p:cTn>
                              </p:par>
                              <p:par>
                                <p:cTn id="46" presetID="9"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dissolve">
                                      <p:cBhvr>
                                        <p:cTn id="48" dur="2000"/>
                                        <p:tgtEl>
                                          <p:spTgt spid="15"/>
                                        </p:tgtEl>
                                      </p:cBhvr>
                                    </p:animEffect>
                                  </p:childTnLst>
                                </p:cTn>
                              </p:par>
                              <p:par>
                                <p:cTn id="49" presetID="9"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dissolve">
                                      <p:cBhvr>
                                        <p:cTn id="51" dur="2000"/>
                                        <p:tgtEl>
                                          <p:spTgt spid="16"/>
                                        </p:tgtEl>
                                      </p:cBhvr>
                                    </p:animEffect>
                                  </p:childTnLst>
                                </p:cTn>
                              </p:par>
                              <p:par>
                                <p:cTn id="52" presetID="9" presetClass="entr" presetSubtype="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dissolve">
                                      <p:cBhvr>
                                        <p:cTn id="54" dur="2000"/>
                                        <p:tgtEl>
                                          <p:spTgt spid="13"/>
                                        </p:tgtEl>
                                      </p:cBhvr>
                                    </p:animEffect>
                                  </p:childTnLst>
                                </p:cTn>
                              </p:par>
                              <p:par>
                                <p:cTn id="55" presetID="9" presetClass="exit" presetSubtype="0" fill="hold" nodeType="withEffect">
                                  <p:stCondLst>
                                    <p:cond delay="0"/>
                                  </p:stCondLst>
                                  <p:childTnLst>
                                    <p:animEffect transition="out" filter="dissolve">
                                      <p:cBhvr>
                                        <p:cTn id="56" dur="2000"/>
                                        <p:tgtEl>
                                          <p:spTgt spid="3"/>
                                        </p:tgtEl>
                                      </p:cBhvr>
                                    </p:animEffect>
                                    <p:set>
                                      <p:cBhvr>
                                        <p:cTn id="57" dur="1" fill="hold">
                                          <p:stCondLst>
                                            <p:cond delay="1999"/>
                                          </p:stCondLst>
                                        </p:cTn>
                                        <p:tgtEl>
                                          <p:spTgt spid="3"/>
                                        </p:tgtEl>
                                        <p:attrNameLst>
                                          <p:attrName>style.visibility</p:attrName>
                                        </p:attrNameLst>
                                      </p:cBhvr>
                                      <p:to>
                                        <p:strVal val="hidden"/>
                                      </p:to>
                                    </p:set>
                                  </p:childTnLst>
                                </p:cTn>
                              </p:par>
                              <p:par>
                                <p:cTn id="58" presetID="9" presetClass="exit" presetSubtype="0" fill="hold" nodeType="withEffect">
                                  <p:stCondLst>
                                    <p:cond delay="0"/>
                                  </p:stCondLst>
                                  <p:childTnLst>
                                    <p:animEffect transition="out" filter="dissolve">
                                      <p:cBhvr>
                                        <p:cTn id="59" dur="2000"/>
                                        <p:tgtEl>
                                          <p:spTgt spid="4"/>
                                        </p:tgtEl>
                                      </p:cBhvr>
                                    </p:animEffect>
                                    <p:set>
                                      <p:cBhvr>
                                        <p:cTn id="60" dur="1" fill="hold">
                                          <p:stCondLst>
                                            <p:cond delay="1999"/>
                                          </p:stCondLst>
                                        </p:cTn>
                                        <p:tgtEl>
                                          <p:spTgt spid="4"/>
                                        </p:tgtEl>
                                        <p:attrNameLst>
                                          <p:attrName>style.visibility</p:attrName>
                                        </p:attrNameLst>
                                      </p:cBhvr>
                                      <p:to>
                                        <p:strVal val="hidden"/>
                                      </p:to>
                                    </p:set>
                                  </p:childTnLst>
                                </p:cTn>
                              </p:par>
                              <p:par>
                                <p:cTn id="61" presetID="9" presetClass="entr" presetSubtype="0"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dissolve">
                                      <p:cBhvr>
                                        <p:cTn id="63" dur="2000"/>
                                        <p:tgtEl>
                                          <p:spTgt spid="14"/>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7396"/>
                                        </p:tgtEl>
                                        <p:attrNameLst>
                                          <p:attrName>style.visibility</p:attrName>
                                        </p:attrNameLst>
                                      </p:cBhvr>
                                      <p:to>
                                        <p:strVal val="visible"/>
                                      </p:to>
                                    </p:set>
                                    <p:animEffect transition="in" filter="dissolve">
                                      <p:cBhvr>
                                        <p:cTn id="66" dur="2000"/>
                                        <p:tgtEl>
                                          <p:spTgt spid="7396"/>
                                        </p:tgtEl>
                                      </p:cBhvr>
                                    </p:animEffect>
                                  </p:childTnLst>
                                </p:cTn>
                              </p:par>
                              <p:par>
                                <p:cTn id="67" presetID="9" presetClass="exit" presetSubtype="0" fill="hold" grpId="0" nodeType="withEffect">
                                  <p:stCondLst>
                                    <p:cond delay="0"/>
                                  </p:stCondLst>
                                  <p:childTnLst>
                                    <p:animEffect transition="out" filter="dissolve">
                                      <p:cBhvr>
                                        <p:cTn id="68" dur="2000"/>
                                        <p:tgtEl>
                                          <p:spTgt spid="7281"/>
                                        </p:tgtEl>
                                      </p:cBhvr>
                                    </p:animEffect>
                                    <p:set>
                                      <p:cBhvr>
                                        <p:cTn id="69" dur="1" fill="hold">
                                          <p:stCondLst>
                                            <p:cond delay="1999"/>
                                          </p:stCondLst>
                                        </p:cTn>
                                        <p:tgtEl>
                                          <p:spTgt spid="7281"/>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2" fill="hold" grpId="0" nodeType="clickEffect">
                                  <p:stCondLst>
                                    <p:cond delay="0"/>
                                  </p:stCondLst>
                                  <p:childTnLst>
                                    <p:set>
                                      <p:cBhvr>
                                        <p:cTn id="73" dur="1" fill="hold">
                                          <p:stCondLst>
                                            <p:cond delay="0"/>
                                          </p:stCondLst>
                                        </p:cTn>
                                        <p:tgtEl>
                                          <p:spTgt spid="7391"/>
                                        </p:tgtEl>
                                        <p:attrNameLst>
                                          <p:attrName>style.visibility</p:attrName>
                                        </p:attrNameLst>
                                      </p:cBhvr>
                                      <p:to>
                                        <p:strVal val="visible"/>
                                      </p:to>
                                    </p:set>
                                    <p:animEffect transition="in" filter="wipe(right)">
                                      <p:cBhvr>
                                        <p:cTn id="74" dur="2000"/>
                                        <p:tgtEl>
                                          <p:spTgt spid="7391"/>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7392"/>
                                        </p:tgtEl>
                                        <p:attrNameLst>
                                          <p:attrName>style.visibility</p:attrName>
                                        </p:attrNameLst>
                                      </p:cBhvr>
                                      <p:to>
                                        <p:strVal val="visible"/>
                                      </p:to>
                                    </p:set>
                                    <p:animEffect transition="in" filter="wipe(left)">
                                      <p:cBhvr>
                                        <p:cTn id="77" dur="2000"/>
                                        <p:tgtEl>
                                          <p:spTgt spid="7392"/>
                                        </p:tgtEl>
                                      </p:cBhvr>
                                    </p:animEffect>
                                  </p:childTnLst>
                                  <p:subTnLst>
                                    <p:audio>
                                      <p:cMediaNode>
                                        <p:cTn display="0" masterRel="sameClick">
                                          <p:stCondLst>
                                            <p:cond evt="begin" delay="0">
                                              <p:tn val="75"/>
                                            </p:cond>
                                          </p:stCondLst>
                                          <p:endCondLst>
                                            <p:cond evt="onStopAudio" delay="0">
                                              <p:tgtEl>
                                                <p:sldTgt/>
                                              </p:tgtEl>
                                            </p:cond>
                                          </p:endCondLst>
                                        </p:cTn>
                                        <p:tgtEl>
                                          <p:sndTgt r:embed="rId5" name="Tank.wav"/>
                                        </p:tgtEl>
                                      </p:cMediaNode>
                                    </p:audio>
                                  </p:subTnLst>
                                </p:cTn>
                              </p:par>
                              <p:par>
                                <p:cTn id="78" presetID="22" presetClass="entr" presetSubtype="8" fill="hold" grpId="0" nodeType="withEffect">
                                  <p:stCondLst>
                                    <p:cond delay="0"/>
                                  </p:stCondLst>
                                  <p:childTnLst>
                                    <p:set>
                                      <p:cBhvr>
                                        <p:cTn id="79" dur="1" fill="hold">
                                          <p:stCondLst>
                                            <p:cond delay="0"/>
                                          </p:stCondLst>
                                        </p:cTn>
                                        <p:tgtEl>
                                          <p:spTgt spid="7393"/>
                                        </p:tgtEl>
                                        <p:attrNameLst>
                                          <p:attrName>style.visibility</p:attrName>
                                        </p:attrNameLst>
                                      </p:cBhvr>
                                      <p:to>
                                        <p:strVal val="visible"/>
                                      </p:to>
                                    </p:set>
                                    <p:animEffect transition="in" filter="wipe(left)">
                                      <p:cBhvr>
                                        <p:cTn id="80" dur="2000"/>
                                        <p:tgtEl>
                                          <p:spTgt spid="7393"/>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7395"/>
                                        </p:tgtEl>
                                        <p:attrNameLst>
                                          <p:attrName>style.visibility</p:attrName>
                                        </p:attrNameLst>
                                      </p:cBhvr>
                                      <p:to>
                                        <p:strVal val="visible"/>
                                      </p:to>
                                    </p:set>
                                    <p:animEffect transition="in" filter="wipe(left)">
                                      <p:cBhvr>
                                        <p:cTn id="83" dur="2000"/>
                                        <p:tgtEl>
                                          <p:spTgt spid="7395"/>
                                        </p:tgtEl>
                                      </p:cBhvr>
                                    </p:animEffect>
                                  </p:childTnLst>
                                </p:cTn>
                              </p:par>
                              <p:par>
                                <p:cTn id="84" presetID="22" presetClass="exit" presetSubtype="2" fill="hold" grpId="0" nodeType="withEffect">
                                  <p:stCondLst>
                                    <p:cond delay="0"/>
                                  </p:stCondLst>
                                  <p:childTnLst>
                                    <p:animEffect transition="out" filter="wipe(right)">
                                      <p:cBhvr>
                                        <p:cTn id="85" dur="2000"/>
                                        <p:tgtEl>
                                          <p:spTgt spid="7183"/>
                                        </p:tgtEl>
                                      </p:cBhvr>
                                    </p:animEffect>
                                    <p:set>
                                      <p:cBhvr>
                                        <p:cTn id="86" dur="1" fill="hold">
                                          <p:stCondLst>
                                            <p:cond delay="1999"/>
                                          </p:stCondLst>
                                        </p:cTn>
                                        <p:tgtEl>
                                          <p:spTgt spid="7183"/>
                                        </p:tgtEl>
                                        <p:attrNameLst>
                                          <p:attrName>style.visibility</p:attrName>
                                        </p:attrNameLst>
                                      </p:cBhvr>
                                      <p:to>
                                        <p:strVal val="hidden"/>
                                      </p:to>
                                    </p:set>
                                  </p:childTnLst>
                                </p:cTn>
                              </p:par>
                              <p:par>
                                <p:cTn id="87" presetID="22" presetClass="exit" presetSubtype="8" fill="hold" grpId="0" nodeType="withEffect">
                                  <p:stCondLst>
                                    <p:cond delay="0"/>
                                  </p:stCondLst>
                                  <p:childTnLst>
                                    <p:animEffect transition="out" filter="wipe(left)">
                                      <p:cBhvr>
                                        <p:cTn id="88" dur="2000"/>
                                        <p:tgtEl>
                                          <p:spTgt spid="7184"/>
                                        </p:tgtEl>
                                      </p:cBhvr>
                                    </p:animEffect>
                                    <p:set>
                                      <p:cBhvr>
                                        <p:cTn id="89" dur="1" fill="hold">
                                          <p:stCondLst>
                                            <p:cond delay="1999"/>
                                          </p:stCondLst>
                                        </p:cTn>
                                        <p:tgtEl>
                                          <p:spTgt spid="7184"/>
                                        </p:tgtEl>
                                        <p:attrNameLst>
                                          <p:attrName>style.visibility</p:attrName>
                                        </p:attrNameLst>
                                      </p:cBhvr>
                                      <p:to>
                                        <p:strVal val="hidden"/>
                                      </p:to>
                                    </p:set>
                                  </p:childTnLst>
                                </p:cTn>
                              </p:par>
                              <p:par>
                                <p:cTn id="90" presetID="9" presetClass="exit" presetSubtype="0" fill="hold" nodeType="withEffect">
                                  <p:stCondLst>
                                    <p:cond delay="0"/>
                                  </p:stCondLst>
                                  <p:childTnLst>
                                    <p:animEffect transition="out" filter="dissolve">
                                      <p:cBhvr>
                                        <p:cTn id="91" dur="1000"/>
                                        <p:tgtEl>
                                          <p:spTgt spid="7314"/>
                                        </p:tgtEl>
                                      </p:cBhvr>
                                    </p:animEffect>
                                    <p:set>
                                      <p:cBhvr>
                                        <p:cTn id="92" dur="1" fill="hold">
                                          <p:stCondLst>
                                            <p:cond delay="999"/>
                                          </p:stCondLst>
                                        </p:cTn>
                                        <p:tgtEl>
                                          <p:spTgt spid="7314"/>
                                        </p:tgtEl>
                                        <p:attrNameLst>
                                          <p:attrName>style.visibility</p:attrName>
                                        </p:attrNameLst>
                                      </p:cBhvr>
                                      <p:to>
                                        <p:strVal val="hidden"/>
                                      </p:to>
                                    </p:set>
                                  </p:childTnLst>
                                </p:cTn>
                              </p:par>
                            </p:childTnLst>
                          </p:cTn>
                        </p:par>
                        <p:par>
                          <p:cTn id="93" fill="hold" nodeType="afterGroup">
                            <p:stCondLst>
                              <p:cond delay="2000"/>
                            </p:stCondLst>
                            <p:childTnLst>
                              <p:par>
                                <p:cTn id="94" presetID="1" presetClass="entr" presetSubtype="0" fill="hold" grpId="0" nodeType="afterEffect">
                                  <p:stCondLst>
                                    <p:cond delay="0"/>
                                  </p:stCondLst>
                                  <p:childTnLst>
                                    <p:set>
                                      <p:cBhvr>
                                        <p:cTn id="95" dur="1" fill="hold">
                                          <p:stCondLst>
                                            <p:cond delay="0"/>
                                          </p:stCondLst>
                                        </p:cTn>
                                        <p:tgtEl>
                                          <p:spTgt spid="7400"/>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4" name="explode.wav"/>
                                        </p:tgtEl>
                                      </p:cMediaNode>
                                    </p:audio>
                                  </p:subTnLst>
                                </p:cTn>
                              </p:par>
                            </p:childTnLst>
                          </p:cTn>
                        </p:par>
                        <p:par>
                          <p:cTn id="96" fill="hold" nodeType="afterGroup">
                            <p:stCondLst>
                              <p:cond delay="2000"/>
                            </p:stCondLst>
                            <p:childTnLst>
                              <p:par>
                                <p:cTn id="97" presetID="3" presetClass="exit" presetSubtype="10" fill="hold" grpId="1" nodeType="afterEffect">
                                  <p:stCondLst>
                                    <p:cond delay="0"/>
                                  </p:stCondLst>
                                  <p:childTnLst>
                                    <p:animEffect transition="out" filter="blinds(horizontal)">
                                      <p:cBhvr>
                                        <p:cTn id="98" dur="500"/>
                                        <p:tgtEl>
                                          <p:spTgt spid="7400"/>
                                        </p:tgtEl>
                                      </p:cBhvr>
                                    </p:animEffect>
                                    <p:set>
                                      <p:cBhvr>
                                        <p:cTn id="99" dur="1" fill="hold">
                                          <p:stCondLst>
                                            <p:cond delay="499"/>
                                          </p:stCondLst>
                                        </p:cTn>
                                        <p:tgtEl>
                                          <p:spTgt spid="7400"/>
                                        </p:tgtEl>
                                        <p:attrNameLst>
                                          <p:attrName>style.visibility</p:attrName>
                                        </p:attrNameLst>
                                      </p:cBhvr>
                                      <p:to>
                                        <p:strVal val="hidden"/>
                                      </p:to>
                                    </p:set>
                                  </p:childTnLst>
                                </p:cTn>
                              </p:par>
                            </p:childTnLst>
                          </p:cTn>
                        </p:par>
                        <p:par>
                          <p:cTn id="100" fill="hold" nodeType="afterGroup">
                            <p:stCondLst>
                              <p:cond delay="2500"/>
                            </p:stCondLst>
                            <p:childTnLst>
                              <p:par>
                                <p:cTn id="101" presetID="0" presetClass="path" presetSubtype="0" accel="50000" decel="50000" fill="hold" nodeType="afterEffect">
                                  <p:stCondLst>
                                    <p:cond delay="0"/>
                                  </p:stCondLst>
                                  <p:childTnLst>
                                    <p:animMotion origin="layout" path="M -4.72222E-6 -4.44444E-6 L 0.02813 0.00232 L 0.07778 -0.00648 " pathEditMode="relative" rAng="0" ptsTypes="AAA">
                                      <p:cBhvr>
                                        <p:cTn id="102" dur="2000" fill="hold"/>
                                        <p:tgtEl>
                                          <p:spTgt spid="7386"/>
                                        </p:tgtEl>
                                        <p:attrNameLst>
                                          <p:attrName>ppt_x</p:attrName>
                                          <p:attrName>ppt_y</p:attrName>
                                        </p:attrNameLst>
                                      </p:cBhvr>
                                      <p:rCtr x="3889" y="-208"/>
                                    </p:animMotion>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2" fill="hold" grpId="0" nodeType="clickEffect">
                                  <p:stCondLst>
                                    <p:cond delay="0"/>
                                  </p:stCondLst>
                                  <p:childTnLst>
                                    <p:set>
                                      <p:cBhvr>
                                        <p:cTn id="106" dur="1" fill="hold">
                                          <p:stCondLst>
                                            <p:cond delay="0"/>
                                          </p:stCondLst>
                                        </p:cTn>
                                        <p:tgtEl>
                                          <p:spTgt spid="7397"/>
                                        </p:tgtEl>
                                        <p:attrNameLst>
                                          <p:attrName>style.visibility</p:attrName>
                                        </p:attrNameLst>
                                      </p:cBhvr>
                                      <p:to>
                                        <p:strVal val="visible"/>
                                      </p:to>
                                    </p:set>
                                    <p:animEffect transition="in" filter="wipe(right)">
                                      <p:cBhvr>
                                        <p:cTn id="107" dur="2000"/>
                                        <p:tgtEl>
                                          <p:spTgt spid="7397"/>
                                        </p:tgtEl>
                                      </p:cBhvr>
                                    </p:animEffect>
                                  </p:childTnLst>
                                  <p:subTnLst>
                                    <p:audio>
                                      <p:cMediaNode>
                                        <p:cTn display="0" masterRel="sameClick">
                                          <p:stCondLst>
                                            <p:cond evt="begin" delay="0">
                                              <p:tn val="105"/>
                                            </p:cond>
                                          </p:stCondLst>
                                          <p:endCondLst>
                                            <p:cond evt="onStopAudio" delay="0">
                                              <p:tgtEl>
                                                <p:sldTgt/>
                                              </p:tgtEl>
                                            </p:cond>
                                          </p:endCondLst>
                                        </p:cTn>
                                        <p:tgtEl>
                                          <p:sndTgt r:embed="rId6" name="shiphorn.wav"/>
                                        </p:tgtEl>
                                      </p:cMediaNode>
                                    </p:audio>
                                  </p:subTnLst>
                                </p:cTn>
                              </p:par>
                            </p:childTnLst>
                          </p:cTn>
                        </p:par>
                        <p:par>
                          <p:cTn id="108" fill="hold" nodeType="afterGroup">
                            <p:stCondLst>
                              <p:cond delay="2000"/>
                            </p:stCondLst>
                            <p:childTnLst>
                              <p:par>
                                <p:cTn id="109" presetID="1" presetClass="entr" presetSubtype="0" fill="hold" grpId="0" nodeType="afterEffect">
                                  <p:stCondLst>
                                    <p:cond delay="0"/>
                                  </p:stCondLst>
                                  <p:childTnLst>
                                    <p:set>
                                      <p:cBhvr>
                                        <p:cTn id="110" dur="1" fill="hold">
                                          <p:stCondLst>
                                            <p:cond delay="0"/>
                                          </p:stCondLst>
                                        </p:cTn>
                                        <p:tgtEl>
                                          <p:spTgt spid="7398"/>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explode.wav"/>
                                        </p:tgtEl>
                                      </p:cMediaNode>
                                    </p:audio>
                                  </p:subTnLst>
                                </p:cTn>
                              </p:par>
                            </p:childTnLst>
                          </p:cTn>
                        </p:par>
                        <p:par>
                          <p:cTn id="111" fill="hold" nodeType="afterGroup">
                            <p:stCondLst>
                              <p:cond delay="2000"/>
                            </p:stCondLst>
                            <p:childTnLst>
                              <p:par>
                                <p:cTn id="112" presetID="3" presetClass="exit" presetSubtype="10" fill="hold" grpId="1" nodeType="afterEffect">
                                  <p:stCondLst>
                                    <p:cond delay="0"/>
                                  </p:stCondLst>
                                  <p:childTnLst>
                                    <p:animEffect transition="out" filter="blinds(horizontal)">
                                      <p:cBhvr>
                                        <p:cTn id="113" dur="500"/>
                                        <p:tgtEl>
                                          <p:spTgt spid="7398"/>
                                        </p:tgtEl>
                                      </p:cBhvr>
                                    </p:animEffect>
                                    <p:set>
                                      <p:cBhvr>
                                        <p:cTn id="114" dur="1" fill="hold">
                                          <p:stCondLst>
                                            <p:cond delay="499"/>
                                          </p:stCondLst>
                                        </p:cTn>
                                        <p:tgtEl>
                                          <p:spTgt spid="7398"/>
                                        </p:tgtEl>
                                        <p:attrNameLst>
                                          <p:attrName>style.visibility</p:attrName>
                                        </p:attrNameLst>
                                      </p:cBhvr>
                                      <p:to>
                                        <p:strVal val="hidden"/>
                                      </p:to>
                                    </p:set>
                                  </p:childTnLst>
                                </p:cTn>
                              </p:par>
                            </p:childTnLst>
                          </p:cTn>
                        </p:par>
                        <p:par>
                          <p:cTn id="115" fill="hold" nodeType="afterGroup">
                            <p:stCondLst>
                              <p:cond delay="2500"/>
                            </p:stCondLst>
                            <p:childTnLst>
                              <p:par>
                                <p:cTn id="116" presetID="9" presetClass="entr" presetSubtype="0" fill="hold" nodeType="afterEffect">
                                  <p:stCondLst>
                                    <p:cond delay="0"/>
                                  </p:stCondLst>
                                  <p:childTnLst>
                                    <p:set>
                                      <p:cBhvr>
                                        <p:cTn id="117" dur="1" fill="hold">
                                          <p:stCondLst>
                                            <p:cond delay="0"/>
                                          </p:stCondLst>
                                        </p:cTn>
                                        <p:tgtEl>
                                          <p:spTgt spid="5"/>
                                        </p:tgtEl>
                                        <p:attrNameLst>
                                          <p:attrName>style.visibility</p:attrName>
                                        </p:attrNameLst>
                                      </p:cBhvr>
                                      <p:to>
                                        <p:strVal val="visible"/>
                                      </p:to>
                                    </p:set>
                                    <p:animEffect transition="in" filter="dissolve">
                                      <p:cBhvr>
                                        <p:cTn id="118" dur="2000"/>
                                        <p:tgtEl>
                                          <p:spTgt spid="5"/>
                                        </p:tgtEl>
                                      </p:cBhvr>
                                    </p:animEffect>
                                  </p:childTnLst>
                                </p:cTn>
                              </p:par>
                              <p:par>
                                <p:cTn id="119" presetID="22" presetClass="exit" presetSubtype="4" fill="hold" grpId="1" nodeType="withEffect">
                                  <p:stCondLst>
                                    <p:cond delay="0"/>
                                  </p:stCondLst>
                                  <p:childTnLst>
                                    <p:animEffect transition="out" filter="wipe(down)">
                                      <p:cBhvr>
                                        <p:cTn id="120" dur="2000"/>
                                        <p:tgtEl>
                                          <p:spTgt spid="7397"/>
                                        </p:tgtEl>
                                      </p:cBhvr>
                                    </p:animEffect>
                                    <p:set>
                                      <p:cBhvr>
                                        <p:cTn id="121" dur="1" fill="hold">
                                          <p:stCondLst>
                                            <p:cond delay="1999"/>
                                          </p:stCondLst>
                                        </p:cTn>
                                        <p:tgtEl>
                                          <p:spTgt spid="7397"/>
                                        </p:tgtEl>
                                        <p:attrNameLst>
                                          <p:attrName>style.visibility</p:attrName>
                                        </p:attrNameLst>
                                      </p:cBhvr>
                                      <p:to>
                                        <p:strVal val="hidden"/>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2" presetClass="exit" presetSubtype="2" fill="hold" grpId="0" nodeType="clickEffect">
                                  <p:stCondLst>
                                    <p:cond delay="0"/>
                                  </p:stCondLst>
                                  <p:childTnLst>
                                    <p:animEffect transition="out" filter="wipe(right)">
                                      <p:cBhvr>
                                        <p:cTn id="125" dur="2000"/>
                                        <p:tgtEl>
                                          <p:spTgt spid="7194"/>
                                        </p:tgtEl>
                                      </p:cBhvr>
                                    </p:animEffect>
                                    <p:set>
                                      <p:cBhvr>
                                        <p:cTn id="126" dur="1" fill="hold">
                                          <p:stCondLst>
                                            <p:cond delay="1999"/>
                                          </p:stCondLst>
                                        </p:cTn>
                                        <p:tgtEl>
                                          <p:spTgt spid="7194"/>
                                        </p:tgtEl>
                                        <p:attrNameLst>
                                          <p:attrName>style.visibility</p:attrName>
                                        </p:attrNameLst>
                                      </p:cBhvr>
                                      <p:to>
                                        <p:strVal val="hidden"/>
                                      </p:to>
                                    </p:set>
                                  </p:childTnLst>
                                </p:cTn>
                              </p:par>
                              <p:par>
                                <p:cTn id="127" presetID="9" presetClass="exit" presetSubtype="0" fill="hold" nodeType="withEffect">
                                  <p:stCondLst>
                                    <p:cond delay="0"/>
                                  </p:stCondLst>
                                  <p:childTnLst>
                                    <p:animEffect transition="out" filter="dissolve">
                                      <p:cBhvr>
                                        <p:cTn id="128" dur="500"/>
                                        <p:tgtEl>
                                          <p:spTgt spid="7311"/>
                                        </p:tgtEl>
                                      </p:cBhvr>
                                    </p:animEffect>
                                    <p:set>
                                      <p:cBhvr>
                                        <p:cTn id="129" dur="1" fill="hold">
                                          <p:stCondLst>
                                            <p:cond delay="499"/>
                                          </p:stCondLst>
                                        </p:cTn>
                                        <p:tgtEl>
                                          <p:spTgt spid="7311"/>
                                        </p:tgtEl>
                                        <p:attrNameLst>
                                          <p:attrName>style.visibility</p:attrName>
                                        </p:attrNameLst>
                                      </p:cBhvr>
                                      <p:to>
                                        <p:strVal val="hidden"/>
                                      </p:to>
                                    </p:set>
                                  </p:childTnLst>
                                </p:cTn>
                              </p:par>
                              <p:par>
                                <p:cTn id="130" presetID="0" presetClass="path" presetSubtype="0" accel="50000" decel="50000" fill="hold" nodeType="withEffect">
                                  <p:stCondLst>
                                    <p:cond delay="0"/>
                                  </p:stCondLst>
                                  <p:childTnLst>
                                    <p:animMotion origin="layout" path="M 0.00017 0.0007 L -0.05938 0.02547 L -0.13958 0.01459 " pathEditMode="relative" rAng="0" ptsTypes="AAA">
                                      <p:cBhvr>
                                        <p:cTn id="131" dur="2000" fill="hold"/>
                                        <p:tgtEl>
                                          <p:spTgt spid="7249"/>
                                        </p:tgtEl>
                                        <p:attrNameLst>
                                          <p:attrName>ppt_x</p:attrName>
                                          <p:attrName>ppt_y</p:attrName>
                                        </p:attrNameLst>
                                      </p:cBhvr>
                                      <p:rCtr x="-6997" y="1227"/>
                                    </p:animMotion>
                                  </p:childTnLst>
                                </p:cTn>
                              </p:par>
                              <p:par>
                                <p:cTn id="132" presetID="0" presetClass="path" presetSubtype="0" accel="50000" decel="50000" fill="hold" nodeType="withEffect">
                                  <p:stCondLst>
                                    <p:cond delay="0"/>
                                  </p:stCondLst>
                                  <p:childTnLst>
                                    <p:animMotion origin="layout" path="M 0.00018 0.0007 L -0.03802 -0.00231 L -0.06545 -0.01736 " pathEditMode="relative" rAng="0" ptsTypes="AAA">
                                      <p:cBhvr>
                                        <p:cTn id="133" dur="2000" fill="hold"/>
                                        <p:tgtEl>
                                          <p:spTgt spid="7375"/>
                                        </p:tgtEl>
                                        <p:attrNameLst>
                                          <p:attrName>ppt_x</p:attrName>
                                          <p:attrName>ppt_y</p:attrName>
                                        </p:attrNameLst>
                                      </p:cBhvr>
                                      <p:rCtr x="-3281" y="-903"/>
                                    </p:animMotion>
                                  </p:childTnLst>
                                </p:cTn>
                              </p:par>
                              <p:par>
                                <p:cTn id="134" presetID="0" presetClass="path" presetSubtype="0" accel="50000" decel="50000" fill="hold" nodeType="withEffect">
                                  <p:stCondLst>
                                    <p:cond delay="0"/>
                                  </p:stCondLst>
                                  <p:childTnLst>
                                    <p:animMotion origin="layout" path="M 1.66667E-6 -0.00023 L -0.01458 0.01644 L -0.03438 0.02477 " pathEditMode="relative" ptsTypes="AAA">
                                      <p:cBhvr>
                                        <p:cTn id="135" dur="2000" fill="hold"/>
                                        <p:tgtEl>
                                          <p:spTgt spid="7370"/>
                                        </p:tgtEl>
                                        <p:attrNameLst>
                                          <p:attrName>ppt_x</p:attrName>
                                          <p:attrName>ppt_y</p:attrName>
                                        </p:attrNameLst>
                                      </p:cBhvr>
                                    </p:animMotion>
                                  </p:childTnLst>
                                  <p:subTnLst>
                                    <p:audio>
                                      <p:cMediaNode>
                                        <p:cTn display="0" masterRel="sameClick">
                                          <p:stCondLst>
                                            <p:cond evt="begin" delay="0">
                                              <p:tn val="134"/>
                                            </p:cond>
                                          </p:stCondLst>
                                          <p:endCondLst>
                                            <p:cond evt="onStopAudio" delay="0">
                                              <p:tgtEl>
                                                <p:sldTgt/>
                                              </p:tgtEl>
                                            </p:cond>
                                          </p:endCondLst>
                                        </p:cTn>
                                        <p:tgtEl>
                                          <p:sndTgt r:embed="rId5" name="Tank.wav"/>
                                        </p:tgtEl>
                                      </p:cMediaNode>
                                    </p:audio>
                                  </p:subTnLst>
                                </p:cTn>
                              </p:par>
                              <p:par>
                                <p:cTn id="136" presetID="0" presetClass="path" presetSubtype="0" accel="50000" decel="50000" fill="hold" nodeType="withEffect">
                                  <p:stCondLst>
                                    <p:cond delay="0"/>
                                  </p:stCondLst>
                                  <p:childTnLst>
                                    <p:animMotion origin="layout" path="M 3.88889E-6 5.55556E-6 L -0.00209 0.01667 L -0.01667 0.02501 " pathEditMode="relative" ptsTypes="AAA">
                                      <p:cBhvr>
                                        <p:cTn id="137" dur="2000" fill="hold"/>
                                        <p:tgtEl>
                                          <p:spTgt spid="7371"/>
                                        </p:tgtEl>
                                        <p:attrNameLst>
                                          <p:attrName>ppt_x</p:attrName>
                                          <p:attrName>ppt_y</p:attrName>
                                        </p:attrNameLst>
                                      </p:cBhvr>
                                    </p:animMotion>
                                  </p:childTnLst>
                                </p:cTn>
                              </p:par>
                              <p:par>
                                <p:cTn id="138" presetID="0" presetClass="path" presetSubtype="0" accel="50000" decel="50000" fill="hold" nodeType="withEffect">
                                  <p:stCondLst>
                                    <p:cond delay="0"/>
                                  </p:stCondLst>
                                  <p:childTnLst>
                                    <p:animMotion origin="layout" path="M -4.44444E-6 5.55112E-17 L -0.0309 0.00833 L -0.07204 0.00833 " pathEditMode="relative" rAng="0" ptsTypes="AAA">
                                      <p:cBhvr>
                                        <p:cTn id="139" dur="2000" fill="hold"/>
                                        <p:tgtEl>
                                          <p:spTgt spid="7374"/>
                                        </p:tgtEl>
                                        <p:attrNameLst>
                                          <p:attrName>ppt_x</p:attrName>
                                          <p:attrName>ppt_y</p:attrName>
                                        </p:attrNameLst>
                                      </p:cBhvr>
                                      <p:rCtr x="-3611" y="417"/>
                                    </p:animMotion>
                                  </p:childTnLst>
                                </p:cTn>
                              </p:par>
                              <p:par>
                                <p:cTn id="140" presetID="0" presetClass="path" presetSubtype="0" accel="50000" decel="50000" fill="hold" nodeType="withEffect">
                                  <p:stCondLst>
                                    <p:cond delay="0"/>
                                  </p:stCondLst>
                                  <p:childTnLst>
                                    <p:animMotion origin="layout" path="M -1.66667E-6 -4.44444E-6 L -0.03125 0.00556 L -0.07812 0.01806 " pathEditMode="relative" ptsTypes="AAA">
                                      <p:cBhvr>
                                        <p:cTn id="141" dur="2000" fill="hold"/>
                                        <p:tgtEl>
                                          <p:spTgt spid="7376"/>
                                        </p:tgtEl>
                                        <p:attrNameLst>
                                          <p:attrName>ppt_x</p:attrName>
                                          <p:attrName>ppt_y</p:attrName>
                                        </p:attrNameLst>
                                      </p:cBhvr>
                                    </p:animMotion>
                                  </p:childTnLst>
                                </p:cTn>
                              </p:par>
                              <p:par>
                                <p:cTn id="142" presetID="0" presetClass="path" presetSubtype="0" accel="50000" decel="50000" fill="hold" nodeType="withEffect">
                                  <p:stCondLst>
                                    <p:cond delay="0"/>
                                  </p:stCondLst>
                                  <p:childTnLst>
                                    <p:animMotion origin="layout" path="M 1.11022E-16 0.00023 L -0.06771 0.02801 L -0.16979 0.06134 " pathEditMode="relative" ptsTypes="AAA">
                                      <p:cBhvr>
                                        <p:cTn id="143" dur="2000" fill="hold"/>
                                        <p:tgtEl>
                                          <p:spTgt spid="7246"/>
                                        </p:tgtEl>
                                        <p:attrNameLst>
                                          <p:attrName>ppt_x</p:attrName>
                                          <p:attrName>ppt_y</p:attrName>
                                        </p:attrNameLst>
                                      </p:cBhvr>
                                    </p:animMotion>
                                  </p:childTnLst>
                                </p:cTn>
                              </p:par>
                              <p:par>
                                <p:cTn id="144" presetID="0" presetClass="path" presetSubtype="0" accel="50000" decel="50000" fill="hold" nodeType="withEffect">
                                  <p:stCondLst>
                                    <p:cond delay="0"/>
                                  </p:stCondLst>
                                  <p:childTnLst>
                                    <p:animMotion origin="layout" path="M -3.33333E-6 -0.00023 L -0.04791 0.01366 L -0.14583 0.05255 " pathEditMode="relative" ptsTypes="AAA">
                                      <p:cBhvr>
                                        <p:cTn id="145" dur="2000" fill="hold"/>
                                        <p:tgtEl>
                                          <p:spTgt spid="7245"/>
                                        </p:tgtEl>
                                        <p:attrNameLst>
                                          <p:attrName>ppt_x</p:attrName>
                                          <p:attrName>ppt_y</p:attrName>
                                        </p:attrNameLst>
                                      </p:cBhvr>
                                    </p:animMotion>
                                  </p:childTnLst>
                                </p:cTn>
                              </p:par>
                              <p:par>
                                <p:cTn id="146" presetID="0" presetClass="path" presetSubtype="0" accel="50000" decel="50000" fill="hold" nodeType="withEffect">
                                  <p:stCondLst>
                                    <p:cond delay="0"/>
                                  </p:stCondLst>
                                  <p:childTnLst>
                                    <p:animMotion origin="layout" path="M 0.00069 -0.00023 L -0.04098 0.01227 L -0.12431 0.02338 " pathEditMode="relative" rAng="0" ptsTypes="AAA">
                                      <p:cBhvr>
                                        <p:cTn id="147" dur="2000" fill="hold"/>
                                        <p:tgtEl>
                                          <p:spTgt spid="7244"/>
                                        </p:tgtEl>
                                        <p:attrNameLst>
                                          <p:attrName>ppt_x</p:attrName>
                                          <p:attrName>ppt_y</p:attrName>
                                        </p:attrNameLst>
                                      </p:cBhvr>
                                      <p:rCtr x="-6250" y="1181"/>
                                    </p:animMotion>
                                  </p:childTnLst>
                                </p:cTn>
                              </p:par>
                            </p:childTnLst>
                          </p:cTn>
                        </p:par>
                        <p:par>
                          <p:cTn id="148" fill="hold" nodeType="afterGroup">
                            <p:stCondLst>
                              <p:cond delay="2000"/>
                            </p:stCondLst>
                            <p:childTnLst>
                              <p:par>
                                <p:cTn id="149" presetID="1" presetClass="entr" presetSubtype="0" fill="hold" grpId="0" nodeType="afterEffect">
                                  <p:stCondLst>
                                    <p:cond delay="0"/>
                                  </p:stCondLst>
                                  <p:childTnLst>
                                    <p:set>
                                      <p:cBhvr>
                                        <p:cTn id="150" dur="1" fill="hold">
                                          <p:stCondLst>
                                            <p:cond delay="0"/>
                                          </p:stCondLst>
                                        </p:cTn>
                                        <p:tgtEl>
                                          <p:spTgt spid="7402"/>
                                        </p:tgtEl>
                                        <p:attrNameLst>
                                          <p:attrName>style.visibility</p:attrName>
                                        </p:attrNameLst>
                                      </p:cBhvr>
                                      <p:to>
                                        <p:strVal val="visible"/>
                                      </p:to>
                                    </p:set>
                                  </p:childTnLst>
                                  <p:subTnLst>
                                    <p:audio>
                                      <p:cMediaNode>
                                        <p:cTn display="0" masterRel="sameClick">
                                          <p:stCondLst>
                                            <p:cond evt="begin" delay="0">
                                              <p:tn val="149"/>
                                            </p:cond>
                                          </p:stCondLst>
                                          <p:endCondLst>
                                            <p:cond evt="onStopAudio" delay="0">
                                              <p:tgtEl>
                                                <p:sldTgt/>
                                              </p:tgtEl>
                                            </p:cond>
                                          </p:endCondLst>
                                        </p:cTn>
                                        <p:tgtEl>
                                          <p:sndTgt r:embed="rId4" name="explode.wav"/>
                                        </p:tgtEl>
                                      </p:cMediaNode>
                                    </p:audio>
                                  </p:subTnLst>
                                </p:cTn>
                              </p:par>
                            </p:childTnLst>
                          </p:cTn>
                        </p:par>
                        <p:par>
                          <p:cTn id="151" fill="hold" nodeType="afterGroup">
                            <p:stCondLst>
                              <p:cond delay="2000"/>
                            </p:stCondLst>
                            <p:childTnLst>
                              <p:par>
                                <p:cTn id="152" presetID="3" presetClass="exit" presetSubtype="10" fill="hold" grpId="1" nodeType="afterEffect">
                                  <p:stCondLst>
                                    <p:cond delay="0"/>
                                  </p:stCondLst>
                                  <p:childTnLst>
                                    <p:animEffect transition="out" filter="blinds(horizontal)">
                                      <p:cBhvr>
                                        <p:cTn id="153" dur="500"/>
                                        <p:tgtEl>
                                          <p:spTgt spid="7402"/>
                                        </p:tgtEl>
                                      </p:cBhvr>
                                    </p:animEffect>
                                    <p:set>
                                      <p:cBhvr>
                                        <p:cTn id="154" dur="1" fill="hold">
                                          <p:stCondLst>
                                            <p:cond delay="499"/>
                                          </p:stCondLst>
                                        </p:cTn>
                                        <p:tgtEl>
                                          <p:spTgt spid="7402"/>
                                        </p:tgtEl>
                                        <p:attrNameLst>
                                          <p:attrName>style.visibility</p:attrName>
                                        </p:attrNameLst>
                                      </p:cBhvr>
                                      <p:to>
                                        <p:strVal val="hidden"/>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0" presetClass="path" presetSubtype="0" accel="50000" decel="50000" fill="hold" nodeType="clickEffect">
                                  <p:stCondLst>
                                    <p:cond delay="0"/>
                                  </p:stCondLst>
                                  <p:childTnLst>
                                    <p:animMotion origin="layout" path="M 2.22222E-6 -2.96296E-6 L 0.02708 -0.02083 L 0.04705 -0.04444 " pathEditMode="relative" rAng="0" ptsTypes="AAA">
                                      <p:cBhvr>
                                        <p:cTn id="158" dur="2000" fill="hold"/>
                                        <p:tgtEl>
                                          <p:spTgt spid="7339"/>
                                        </p:tgtEl>
                                        <p:attrNameLst>
                                          <p:attrName>ppt_x</p:attrName>
                                          <p:attrName>ppt_y</p:attrName>
                                        </p:attrNameLst>
                                      </p:cBhvr>
                                      <p:rCtr x="2344" y="-2222"/>
                                    </p:animMotion>
                                  </p:childTnLst>
                                </p:cTn>
                              </p:par>
                              <p:par>
                                <p:cTn id="159" presetID="0" presetClass="path" presetSubtype="0" accel="50000" decel="50000" fill="hold" nodeType="withEffect">
                                  <p:stCondLst>
                                    <p:cond delay="0"/>
                                  </p:stCondLst>
                                  <p:childTnLst>
                                    <p:animMotion origin="layout" path="M 0.07778 -0.00648 L 0.10139 -0.0132 L 0.13004 -0.03635 " pathEditMode="relative" rAng="0" ptsTypes="AAA">
                                      <p:cBhvr>
                                        <p:cTn id="160" dur="2000" fill="hold"/>
                                        <p:tgtEl>
                                          <p:spTgt spid="7386"/>
                                        </p:tgtEl>
                                        <p:attrNameLst>
                                          <p:attrName>ppt_x</p:attrName>
                                          <p:attrName>ppt_y</p:attrName>
                                        </p:attrNameLst>
                                      </p:cBhvr>
                                      <p:rCtr x="2604" y="-1505"/>
                                    </p:animMotion>
                                  </p:childTnLst>
                                </p:cTn>
                              </p:par>
                              <p:par>
                                <p:cTn id="161" presetID="9" presetClass="exit" presetSubtype="0" fill="hold" grpId="1" nodeType="withEffect">
                                  <p:stCondLst>
                                    <p:cond delay="0"/>
                                  </p:stCondLst>
                                  <p:childTnLst>
                                    <p:animEffect transition="out" filter="dissolve">
                                      <p:cBhvr>
                                        <p:cTn id="162" dur="500"/>
                                        <p:tgtEl>
                                          <p:spTgt spid="7393"/>
                                        </p:tgtEl>
                                      </p:cBhvr>
                                    </p:animEffect>
                                    <p:set>
                                      <p:cBhvr>
                                        <p:cTn id="163" dur="1" fill="hold">
                                          <p:stCondLst>
                                            <p:cond delay="499"/>
                                          </p:stCondLst>
                                        </p:cTn>
                                        <p:tgtEl>
                                          <p:spTgt spid="7393"/>
                                        </p:tgtEl>
                                        <p:attrNameLst>
                                          <p:attrName>style.visibility</p:attrName>
                                        </p:attrNameLst>
                                      </p:cBhvr>
                                      <p:to>
                                        <p:strVal val="hidden"/>
                                      </p:to>
                                    </p:set>
                                  </p:childTnLst>
                                </p:cTn>
                              </p:par>
                              <p:par>
                                <p:cTn id="164" presetID="9" presetClass="exit" presetSubtype="0" fill="hold" grpId="1" nodeType="withEffect">
                                  <p:stCondLst>
                                    <p:cond delay="0"/>
                                  </p:stCondLst>
                                  <p:childTnLst>
                                    <p:animEffect transition="out" filter="dissolve">
                                      <p:cBhvr>
                                        <p:cTn id="165" dur="500"/>
                                        <p:tgtEl>
                                          <p:spTgt spid="7392"/>
                                        </p:tgtEl>
                                      </p:cBhvr>
                                    </p:animEffect>
                                    <p:set>
                                      <p:cBhvr>
                                        <p:cTn id="166" dur="1" fill="hold">
                                          <p:stCondLst>
                                            <p:cond delay="499"/>
                                          </p:stCondLst>
                                        </p:cTn>
                                        <p:tgtEl>
                                          <p:spTgt spid="7392"/>
                                        </p:tgtEl>
                                        <p:attrNameLst>
                                          <p:attrName>style.visibility</p:attrName>
                                        </p:attrNameLst>
                                      </p:cBhvr>
                                      <p:to>
                                        <p:strVal val="hidden"/>
                                      </p:to>
                                    </p:set>
                                  </p:childTnLst>
                                </p:cTn>
                              </p:par>
                              <p:par>
                                <p:cTn id="167" presetID="9" presetClass="exit" presetSubtype="0" fill="hold" grpId="1" nodeType="withEffect">
                                  <p:stCondLst>
                                    <p:cond delay="0"/>
                                  </p:stCondLst>
                                  <p:childTnLst>
                                    <p:animEffect transition="out" filter="dissolve">
                                      <p:cBhvr>
                                        <p:cTn id="168" dur="500"/>
                                        <p:tgtEl>
                                          <p:spTgt spid="7395"/>
                                        </p:tgtEl>
                                      </p:cBhvr>
                                    </p:animEffect>
                                    <p:set>
                                      <p:cBhvr>
                                        <p:cTn id="169" dur="1" fill="hold">
                                          <p:stCondLst>
                                            <p:cond delay="499"/>
                                          </p:stCondLst>
                                        </p:cTn>
                                        <p:tgtEl>
                                          <p:spTgt spid="7395"/>
                                        </p:tgtEl>
                                        <p:attrNameLst>
                                          <p:attrName>style.visibility</p:attrName>
                                        </p:attrNameLst>
                                      </p:cBhvr>
                                      <p:to>
                                        <p:strVal val="hidden"/>
                                      </p:to>
                                    </p:set>
                                  </p:childTnLst>
                                </p:cTn>
                              </p:par>
                              <p:par>
                                <p:cTn id="170" presetID="9" presetClass="exit" presetSubtype="0" fill="hold" grpId="1" nodeType="withEffect">
                                  <p:stCondLst>
                                    <p:cond delay="0"/>
                                  </p:stCondLst>
                                  <p:childTnLst>
                                    <p:animEffect transition="out" filter="dissolve">
                                      <p:cBhvr>
                                        <p:cTn id="171" dur="500"/>
                                        <p:tgtEl>
                                          <p:spTgt spid="7391"/>
                                        </p:tgtEl>
                                      </p:cBhvr>
                                    </p:animEffect>
                                    <p:set>
                                      <p:cBhvr>
                                        <p:cTn id="172" dur="1" fill="hold">
                                          <p:stCondLst>
                                            <p:cond delay="499"/>
                                          </p:stCondLst>
                                        </p:cTn>
                                        <p:tgtEl>
                                          <p:spTgt spid="7391"/>
                                        </p:tgtEl>
                                        <p:attrNameLst>
                                          <p:attrName>style.visibility</p:attrName>
                                        </p:attrNameLst>
                                      </p:cBhvr>
                                      <p:to>
                                        <p:strVal val="hidden"/>
                                      </p:to>
                                    </p:set>
                                  </p:childTnLst>
                                </p:cTn>
                              </p:par>
                              <p:par>
                                <p:cTn id="173" presetID="0" presetClass="path" presetSubtype="0" accel="50000" decel="50000" fill="hold" nodeType="withEffect">
                                  <p:stCondLst>
                                    <p:cond delay="0"/>
                                  </p:stCondLst>
                                  <p:childTnLst>
                                    <p:animMotion origin="layout" path="M 5E-6 -4.07407E-6 L 0.02917 -0.00046 L 0.0599 -0.02129 " pathEditMode="relative" rAng="0" ptsTypes="AAA">
                                      <p:cBhvr>
                                        <p:cTn id="174" dur="2000" fill="hold"/>
                                        <p:tgtEl>
                                          <p:spTgt spid="13"/>
                                        </p:tgtEl>
                                        <p:attrNameLst>
                                          <p:attrName>ppt_x</p:attrName>
                                          <p:attrName>ppt_y</p:attrName>
                                        </p:attrNameLst>
                                      </p:cBhvr>
                                      <p:rCtr x="2986" y="-1065"/>
                                    </p:animMotion>
                                  </p:childTnLst>
                                </p:cTn>
                              </p:par>
                              <p:par>
                                <p:cTn id="175" presetID="0" presetClass="path" presetSubtype="0" accel="50000" decel="50000" fill="hold" nodeType="withEffect">
                                  <p:stCondLst>
                                    <p:cond delay="0"/>
                                  </p:stCondLst>
                                  <p:childTnLst>
                                    <p:animMotion origin="layout" path="M -0.00277 0.00302 L 0.04723 0.00464 L 0.09202 -0.00092 L 0.10417 -0.01921 " pathEditMode="relative" ptsTypes="AAAA">
                                      <p:cBhvr>
                                        <p:cTn id="176" dur="2000" fill="hold"/>
                                        <p:tgtEl>
                                          <p:spTgt spid="14"/>
                                        </p:tgtEl>
                                        <p:attrNameLst>
                                          <p:attrName>ppt_x</p:attrName>
                                          <p:attrName>ppt_y</p:attrName>
                                        </p:attrNameLst>
                                      </p:cBhvr>
                                    </p:animMotion>
                                  </p:childTnLst>
                                </p:cTn>
                              </p:par>
                              <p:par>
                                <p:cTn id="177" presetID="0" presetClass="path" presetSubtype="0" accel="50000" decel="50000" fill="hold" nodeType="withEffect">
                                  <p:stCondLst>
                                    <p:cond delay="0"/>
                                  </p:stCondLst>
                                  <p:childTnLst>
                                    <p:animMotion origin="layout" path="M 2.5E-6 -4.44444E-6 L 0.04618 -0.00138 L 0.08698 -0.00625 L 0.1151 -0.01134 " pathEditMode="relative" rAng="0" ptsTypes="AAAA">
                                      <p:cBhvr>
                                        <p:cTn id="178" dur="2000" fill="hold"/>
                                        <p:tgtEl>
                                          <p:spTgt spid="15"/>
                                        </p:tgtEl>
                                        <p:attrNameLst>
                                          <p:attrName>ppt_x</p:attrName>
                                          <p:attrName>ppt_y</p:attrName>
                                        </p:attrNameLst>
                                      </p:cBhvr>
                                      <p:rCtr x="5747" y="-579"/>
                                    </p:animMotion>
                                  </p:childTnLst>
                                </p:cTn>
                              </p:par>
                              <p:par>
                                <p:cTn id="179" presetID="0" presetClass="path" presetSubtype="0" accel="50000" decel="50000" fill="hold" nodeType="withEffect">
                                  <p:stCondLst>
                                    <p:cond delay="0"/>
                                  </p:stCondLst>
                                  <p:childTnLst>
                                    <p:animMotion origin="layout" path="M 3.88889E-6 1.48148E-6 C 0.00833 0.00208 0.03177 0.01204 0.04982 0.0125 C 0.06788 0.01296 0.09791 0.00509 0.10885 0.00301 L 0.11597 -0.00046 " pathEditMode="relative" rAng="0" ptsTypes="aaAa">
                                      <p:cBhvr>
                                        <p:cTn id="180" dur="2000" fill="hold"/>
                                        <p:tgtEl>
                                          <p:spTgt spid="16"/>
                                        </p:tgtEl>
                                        <p:attrNameLst>
                                          <p:attrName>ppt_x</p:attrName>
                                          <p:attrName>ppt_y</p:attrName>
                                        </p:attrNameLst>
                                      </p:cBhvr>
                                      <p:rCtr x="5799" y="625"/>
                                    </p:animMotion>
                                  </p:childTnLst>
                                  <p:subTnLst>
                                    <p:audio>
                                      <p:cMediaNode>
                                        <p:cTn display="0" masterRel="sameClick">
                                          <p:stCondLst>
                                            <p:cond evt="begin" delay="0">
                                              <p:tn val="179"/>
                                            </p:cond>
                                          </p:stCondLst>
                                          <p:endCondLst>
                                            <p:cond evt="onStopAudio" delay="0">
                                              <p:tgtEl>
                                                <p:sldTgt/>
                                              </p:tgtEl>
                                            </p:cond>
                                          </p:endCondLst>
                                        </p:cTn>
                                        <p:tgtEl>
                                          <p:sndTgt r:embed="rId7" name="trucks028.wav"/>
                                        </p:tgtEl>
                                      </p:cMediaNode>
                                    </p:audio>
                                  </p:subTnLst>
                                </p:cTn>
                              </p:par>
                              <p:par>
                                <p:cTn id="181" presetID="0" presetClass="path" presetSubtype="0" accel="50000" decel="50000" fill="hold" nodeType="withEffect">
                                  <p:stCondLst>
                                    <p:cond delay="0"/>
                                  </p:stCondLst>
                                  <p:childTnLst>
                                    <p:animMotion origin="layout" path="M 0.00035 0.00069 C -0.00122 -0.00764 -0.00885 -0.03334 -0.00868 -0.04977 C -0.00851 -0.06621 -0.00434 -0.08472 0.00139 -0.09792 C 0.00712 -0.11111 0.01545 -0.12246 0.02604 -0.12847 C 0.03663 -0.13449 0.05712 -0.13287 0.06528 -0.13403 " pathEditMode="relative" rAng="0" ptsTypes="aaaaA">
                                      <p:cBhvr>
                                        <p:cTn id="182" dur="2000" fill="hold"/>
                                        <p:tgtEl>
                                          <p:spTgt spid="7337"/>
                                        </p:tgtEl>
                                        <p:attrNameLst>
                                          <p:attrName>ppt_x</p:attrName>
                                          <p:attrName>ppt_y</p:attrName>
                                        </p:attrNameLst>
                                      </p:cBhvr>
                                      <p:rCtr x="2778" y="-6759"/>
                                    </p:animMotion>
                                  </p:childTnLst>
                                </p:cTn>
                              </p:par>
                              <p:par>
                                <p:cTn id="183" presetID="0" presetClass="path" presetSubtype="0" accel="50000" decel="50000" fill="hold" nodeType="withEffect">
                                  <p:stCondLst>
                                    <p:cond delay="0"/>
                                  </p:stCondLst>
                                  <p:childTnLst>
                                    <p:animMotion origin="layout" path="M 0.00087 -0.00024 L -0.01615 -0.04329 C -0.02084 -0.0632 -0.03177 -0.09792 -0.02691 -0.11968 C -0.02205 -0.14144 0.00434 -0.1625 0.01267 -0.17385 " pathEditMode="relative" rAng="0" ptsTypes="AaaA">
                                      <p:cBhvr>
                                        <p:cTn id="184" dur="2000" fill="hold"/>
                                        <p:tgtEl>
                                          <p:spTgt spid="5"/>
                                        </p:tgtEl>
                                        <p:attrNameLst>
                                          <p:attrName>ppt_x</p:attrName>
                                          <p:attrName>ppt_y</p:attrName>
                                        </p:attrNameLst>
                                      </p:cBhvr>
                                      <p:rCtr x="-1042" y="-8681"/>
                                    </p:animMotion>
                                  </p:childTnLst>
                                </p:cTn>
                              </p:par>
                              <p:par>
                                <p:cTn id="185" presetID="22" presetClass="exit" presetSubtype="4" fill="hold" grpId="0" nodeType="withEffect">
                                  <p:stCondLst>
                                    <p:cond delay="0"/>
                                  </p:stCondLst>
                                  <p:childTnLst>
                                    <p:animEffect transition="out" filter="wipe(down)">
                                      <p:cBhvr>
                                        <p:cTn id="186" dur="2000"/>
                                        <p:tgtEl>
                                          <p:spTgt spid="7182"/>
                                        </p:tgtEl>
                                      </p:cBhvr>
                                    </p:animEffect>
                                    <p:set>
                                      <p:cBhvr>
                                        <p:cTn id="187" dur="1" fill="hold">
                                          <p:stCondLst>
                                            <p:cond delay="1999"/>
                                          </p:stCondLst>
                                        </p:cTn>
                                        <p:tgtEl>
                                          <p:spTgt spid="7182"/>
                                        </p:tgtEl>
                                        <p:attrNameLst>
                                          <p:attrName>style.visibility</p:attrName>
                                        </p:attrNameLst>
                                      </p:cBhvr>
                                      <p:to>
                                        <p:strVal val="hidden"/>
                                      </p:to>
                                    </p:set>
                                  </p:childTnLst>
                                </p:cTn>
                              </p:par>
                              <p:par>
                                <p:cTn id="188" presetID="22" presetClass="exit" presetSubtype="8" fill="hold" grpId="0" nodeType="withEffect">
                                  <p:stCondLst>
                                    <p:cond delay="0"/>
                                  </p:stCondLst>
                                  <p:childTnLst>
                                    <p:animEffect transition="out" filter="wipe(left)">
                                      <p:cBhvr>
                                        <p:cTn id="189" dur="2000"/>
                                        <p:tgtEl>
                                          <p:spTgt spid="7186"/>
                                        </p:tgtEl>
                                      </p:cBhvr>
                                    </p:animEffect>
                                    <p:set>
                                      <p:cBhvr>
                                        <p:cTn id="190" dur="1" fill="hold">
                                          <p:stCondLst>
                                            <p:cond delay="1999"/>
                                          </p:stCondLst>
                                        </p:cTn>
                                        <p:tgtEl>
                                          <p:spTgt spid="7186"/>
                                        </p:tgtEl>
                                        <p:attrNameLst>
                                          <p:attrName>style.visibility</p:attrName>
                                        </p:attrNameLst>
                                      </p:cBhvr>
                                      <p:to>
                                        <p:strVal val="hidden"/>
                                      </p:to>
                                    </p:set>
                                  </p:childTnLst>
                                </p:cTn>
                              </p:par>
                            </p:childTnLst>
                          </p:cTn>
                        </p:par>
                        <p:par>
                          <p:cTn id="191" fill="hold" nodeType="afterGroup">
                            <p:stCondLst>
                              <p:cond delay="2000"/>
                            </p:stCondLst>
                            <p:childTnLst>
                              <p:par>
                                <p:cTn id="192" presetID="1" presetClass="entr" presetSubtype="0" fill="hold" grpId="0" nodeType="afterEffect">
                                  <p:stCondLst>
                                    <p:cond delay="0"/>
                                  </p:stCondLst>
                                  <p:childTnLst>
                                    <p:set>
                                      <p:cBhvr>
                                        <p:cTn id="193" dur="1" fill="hold">
                                          <p:stCondLst>
                                            <p:cond delay="0"/>
                                          </p:stCondLst>
                                        </p:cTn>
                                        <p:tgtEl>
                                          <p:spTgt spid="7401"/>
                                        </p:tgtEl>
                                        <p:attrNameLst>
                                          <p:attrName>style.visibility</p:attrName>
                                        </p:attrNameLst>
                                      </p:cBhvr>
                                      <p:to>
                                        <p:strVal val="visible"/>
                                      </p:to>
                                    </p:set>
                                  </p:childTnLst>
                                  <p:subTnLst>
                                    <p:audio>
                                      <p:cMediaNode>
                                        <p:cTn display="0" masterRel="sameClick">
                                          <p:stCondLst>
                                            <p:cond evt="begin" delay="0">
                                              <p:tn val="192"/>
                                            </p:cond>
                                          </p:stCondLst>
                                          <p:endCondLst>
                                            <p:cond evt="onStopAudio" delay="0">
                                              <p:tgtEl>
                                                <p:sldTgt/>
                                              </p:tgtEl>
                                            </p:cond>
                                          </p:endCondLst>
                                        </p:cTn>
                                        <p:tgtEl>
                                          <p:sndTgt r:embed="rId4" name="explode.wav"/>
                                        </p:tgtEl>
                                      </p:cMediaNode>
                                    </p:audio>
                                  </p:subTnLst>
                                </p:cTn>
                              </p:par>
                            </p:childTnLst>
                          </p:cTn>
                        </p:par>
                        <p:par>
                          <p:cTn id="194" fill="hold" nodeType="afterGroup">
                            <p:stCondLst>
                              <p:cond delay="2000"/>
                            </p:stCondLst>
                            <p:childTnLst>
                              <p:par>
                                <p:cTn id="195" presetID="3" presetClass="exit" presetSubtype="10" fill="hold" grpId="1" nodeType="afterEffect">
                                  <p:stCondLst>
                                    <p:cond delay="0"/>
                                  </p:stCondLst>
                                  <p:childTnLst>
                                    <p:animEffect transition="out" filter="blinds(horizontal)">
                                      <p:cBhvr>
                                        <p:cTn id="196" dur="500"/>
                                        <p:tgtEl>
                                          <p:spTgt spid="7401"/>
                                        </p:tgtEl>
                                      </p:cBhvr>
                                    </p:animEffect>
                                    <p:set>
                                      <p:cBhvr>
                                        <p:cTn id="197" dur="1" fill="hold">
                                          <p:stCondLst>
                                            <p:cond delay="499"/>
                                          </p:stCondLst>
                                        </p:cTn>
                                        <p:tgtEl>
                                          <p:spTgt spid="7401"/>
                                        </p:tgtEl>
                                        <p:attrNameLst>
                                          <p:attrName>style.visibility</p:attrName>
                                        </p:attrNameLst>
                                      </p:cBhvr>
                                      <p:to>
                                        <p:strVal val="hidden"/>
                                      </p:to>
                                    </p:set>
                                  </p:childTnLst>
                                </p:cTn>
                              </p:par>
                              <p:par>
                                <p:cTn id="198" presetID="9" presetClass="entr" presetSubtype="0" fill="hold" nodeType="withEffect">
                                  <p:stCondLst>
                                    <p:cond delay="0"/>
                                  </p:stCondLst>
                                  <p:childTnLst>
                                    <p:set>
                                      <p:cBhvr>
                                        <p:cTn id="199" dur="1" fill="hold">
                                          <p:stCondLst>
                                            <p:cond delay="0"/>
                                          </p:stCondLst>
                                        </p:cTn>
                                        <p:tgtEl>
                                          <p:spTgt spid="7403"/>
                                        </p:tgtEl>
                                        <p:attrNameLst>
                                          <p:attrName>style.visibility</p:attrName>
                                        </p:attrNameLst>
                                      </p:cBhvr>
                                      <p:to>
                                        <p:strVal val="visible"/>
                                      </p:to>
                                    </p:set>
                                    <p:animEffect transition="in" filter="dissolve">
                                      <p:cBhvr>
                                        <p:cTn id="200" dur="2000"/>
                                        <p:tgtEl>
                                          <p:spTgt spid="7403"/>
                                        </p:tgtEl>
                                      </p:cBhvr>
                                    </p:animEffect>
                                  </p:childTnLst>
                                </p:cTn>
                              </p:par>
                              <p:par>
                                <p:cTn id="201" presetID="9" presetClass="entr" presetSubtype="0" fill="hold" nodeType="withEffect">
                                  <p:stCondLst>
                                    <p:cond delay="0"/>
                                  </p:stCondLst>
                                  <p:childTnLst>
                                    <p:set>
                                      <p:cBhvr>
                                        <p:cTn id="202" dur="1" fill="hold">
                                          <p:stCondLst>
                                            <p:cond delay="0"/>
                                          </p:stCondLst>
                                        </p:cTn>
                                        <p:tgtEl>
                                          <p:spTgt spid="7404"/>
                                        </p:tgtEl>
                                        <p:attrNameLst>
                                          <p:attrName>style.visibility</p:attrName>
                                        </p:attrNameLst>
                                      </p:cBhvr>
                                      <p:to>
                                        <p:strVal val="visible"/>
                                      </p:to>
                                    </p:set>
                                    <p:animEffect transition="in" filter="dissolve">
                                      <p:cBhvr>
                                        <p:cTn id="203" dur="2000"/>
                                        <p:tgtEl>
                                          <p:spTgt spid="7404"/>
                                        </p:tgtEl>
                                      </p:cBhvr>
                                    </p:animEffect>
                                  </p:childTnLst>
                                </p:cTn>
                              </p:par>
                              <p:par>
                                <p:cTn id="204" presetID="9" presetClass="entr" presetSubtype="0" fill="hold" nodeType="withEffect">
                                  <p:stCondLst>
                                    <p:cond delay="0"/>
                                  </p:stCondLst>
                                  <p:childTnLst>
                                    <p:set>
                                      <p:cBhvr>
                                        <p:cTn id="205" dur="1" fill="hold">
                                          <p:stCondLst>
                                            <p:cond delay="0"/>
                                          </p:stCondLst>
                                        </p:cTn>
                                        <p:tgtEl>
                                          <p:spTgt spid="7405"/>
                                        </p:tgtEl>
                                        <p:attrNameLst>
                                          <p:attrName>style.visibility</p:attrName>
                                        </p:attrNameLst>
                                      </p:cBhvr>
                                      <p:to>
                                        <p:strVal val="visible"/>
                                      </p:to>
                                    </p:set>
                                    <p:animEffect transition="in" filter="dissolve">
                                      <p:cBhvr>
                                        <p:cTn id="206" dur="2000"/>
                                        <p:tgtEl>
                                          <p:spTgt spid="7405"/>
                                        </p:tgtEl>
                                      </p:cBhvr>
                                    </p:animEffect>
                                  </p:childTnLst>
                                </p:cTn>
                              </p:par>
                            </p:childTnLst>
                          </p:cTn>
                        </p:par>
                        <p:par>
                          <p:cTn id="207" fill="hold" nodeType="afterGroup">
                            <p:stCondLst>
                              <p:cond delay="4000"/>
                            </p:stCondLst>
                            <p:childTnLst>
                              <p:par>
                                <p:cTn id="208" presetID="9" presetClass="entr" presetSubtype="0" fill="hold" grpId="0" nodeType="afterEffect">
                                  <p:stCondLst>
                                    <p:cond delay="0"/>
                                  </p:stCondLst>
                                  <p:childTnLst>
                                    <p:set>
                                      <p:cBhvr>
                                        <p:cTn id="209" dur="1" fill="hold">
                                          <p:stCondLst>
                                            <p:cond delay="0"/>
                                          </p:stCondLst>
                                        </p:cTn>
                                        <p:tgtEl>
                                          <p:spTgt spid="7366"/>
                                        </p:tgtEl>
                                        <p:attrNameLst>
                                          <p:attrName>style.visibility</p:attrName>
                                        </p:attrNameLst>
                                      </p:cBhvr>
                                      <p:to>
                                        <p:strVal val="visible"/>
                                      </p:to>
                                    </p:set>
                                    <p:animEffect transition="in" filter="dissolve">
                                      <p:cBhvr>
                                        <p:cTn id="210" dur="2000"/>
                                        <p:tgtEl>
                                          <p:spTgt spid="7366"/>
                                        </p:tgtEl>
                                      </p:cBhvr>
                                    </p:animEffect>
                                  </p:childTnLst>
                                </p:cTn>
                              </p:par>
                              <p:par>
                                <p:cTn id="211" presetID="9" presetClass="entr" presetSubtype="0" fill="hold" nodeType="withEffect">
                                  <p:stCondLst>
                                    <p:cond delay="0"/>
                                  </p:stCondLst>
                                  <p:childTnLst>
                                    <p:set>
                                      <p:cBhvr>
                                        <p:cTn id="212" dur="1" fill="hold">
                                          <p:stCondLst>
                                            <p:cond delay="0"/>
                                          </p:stCondLst>
                                        </p:cTn>
                                        <p:tgtEl>
                                          <p:spTgt spid="6"/>
                                        </p:tgtEl>
                                        <p:attrNameLst>
                                          <p:attrName>style.visibility</p:attrName>
                                        </p:attrNameLst>
                                      </p:cBhvr>
                                      <p:to>
                                        <p:strVal val="visible"/>
                                      </p:to>
                                    </p:set>
                                    <p:animEffect transition="in" filter="dissolve">
                                      <p:cBhvr>
                                        <p:cTn id="213" dur="2000"/>
                                        <p:tgtEl>
                                          <p:spTgt spid="6"/>
                                        </p:tgtEl>
                                      </p:cBhvr>
                                    </p:animEffect>
                                  </p:childTnLst>
                                </p:cTn>
                              </p:par>
                              <p:par>
                                <p:cTn id="214" presetID="9" presetClass="entr" presetSubtype="0" fill="hold" grpId="0" nodeType="withEffect">
                                  <p:stCondLst>
                                    <p:cond delay="0"/>
                                  </p:stCondLst>
                                  <p:childTnLst>
                                    <p:set>
                                      <p:cBhvr>
                                        <p:cTn id="215" dur="1" fill="hold">
                                          <p:stCondLst>
                                            <p:cond delay="0"/>
                                          </p:stCondLst>
                                        </p:cTn>
                                        <p:tgtEl>
                                          <p:spTgt spid="7399"/>
                                        </p:tgtEl>
                                        <p:attrNameLst>
                                          <p:attrName>style.visibility</p:attrName>
                                        </p:attrNameLst>
                                      </p:cBhvr>
                                      <p:to>
                                        <p:strVal val="visible"/>
                                      </p:to>
                                    </p:set>
                                    <p:animEffect transition="in" filter="dissolve">
                                      <p:cBhvr>
                                        <p:cTn id="216" dur="2000"/>
                                        <p:tgtEl>
                                          <p:spTgt spid="7399"/>
                                        </p:tgtEl>
                                      </p:cBhvr>
                                    </p:animEffect>
                                  </p:childTnLst>
                                </p:cTn>
                              </p:par>
                              <p:par>
                                <p:cTn id="217" presetID="9" presetClass="exit" presetSubtype="0" fill="hold" grpId="1" nodeType="withEffect">
                                  <p:stCondLst>
                                    <p:cond delay="0"/>
                                  </p:stCondLst>
                                  <p:childTnLst>
                                    <p:animEffect transition="out" filter="dissolve">
                                      <p:cBhvr>
                                        <p:cTn id="218" dur="2000"/>
                                        <p:tgtEl>
                                          <p:spTgt spid="7365"/>
                                        </p:tgtEl>
                                      </p:cBhvr>
                                    </p:animEffect>
                                    <p:set>
                                      <p:cBhvr>
                                        <p:cTn id="219" dur="1" fill="hold">
                                          <p:stCondLst>
                                            <p:cond delay="1999"/>
                                          </p:stCondLst>
                                        </p:cTn>
                                        <p:tgtEl>
                                          <p:spTgt spid="7365"/>
                                        </p:tgtEl>
                                        <p:attrNameLst>
                                          <p:attrName>style.visibility</p:attrName>
                                        </p:attrNameLst>
                                      </p:cBhvr>
                                      <p:to>
                                        <p:strVal val="hidden"/>
                                      </p:to>
                                    </p:set>
                                  </p:childTnLst>
                                </p:cTn>
                              </p:par>
                              <p:par>
                                <p:cTn id="220" presetID="9" presetClass="entr" presetSubtype="0" fill="hold" nodeType="withEffect">
                                  <p:stCondLst>
                                    <p:cond delay="0"/>
                                  </p:stCondLst>
                                  <p:childTnLst>
                                    <p:set>
                                      <p:cBhvr>
                                        <p:cTn id="221" dur="1" fill="hold">
                                          <p:stCondLst>
                                            <p:cond delay="0"/>
                                          </p:stCondLst>
                                        </p:cTn>
                                        <p:tgtEl>
                                          <p:spTgt spid="9"/>
                                        </p:tgtEl>
                                        <p:attrNameLst>
                                          <p:attrName>style.visibility</p:attrName>
                                        </p:attrNameLst>
                                      </p:cBhvr>
                                      <p:to>
                                        <p:strVal val="visible"/>
                                      </p:to>
                                    </p:set>
                                    <p:animEffect transition="in" filter="dissolve">
                                      <p:cBhvr>
                                        <p:cTn id="222" dur="2000"/>
                                        <p:tgtEl>
                                          <p:spTgt spid="9"/>
                                        </p:tgtEl>
                                      </p:cBhvr>
                                    </p:animEffect>
                                  </p:childTnLst>
                                </p:cTn>
                              </p:par>
                              <p:par>
                                <p:cTn id="223" presetID="9" presetClass="entr" presetSubtype="0" fill="hold" grpId="0" nodeType="withEffect">
                                  <p:stCondLst>
                                    <p:cond delay="0"/>
                                  </p:stCondLst>
                                  <p:childTnLst>
                                    <p:set>
                                      <p:cBhvr>
                                        <p:cTn id="224" dur="1" fill="hold">
                                          <p:stCondLst>
                                            <p:cond delay="0"/>
                                          </p:stCondLst>
                                        </p:cTn>
                                        <p:tgtEl>
                                          <p:spTgt spid="7439"/>
                                        </p:tgtEl>
                                        <p:attrNameLst>
                                          <p:attrName>style.visibility</p:attrName>
                                        </p:attrNameLst>
                                      </p:cBhvr>
                                      <p:to>
                                        <p:strVal val="visible"/>
                                      </p:to>
                                    </p:set>
                                    <p:animEffect transition="in" filter="dissolve">
                                      <p:cBhvr>
                                        <p:cTn id="225" dur="2000"/>
                                        <p:tgtEl>
                                          <p:spTgt spid="7439"/>
                                        </p:tgtEl>
                                      </p:cBhvr>
                                    </p:animEffect>
                                  </p:childTnLst>
                                </p:cTn>
                              </p:par>
                            </p:childTnLst>
                          </p:cTn>
                        </p:par>
                      </p:childTnLst>
                    </p:cTn>
                  </p:par>
                  <p:par>
                    <p:cTn id="226" fill="hold" nodeType="clickPar">
                      <p:stCondLst>
                        <p:cond delay="indefinite"/>
                      </p:stCondLst>
                      <p:childTnLst>
                        <p:par>
                          <p:cTn id="227" fill="hold" nodeType="withGroup">
                            <p:stCondLst>
                              <p:cond delay="0"/>
                            </p:stCondLst>
                            <p:childTnLst>
                              <p:par>
                                <p:cTn id="228" presetID="9" presetClass="entr" presetSubtype="0" fill="hold" grpId="0" nodeType="clickEffect">
                                  <p:stCondLst>
                                    <p:cond delay="0"/>
                                  </p:stCondLst>
                                  <p:childTnLst>
                                    <p:set>
                                      <p:cBhvr>
                                        <p:cTn id="229" dur="1" fill="hold">
                                          <p:stCondLst>
                                            <p:cond delay="0"/>
                                          </p:stCondLst>
                                        </p:cTn>
                                        <p:tgtEl>
                                          <p:spTgt spid="7413"/>
                                        </p:tgtEl>
                                        <p:attrNameLst>
                                          <p:attrName>style.visibility</p:attrName>
                                        </p:attrNameLst>
                                      </p:cBhvr>
                                      <p:to>
                                        <p:strVal val="visible"/>
                                      </p:to>
                                    </p:set>
                                    <p:animEffect transition="in" filter="dissolve">
                                      <p:cBhvr>
                                        <p:cTn id="230" dur="500"/>
                                        <p:tgtEl>
                                          <p:spTgt spid="7413"/>
                                        </p:tgtEl>
                                      </p:cBhvr>
                                    </p:animEffect>
                                  </p:childTnLst>
                                </p:cTn>
                              </p:par>
                            </p:childTnLst>
                          </p:cTn>
                        </p:par>
                        <p:par>
                          <p:cTn id="231" fill="hold" nodeType="afterGroup">
                            <p:stCondLst>
                              <p:cond delay="500"/>
                            </p:stCondLst>
                            <p:childTnLst>
                              <p:par>
                                <p:cTn id="232" presetID="0" presetClass="path" presetSubtype="0" accel="50000" decel="50000" fill="hold" grpId="1" nodeType="afterEffect">
                                  <p:stCondLst>
                                    <p:cond delay="0"/>
                                  </p:stCondLst>
                                  <p:childTnLst>
                                    <p:animMotion origin="layout" path="M -0.00018 -0.00046 L 0.02343 0.01065 L 0.07274 0.03519 " pathEditMode="relative" rAng="0" ptsTypes="AAA">
                                      <p:cBhvr>
                                        <p:cTn id="233" dur="2000" fill="hold"/>
                                        <p:tgtEl>
                                          <p:spTgt spid="7413"/>
                                        </p:tgtEl>
                                        <p:attrNameLst>
                                          <p:attrName>ppt_x</p:attrName>
                                          <p:attrName>ppt_y</p:attrName>
                                        </p:attrNameLst>
                                      </p:cBhvr>
                                      <p:rCtr x="3646" y="1782"/>
                                    </p:animMotion>
                                  </p:childTnLst>
                                  <p:subTnLst>
                                    <p:audio>
                                      <p:cMediaNode>
                                        <p:cTn display="0" masterRel="sameClick">
                                          <p:stCondLst>
                                            <p:cond evt="begin" delay="0">
                                              <p:tn val="232"/>
                                            </p:cond>
                                          </p:stCondLst>
                                          <p:endCondLst>
                                            <p:cond evt="onStopAudio" delay="0">
                                              <p:tgtEl>
                                                <p:sldTgt/>
                                              </p:tgtEl>
                                            </p:cond>
                                          </p:endCondLst>
                                        </p:cTn>
                                        <p:tgtEl>
                                          <p:sndTgt r:embed="rId3" name="flyby.wav"/>
                                        </p:tgtEl>
                                      </p:cMediaNode>
                                    </p:audio>
                                  </p:subTnLst>
                                </p:cTn>
                              </p:par>
                            </p:childTnLst>
                          </p:cTn>
                        </p:par>
                        <p:par>
                          <p:cTn id="234" fill="hold" nodeType="afterGroup">
                            <p:stCondLst>
                              <p:cond delay="2500"/>
                            </p:stCondLst>
                            <p:childTnLst>
                              <p:par>
                                <p:cTn id="235" presetID="9" presetClass="exit" presetSubtype="0" fill="hold" grpId="2" nodeType="afterEffect">
                                  <p:stCondLst>
                                    <p:cond delay="0"/>
                                  </p:stCondLst>
                                  <p:childTnLst>
                                    <p:animEffect transition="out" filter="dissolve">
                                      <p:cBhvr>
                                        <p:cTn id="236" dur="1000"/>
                                        <p:tgtEl>
                                          <p:spTgt spid="7413"/>
                                        </p:tgtEl>
                                      </p:cBhvr>
                                    </p:animEffect>
                                    <p:set>
                                      <p:cBhvr>
                                        <p:cTn id="237" dur="1" fill="hold">
                                          <p:stCondLst>
                                            <p:cond delay="999"/>
                                          </p:stCondLst>
                                        </p:cTn>
                                        <p:tgtEl>
                                          <p:spTgt spid="7413"/>
                                        </p:tgtEl>
                                        <p:attrNameLst>
                                          <p:attrName>style.visibility</p:attrName>
                                        </p:attrNameLst>
                                      </p:cBhvr>
                                      <p:to>
                                        <p:strVal val="hidden"/>
                                      </p:to>
                                    </p:set>
                                  </p:childTnLst>
                                </p:cTn>
                              </p:par>
                              <p:par>
                                <p:cTn id="238" presetID="22" presetClass="entr" presetSubtype="1" fill="hold" nodeType="withEffect">
                                  <p:stCondLst>
                                    <p:cond delay="0"/>
                                  </p:stCondLst>
                                  <p:childTnLst>
                                    <p:set>
                                      <p:cBhvr>
                                        <p:cTn id="239" dur="1" fill="hold">
                                          <p:stCondLst>
                                            <p:cond delay="0"/>
                                          </p:stCondLst>
                                        </p:cTn>
                                        <p:tgtEl>
                                          <p:spTgt spid="12"/>
                                        </p:tgtEl>
                                        <p:attrNameLst>
                                          <p:attrName>style.visibility</p:attrName>
                                        </p:attrNameLst>
                                      </p:cBhvr>
                                      <p:to>
                                        <p:strVal val="visible"/>
                                      </p:to>
                                    </p:set>
                                    <p:animEffect transition="in" filter="wipe(up)">
                                      <p:cBhvr>
                                        <p:cTn id="240" dur="1000"/>
                                        <p:tgtEl>
                                          <p:spTgt spid="12"/>
                                        </p:tgtEl>
                                      </p:cBhvr>
                                    </p:animEffect>
                                  </p:childTnLst>
                                </p:cTn>
                              </p:par>
                              <p:par>
                                <p:cTn id="241" presetID="22" presetClass="entr" presetSubtype="1" fill="hold" nodeType="withEffect">
                                  <p:stCondLst>
                                    <p:cond delay="0"/>
                                  </p:stCondLst>
                                  <p:childTnLst>
                                    <p:set>
                                      <p:cBhvr>
                                        <p:cTn id="242" dur="1" fill="hold">
                                          <p:stCondLst>
                                            <p:cond delay="0"/>
                                          </p:stCondLst>
                                        </p:cTn>
                                        <p:tgtEl>
                                          <p:spTgt spid="11"/>
                                        </p:tgtEl>
                                        <p:attrNameLst>
                                          <p:attrName>style.visibility</p:attrName>
                                        </p:attrNameLst>
                                      </p:cBhvr>
                                      <p:to>
                                        <p:strVal val="visible"/>
                                      </p:to>
                                    </p:set>
                                    <p:animEffect transition="in" filter="wipe(up)">
                                      <p:cBhvr>
                                        <p:cTn id="243" dur="1000"/>
                                        <p:tgtEl>
                                          <p:spTgt spid="11"/>
                                        </p:tgtEl>
                                      </p:cBhvr>
                                    </p:animEffect>
                                  </p:childTnLst>
                                </p:cTn>
                              </p:par>
                              <p:par>
                                <p:cTn id="244" presetID="22" presetClass="entr" presetSubtype="1" fill="hold" nodeType="withEffect">
                                  <p:stCondLst>
                                    <p:cond delay="0"/>
                                  </p:stCondLst>
                                  <p:childTnLst>
                                    <p:set>
                                      <p:cBhvr>
                                        <p:cTn id="245" dur="1" fill="hold">
                                          <p:stCondLst>
                                            <p:cond delay="0"/>
                                          </p:stCondLst>
                                        </p:cTn>
                                        <p:tgtEl>
                                          <p:spTgt spid="10"/>
                                        </p:tgtEl>
                                        <p:attrNameLst>
                                          <p:attrName>style.visibility</p:attrName>
                                        </p:attrNameLst>
                                      </p:cBhvr>
                                      <p:to>
                                        <p:strVal val="visible"/>
                                      </p:to>
                                    </p:set>
                                    <p:animEffect transition="in" filter="wipe(up)">
                                      <p:cBhvr>
                                        <p:cTn id="246" dur="1000"/>
                                        <p:tgtEl>
                                          <p:spTgt spid="10"/>
                                        </p:tgtEl>
                                      </p:cBhvr>
                                    </p:animEffect>
                                  </p:childTnLst>
                                </p:cTn>
                              </p:par>
                            </p:childTnLst>
                          </p:cTn>
                        </p:par>
                      </p:childTnLst>
                    </p:cTn>
                  </p:par>
                  <p:par>
                    <p:cTn id="247" fill="hold" nodeType="clickPar">
                      <p:stCondLst>
                        <p:cond delay="indefinite"/>
                      </p:stCondLst>
                      <p:childTnLst>
                        <p:par>
                          <p:cTn id="248" fill="hold" nodeType="withGroup">
                            <p:stCondLst>
                              <p:cond delay="0"/>
                            </p:stCondLst>
                            <p:childTnLst>
                              <p:par>
                                <p:cTn id="249" presetID="22" presetClass="entr" presetSubtype="4" fill="hold" grpId="0" nodeType="clickEffect">
                                  <p:stCondLst>
                                    <p:cond delay="0"/>
                                  </p:stCondLst>
                                  <p:childTnLst>
                                    <p:set>
                                      <p:cBhvr>
                                        <p:cTn id="250" dur="1" fill="hold">
                                          <p:stCondLst>
                                            <p:cond delay="0"/>
                                          </p:stCondLst>
                                        </p:cTn>
                                        <p:tgtEl>
                                          <p:spTgt spid="7426"/>
                                        </p:tgtEl>
                                        <p:attrNameLst>
                                          <p:attrName>style.visibility</p:attrName>
                                        </p:attrNameLst>
                                      </p:cBhvr>
                                      <p:to>
                                        <p:strVal val="visible"/>
                                      </p:to>
                                    </p:set>
                                    <p:animEffect transition="in" filter="wipe(down)">
                                      <p:cBhvr>
                                        <p:cTn id="251" dur="2000"/>
                                        <p:tgtEl>
                                          <p:spTgt spid="7426"/>
                                        </p:tgtEl>
                                      </p:cBhvr>
                                    </p:animEffect>
                                  </p:childTnLst>
                                  <p:subTnLst>
                                    <p:audio>
                                      <p:cMediaNode>
                                        <p:cTn display="0" masterRel="sameClick">
                                          <p:stCondLst>
                                            <p:cond evt="begin" delay="0">
                                              <p:tn val="249"/>
                                            </p:cond>
                                          </p:stCondLst>
                                          <p:endCondLst>
                                            <p:cond evt="onStopAudio" delay="0">
                                              <p:tgtEl>
                                                <p:sldTgt/>
                                              </p:tgtEl>
                                            </p:cond>
                                          </p:endCondLst>
                                        </p:cTn>
                                        <p:tgtEl>
                                          <p:sndTgt r:embed="rId5" name="Tank.wav"/>
                                        </p:tgtEl>
                                      </p:cMediaNode>
                                    </p:audio>
                                  </p:subTnLst>
                                </p:cTn>
                              </p:par>
                              <p:par>
                                <p:cTn id="252" presetID="22" presetClass="exit" presetSubtype="4" fill="hold" grpId="0" nodeType="withEffect">
                                  <p:stCondLst>
                                    <p:cond delay="0"/>
                                  </p:stCondLst>
                                  <p:childTnLst>
                                    <p:animEffect transition="out" filter="wipe(down)">
                                      <p:cBhvr>
                                        <p:cTn id="253" dur="2000"/>
                                        <p:tgtEl>
                                          <p:spTgt spid="7187"/>
                                        </p:tgtEl>
                                      </p:cBhvr>
                                    </p:animEffect>
                                    <p:set>
                                      <p:cBhvr>
                                        <p:cTn id="254" dur="1" fill="hold">
                                          <p:stCondLst>
                                            <p:cond delay="1999"/>
                                          </p:stCondLst>
                                        </p:cTn>
                                        <p:tgtEl>
                                          <p:spTgt spid="7187"/>
                                        </p:tgtEl>
                                        <p:attrNameLst>
                                          <p:attrName>style.visibility</p:attrName>
                                        </p:attrNameLst>
                                      </p:cBhvr>
                                      <p:to>
                                        <p:strVal val="hidden"/>
                                      </p:to>
                                    </p:set>
                                  </p:childTnLst>
                                </p:cTn>
                              </p:par>
                              <p:par>
                                <p:cTn id="255" presetID="22" presetClass="exit" presetSubtype="4" fill="hold" nodeType="withEffect">
                                  <p:stCondLst>
                                    <p:cond delay="0"/>
                                  </p:stCondLst>
                                  <p:childTnLst>
                                    <p:animEffect transition="out" filter="wipe(down)">
                                      <p:cBhvr>
                                        <p:cTn id="256" dur="1000"/>
                                        <p:tgtEl>
                                          <p:spTgt spid="12"/>
                                        </p:tgtEl>
                                      </p:cBhvr>
                                    </p:animEffect>
                                    <p:set>
                                      <p:cBhvr>
                                        <p:cTn id="257" dur="1" fill="hold">
                                          <p:stCondLst>
                                            <p:cond delay="999"/>
                                          </p:stCondLst>
                                        </p:cTn>
                                        <p:tgtEl>
                                          <p:spTgt spid="12"/>
                                        </p:tgtEl>
                                        <p:attrNameLst>
                                          <p:attrName>style.visibility</p:attrName>
                                        </p:attrNameLst>
                                      </p:cBhvr>
                                      <p:to>
                                        <p:strVal val="hidden"/>
                                      </p:to>
                                    </p:set>
                                  </p:childTnLst>
                                </p:cTn>
                              </p:par>
                            </p:childTnLst>
                          </p:cTn>
                        </p:par>
                        <p:par>
                          <p:cTn id="258" fill="hold" nodeType="afterGroup">
                            <p:stCondLst>
                              <p:cond delay="2000"/>
                            </p:stCondLst>
                            <p:childTnLst>
                              <p:par>
                                <p:cTn id="259" presetID="22" presetClass="exit" presetSubtype="4" fill="hold" nodeType="afterEffect">
                                  <p:stCondLst>
                                    <p:cond delay="0"/>
                                  </p:stCondLst>
                                  <p:childTnLst>
                                    <p:animEffect transition="out" filter="wipe(down)">
                                      <p:cBhvr>
                                        <p:cTn id="260" dur="1000"/>
                                        <p:tgtEl>
                                          <p:spTgt spid="11"/>
                                        </p:tgtEl>
                                      </p:cBhvr>
                                    </p:animEffect>
                                    <p:set>
                                      <p:cBhvr>
                                        <p:cTn id="261" dur="1" fill="hold">
                                          <p:stCondLst>
                                            <p:cond delay="999"/>
                                          </p:stCondLst>
                                        </p:cTn>
                                        <p:tgtEl>
                                          <p:spTgt spid="11"/>
                                        </p:tgtEl>
                                        <p:attrNameLst>
                                          <p:attrName>style.visibility</p:attrName>
                                        </p:attrNameLst>
                                      </p:cBhvr>
                                      <p:to>
                                        <p:strVal val="hidden"/>
                                      </p:to>
                                    </p:set>
                                  </p:childTnLst>
                                </p:cTn>
                              </p:par>
                            </p:childTnLst>
                          </p:cTn>
                        </p:par>
                        <p:par>
                          <p:cTn id="262" fill="hold" nodeType="afterGroup">
                            <p:stCondLst>
                              <p:cond delay="3000"/>
                            </p:stCondLst>
                            <p:childTnLst>
                              <p:par>
                                <p:cTn id="263" presetID="1" presetClass="entr" presetSubtype="0" fill="hold" grpId="0" nodeType="afterEffect">
                                  <p:stCondLst>
                                    <p:cond delay="0"/>
                                  </p:stCondLst>
                                  <p:childTnLst>
                                    <p:set>
                                      <p:cBhvr>
                                        <p:cTn id="264" dur="1" fill="hold">
                                          <p:stCondLst>
                                            <p:cond delay="0"/>
                                          </p:stCondLst>
                                        </p:cTn>
                                        <p:tgtEl>
                                          <p:spTgt spid="7427"/>
                                        </p:tgtEl>
                                        <p:attrNameLst>
                                          <p:attrName>style.visibility</p:attrName>
                                        </p:attrNameLst>
                                      </p:cBhvr>
                                      <p:to>
                                        <p:strVal val="visible"/>
                                      </p:to>
                                    </p:set>
                                  </p:childTnLst>
                                  <p:subTnLst>
                                    <p:audio>
                                      <p:cMediaNode>
                                        <p:cTn display="0" masterRel="sameClick">
                                          <p:stCondLst>
                                            <p:cond evt="begin" delay="0">
                                              <p:tn val="263"/>
                                            </p:cond>
                                          </p:stCondLst>
                                          <p:endCondLst>
                                            <p:cond evt="onStopAudio" delay="0">
                                              <p:tgtEl>
                                                <p:sldTgt/>
                                              </p:tgtEl>
                                            </p:cond>
                                          </p:endCondLst>
                                        </p:cTn>
                                        <p:tgtEl>
                                          <p:sndTgt r:embed="rId4" name="explode.wav"/>
                                        </p:tgtEl>
                                      </p:cMediaNode>
                                    </p:audio>
                                  </p:subTnLst>
                                </p:cTn>
                              </p:par>
                            </p:childTnLst>
                          </p:cTn>
                        </p:par>
                        <p:par>
                          <p:cTn id="265" fill="hold" nodeType="afterGroup">
                            <p:stCondLst>
                              <p:cond delay="3000"/>
                            </p:stCondLst>
                            <p:childTnLst>
                              <p:par>
                                <p:cTn id="266" presetID="3" presetClass="exit" presetSubtype="10" fill="hold" grpId="1" nodeType="afterEffect">
                                  <p:stCondLst>
                                    <p:cond delay="0"/>
                                  </p:stCondLst>
                                  <p:childTnLst>
                                    <p:animEffect transition="out" filter="blinds(horizontal)">
                                      <p:cBhvr>
                                        <p:cTn id="267" dur="500"/>
                                        <p:tgtEl>
                                          <p:spTgt spid="7427"/>
                                        </p:tgtEl>
                                      </p:cBhvr>
                                    </p:animEffect>
                                    <p:set>
                                      <p:cBhvr>
                                        <p:cTn id="268" dur="1" fill="hold">
                                          <p:stCondLst>
                                            <p:cond delay="499"/>
                                          </p:stCondLst>
                                        </p:cTn>
                                        <p:tgtEl>
                                          <p:spTgt spid="7427"/>
                                        </p:tgtEl>
                                        <p:attrNameLst>
                                          <p:attrName>style.visibility</p:attrName>
                                        </p:attrNameLst>
                                      </p:cBhvr>
                                      <p:to>
                                        <p:strVal val="hidden"/>
                                      </p:to>
                                    </p:set>
                                  </p:childTnLst>
                                </p:cTn>
                              </p:par>
                            </p:childTnLst>
                          </p:cTn>
                        </p:par>
                        <p:par>
                          <p:cTn id="269" fill="hold" nodeType="afterGroup">
                            <p:stCondLst>
                              <p:cond delay="3500"/>
                            </p:stCondLst>
                            <p:childTnLst>
                              <p:par>
                                <p:cTn id="270" presetID="21" presetClass="entr" presetSubtype="4" fill="hold" nodeType="afterEffect">
                                  <p:stCondLst>
                                    <p:cond delay="0"/>
                                  </p:stCondLst>
                                  <p:childTnLst>
                                    <p:set>
                                      <p:cBhvr>
                                        <p:cTn id="271" dur="1" fill="hold">
                                          <p:stCondLst>
                                            <p:cond delay="0"/>
                                          </p:stCondLst>
                                        </p:cTn>
                                        <p:tgtEl>
                                          <p:spTgt spid="17"/>
                                        </p:tgtEl>
                                        <p:attrNameLst>
                                          <p:attrName>style.visibility</p:attrName>
                                        </p:attrNameLst>
                                      </p:cBhvr>
                                      <p:to>
                                        <p:strVal val="visible"/>
                                      </p:to>
                                    </p:set>
                                    <p:animEffect transition="in" filter="wheel(4)">
                                      <p:cBhvr>
                                        <p:cTn id="272" dur="2000"/>
                                        <p:tgtEl>
                                          <p:spTgt spid="17"/>
                                        </p:tgtEl>
                                      </p:cBhvr>
                                    </p:animEffect>
                                  </p:childTnLst>
                                </p:cTn>
                              </p:par>
                            </p:childTnLst>
                          </p:cTn>
                        </p:par>
                      </p:childTnLst>
                    </p:cTn>
                  </p:par>
                  <p:par>
                    <p:cTn id="273" fill="hold" nodeType="clickPar">
                      <p:stCondLst>
                        <p:cond delay="indefinite"/>
                      </p:stCondLst>
                      <p:childTnLst>
                        <p:par>
                          <p:cTn id="274" fill="hold" nodeType="withGroup">
                            <p:stCondLst>
                              <p:cond delay="0"/>
                            </p:stCondLst>
                            <p:childTnLst>
                              <p:par>
                                <p:cTn id="275" presetID="22" presetClass="exit" presetSubtype="2" fill="hold" nodeType="clickEffect">
                                  <p:stCondLst>
                                    <p:cond delay="0"/>
                                  </p:stCondLst>
                                  <p:childTnLst>
                                    <p:animEffect transition="out" filter="wipe(right)">
                                      <p:cBhvr>
                                        <p:cTn id="276" dur="2000"/>
                                        <p:tgtEl>
                                          <p:spTgt spid="2"/>
                                        </p:tgtEl>
                                      </p:cBhvr>
                                    </p:animEffect>
                                    <p:set>
                                      <p:cBhvr>
                                        <p:cTn id="277" dur="1" fill="hold">
                                          <p:stCondLst>
                                            <p:cond delay="1999"/>
                                          </p:stCondLst>
                                        </p:cTn>
                                        <p:tgtEl>
                                          <p:spTgt spid="2"/>
                                        </p:tgtEl>
                                        <p:attrNameLst>
                                          <p:attrName>style.visibility</p:attrName>
                                        </p:attrNameLst>
                                      </p:cBhvr>
                                      <p:to>
                                        <p:strVal val="hidden"/>
                                      </p:to>
                                    </p:set>
                                  </p:childTnLst>
                                </p:cTn>
                              </p:par>
                              <p:par>
                                <p:cTn id="278" presetID="22" presetClass="exit" presetSubtype="2" fill="hold" grpId="0" nodeType="withEffect">
                                  <p:stCondLst>
                                    <p:cond delay="0"/>
                                  </p:stCondLst>
                                  <p:childTnLst>
                                    <p:animEffect transition="out" filter="wipe(right)">
                                      <p:cBhvr>
                                        <p:cTn id="279" dur="2000"/>
                                        <p:tgtEl>
                                          <p:spTgt spid="7226"/>
                                        </p:tgtEl>
                                      </p:cBhvr>
                                    </p:animEffect>
                                    <p:set>
                                      <p:cBhvr>
                                        <p:cTn id="280" dur="1" fill="hold">
                                          <p:stCondLst>
                                            <p:cond delay="1999"/>
                                          </p:stCondLst>
                                        </p:cTn>
                                        <p:tgtEl>
                                          <p:spTgt spid="7226"/>
                                        </p:tgtEl>
                                        <p:attrNameLst>
                                          <p:attrName>style.visibility</p:attrName>
                                        </p:attrNameLst>
                                      </p:cBhvr>
                                      <p:to>
                                        <p:strVal val="hidden"/>
                                      </p:to>
                                    </p:set>
                                  </p:childTnLst>
                                </p:cTn>
                              </p:par>
                              <p:par>
                                <p:cTn id="281" presetID="0" presetClass="path" presetSubtype="0" accel="50000" decel="50000" fill="hold" nodeType="withEffect">
                                  <p:stCondLst>
                                    <p:cond delay="0"/>
                                  </p:stCondLst>
                                  <p:childTnLst>
                                    <p:animMotion origin="layout" path="M 0.0007 0.00023 L -0.01805 0.00671 L -0.04166 0.01319 " pathEditMode="relative" rAng="0" ptsTypes="AAA">
                                      <p:cBhvr>
                                        <p:cTn id="282" dur="2000" fill="hold"/>
                                        <p:tgtEl>
                                          <p:spTgt spid="7372"/>
                                        </p:tgtEl>
                                        <p:attrNameLst>
                                          <p:attrName>ppt_x</p:attrName>
                                          <p:attrName>ppt_y</p:attrName>
                                        </p:attrNameLst>
                                      </p:cBhvr>
                                      <p:rCtr x="-2118" y="648"/>
                                    </p:animMotion>
                                  </p:childTnLst>
                                  <p:subTnLst>
                                    <p:audio>
                                      <p:cMediaNode>
                                        <p:cTn display="0" masterRel="sameClick">
                                          <p:stCondLst>
                                            <p:cond evt="begin" delay="0">
                                              <p:tn val="281"/>
                                            </p:cond>
                                          </p:stCondLst>
                                          <p:endCondLst>
                                            <p:cond evt="onStopAudio" delay="0">
                                              <p:tgtEl>
                                                <p:sldTgt/>
                                              </p:tgtEl>
                                            </p:cond>
                                          </p:endCondLst>
                                        </p:cTn>
                                        <p:tgtEl>
                                          <p:sndTgt r:embed="rId5" name="Tank.wav"/>
                                        </p:tgtEl>
                                      </p:cMediaNode>
                                    </p:audio>
                                  </p:subTnLst>
                                </p:cTn>
                              </p:par>
                              <p:par>
                                <p:cTn id="283" presetID="0" presetClass="path" presetSubtype="0" accel="50000" decel="50000" fill="hold" nodeType="withEffect">
                                  <p:stCondLst>
                                    <p:cond delay="0"/>
                                  </p:stCondLst>
                                  <p:childTnLst>
                                    <p:animMotion origin="layout" path="M 4.72222E-6 -2.59259E-6 C -0.00209 0.00371 -0.00504 0.01898 -0.01216 0.02222 C -0.01928 0.02547 -0.03698 0.02547 -0.04323 0.02014 C -0.04948 0.01482 -0.04862 -0.00347 -0.05 -0.00972 " pathEditMode="relative" rAng="0" ptsTypes="aaaa">
                                      <p:cBhvr>
                                        <p:cTn id="284" dur="2000" fill="hold"/>
                                        <p:tgtEl>
                                          <p:spTgt spid="7373"/>
                                        </p:tgtEl>
                                        <p:attrNameLst>
                                          <p:attrName>ppt_x</p:attrName>
                                          <p:attrName>ppt_y</p:attrName>
                                        </p:attrNameLst>
                                      </p:cBhvr>
                                      <p:rCtr x="-2500" y="787"/>
                                    </p:animMotion>
                                  </p:childTnLst>
                                </p:cTn>
                              </p:par>
                              <p:par>
                                <p:cTn id="285" presetID="0" presetClass="path" presetSubtype="0" accel="50000" decel="50000" fill="hold" nodeType="withEffect">
                                  <p:stCondLst>
                                    <p:cond delay="0"/>
                                  </p:stCondLst>
                                  <p:childTnLst>
                                    <p:animMotion origin="layout" path="M -0.03438 0.02477 L -0.06285 0.03311 L -0.1073 0.03727 " pathEditMode="relative" ptsTypes="AAA">
                                      <p:cBhvr>
                                        <p:cTn id="286" dur="2000" fill="hold"/>
                                        <p:tgtEl>
                                          <p:spTgt spid="7370"/>
                                        </p:tgtEl>
                                        <p:attrNameLst>
                                          <p:attrName>ppt_x</p:attrName>
                                          <p:attrName>ppt_y</p:attrName>
                                        </p:attrNameLst>
                                      </p:cBhvr>
                                    </p:animMotion>
                                  </p:childTnLst>
                                </p:cTn>
                              </p:par>
                              <p:par>
                                <p:cTn id="287" presetID="0" presetClass="path" presetSubtype="0" accel="50000" decel="50000" fill="hold" nodeType="withEffect">
                                  <p:stCondLst>
                                    <p:cond delay="0"/>
                                  </p:stCondLst>
                                  <p:childTnLst>
                                    <p:animMotion origin="layout" path="M -0.01632 0.02477 L -0.02674 0.04375 L -0.05694 0.06412 " pathEditMode="relative" rAng="0" ptsTypes="AAA">
                                      <p:cBhvr>
                                        <p:cTn id="288" dur="2000" fill="hold"/>
                                        <p:tgtEl>
                                          <p:spTgt spid="7371"/>
                                        </p:tgtEl>
                                        <p:attrNameLst>
                                          <p:attrName>ppt_x</p:attrName>
                                          <p:attrName>ppt_y</p:attrName>
                                        </p:attrNameLst>
                                      </p:cBhvr>
                                      <p:rCtr x="-2031" y="1968"/>
                                    </p:animMotion>
                                  </p:childTnLst>
                                </p:cTn>
                              </p:par>
                              <p:par>
                                <p:cTn id="289" presetID="0" presetClass="path" presetSubtype="0" accel="50000" decel="50000" fill="hold" nodeType="withEffect">
                                  <p:stCondLst>
                                    <p:cond delay="0"/>
                                  </p:stCondLst>
                                  <p:childTnLst>
                                    <p:animMotion origin="layout" path="M 0.00052 0.00069 C -0.00712 0.00185 -0.02587 0.01042 -0.04497 0.0081 C -0.06407 0.00579 -0.10087 -0.00741 -0.11407 -0.01366 L -0.12414 -0.02986 " pathEditMode="relative" rAng="0" ptsTypes="aaAa">
                                      <p:cBhvr>
                                        <p:cTn id="290" dur="2000" fill="hold"/>
                                        <p:tgtEl>
                                          <p:spTgt spid="7379"/>
                                        </p:tgtEl>
                                        <p:attrNameLst>
                                          <p:attrName>ppt_x</p:attrName>
                                          <p:attrName>ppt_y</p:attrName>
                                        </p:attrNameLst>
                                      </p:cBhvr>
                                      <p:rCtr x="-6233" y="-1042"/>
                                    </p:animMotion>
                                  </p:childTnLst>
                                </p:cTn>
                              </p:par>
                              <p:par>
                                <p:cTn id="291" presetID="0" presetClass="path" presetSubtype="0" accel="50000" decel="50000" fill="hold" nodeType="withEffect">
                                  <p:stCondLst>
                                    <p:cond delay="0"/>
                                  </p:stCondLst>
                                  <p:childTnLst>
                                    <p:animMotion origin="layout" path="M 0.00034 -0.0007 L -0.02309 0.02708 C -0.03507 0.03657 -0.05434 0.05185 -0.07205 0.05694 C -0.08976 0.06203 -0.11789 0.0581 -0.12986 0.05833 " pathEditMode="relative" rAng="0" ptsTypes="AaaA">
                                      <p:cBhvr>
                                        <p:cTn id="292" dur="2000" fill="hold"/>
                                        <p:tgtEl>
                                          <p:spTgt spid="7377"/>
                                        </p:tgtEl>
                                        <p:attrNameLst>
                                          <p:attrName>ppt_x</p:attrName>
                                          <p:attrName>ppt_y</p:attrName>
                                        </p:attrNameLst>
                                      </p:cBhvr>
                                      <p:rCtr x="-6510" y="3125"/>
                                    </p:animMotion>
                                  </p:childTnLst>
                                </p:cTn>
                              </p:par>
                              <p:par>
                                <p:cTn id="293" presetID="0" presetClass="path" presetSubtype="0" accel="50000" decel="50000" fill="hold" nodeType="withEffect">
                                  <p:stCondLst>
                                    <p:cond delay="0"/>
                                  </p:stCondLst>
                                  <p:childTnLst>
                                    <p:animMotion origin="layout" path="M 0.0007 0.00047 L -0.03993 0.0588 L -0.09305 0.14422 C -0.10868 0.15973 -0.1158 0.16019 -0.13316 0.15186 L -0.19722 0.09375 " pathEditMode="relative" rAng="0" ptsTypes="AAaAA">
                                      <p:cBhvr>
                                        <p:cTn id="294" dur="2000" fill="hold"/>
                                        <p:tgtEl>
                                          <p:spTgt spid="7378"/>
                                        </p:tgtEl>
                                        <p:attrNameLst>
                                          <p:attrName>ppt_x</p:attrName>
                                          <p:attrName>ppt_y</p:attrName>
                                        </p:attrNameLst>
                                      </p:cBhvr>
                                      <p:rCtr x="-9896" y="7986"/>
                                    </p:animMotion>
                                  </p:childTnLst>
                                </p:cTn>
                              </p:par>
                              <p:par>
                                <p:cTn id="295" presetID="0" presetClass="path" presetSubtype="0" accel="50000" decel="50000" fill="hold" nodeType="withEffect">
                                  <p:stCondLst>
                                    <p:cond delay="0"/>
                                  </p:stCondLst>
                                  <p:childTnLst>
                                    <p:animMotion origin="layout" path="M -0.12396 0.02291 L -0.12987 0.02708 L -0.14132 0.03634 " pathEditMode="relative" rAng="0" ptsTypes="AAA">
                                      <p:cBhvr>
                                        <p:cTn id="296" dur="2000" fill="hold"/>
                                        <p:tgtEl>
                                          <p:spTgt spid="7244"/>
                                        </p:tgtEl>
                                        <p:attrNameLst>
                                          <p:attrName>ppt_x</p:attrName>
                                          <p:attrName>ppt_y</p:attrName>
                                        </p:attrNameLst>
                                      </p:cBhvr>
                                      <p:rCtr x="-868" y="671"/>
                                    </p:animMotion>
                                  </p:childTnLst>
                                </p:cTn>
                              </p:par>
                              <p:par>
                                <p:cTn id="297" presetID="9" presetClass="exit" presetSubtype="0" fill="hold" nodeType="withEffect">
                                  <p:stCondLst>
                                    <p:cond delay="0"/>
                                  </p:stCondLst>
                                  <p:childTnLst>
                                    <p:animEffect transition="out" filter="dissolve">
                                      <p:cBhvr>
                                        <p:cTn id="298" dur="2000"/>
                                        <p:tgtEl>
                                          <p:spTgt spid="7317"/>
                                        </p:tgtEl>
                                      </p:cBhvr>
                                    </p:animEffect>
                                    <p:set>
                                      <p:cBhvr>
                                        <p:cTn id="299" dur="1" fill="hold">
                                          <p:stCondLst>
                                            <p:cond delay="1999"/>
                                          </p:stCondLst>
                                        </p:cTn>
                                        <p:tgtEl>
                                          <p:spTgt spid="7317"/>
                                        </p:tgtEl>
                                        <p:attrNameLst>
                                          <p:attrName>style.visibility</p:attrName>
                                        </p:attrNameLst>
                                      </p:cBhvr>
                                      <p:to>
                                        <p:strVal val="hidden"/>
                                      </p:to>
                                    </p:set>
                                  </p:childTnLst>
                                </p:cTn>
                              </p:par>
                              <p:par>
                                <p:cTn id="300" presetID="9" presetClass="exit" presetSubtype="0" fill="hold" nodeType="withEffect">
                                  <p:stCondLst>
                                    <p:cond delay="0"/>
                                  </p:stCondLst>
                                  <p:childTnLst>
                                    <p:animEffect transition="out" filter="dissolve">
                                      <p:cBhvr>
                                        <p:cTn id="301" dur="500"/>
                                        <p:tgtEl>
                                          <p:spTgt spid="17"/>
                                        </p:tgtEl>
                                      </p:cBhvr>
                                    </p:animEffect>
                                    <p:set>
                                      <p:cBhvr>
                                        <p:cTn id="302" dur="1" fill="hold">
                                          <p:stCondLst>
                                            <p:cond delay="499"/>
                                          </p:stCondLst>
                                        </p:cTn>
                                        <p:tgtEl>
                                          <p:spTgt spid="17"/>
                                        </p:tgtEl>
                                        <p:attrNameLst>
                                          <p:attrName>style.visibility</p:attrName>
                                        </p:attrNameLst>
                                      </p:cBhvr>
                                      <p:to>
                                        <p:strVal val="hidden"/>
                                      </p:to>
                                    </p:set>
                                  </p:childTnLst>
                                </p:cTn>
                              </p:par>
                              <p:par>
                                <p:cTn id="303" presetID="9" presetClass="exit" presetSubtype="0" fill="hold" nodeType="withEffect">
                                  <p:stCondLst>
                                    <p:cond delay="0"/>
                                  </p:stCondLst>
                                  <p:childTnLst>
                                    <p:animEffect transition="out" filter="dissolve">
                                      <p:cBhvr>
                                        <p:cTn id="304" dur="500"/>
                                        <p:tgtEl>
                                          <p:spTgt spid="10"/>
                                        </p:tgtEl>
                                      </p:cBhvr>
                                    </p:animEffect>
                                    <p:set>
                                      <p:cBhvr>
                                        <p:cTn id="305" dur="1" fill="hold">
                                          <p:stCondLst>
                                            <p:cond delay="499"/>
                                          </p:stCondLst>
                                        </p:cTn>
                                        <p:tgtEl>
                                          <p:spTgt spid="10"/>
                                        </p:tgtEl>
                                        <p:attrNameLst>
                                          <p:attrName>style.visibility</p:attrName>
                                        </p:attrNameLst>
                                      </p:cBhvr>
                                      <p:to>
                                        <p:strVal val="hidden"/>
                                      </p:to>
                                    </p:set>
                                  </p:childTnLst>
                                </p:cTn>
                              </p:par>
                              <p:par>
                                <p:cTn id="306" presetID="9" presetClass="exit" presetSubtype="0" fill="hold" grpId="1" nodeType="withEffect">
                                  <p:stCondLst>
                                    <p:cond delay="0"/>
                                  </p:stCondLst>
                                  <p:childTnLst>
                                    <p:animEffect transition="out" filter="dissolve">
                                      <p:cBhvr>
                                        <p:cTn id="307" dur="500"/>
                                        <p:tgtEl>
                                          <p:spTgt spid="7426"/>
                                        </p:tgtEl>
                                      </p:cBhvr>
                                    </p:animEffect>
                                    <p:set>
                                      <p:cBhvr>
                                        <p:cTn id="308" dur="1" fill="hold">
                                          <p:stCondLst>
                                            <p:cond delay="499"/>
                                          </p:stCondLst>
                                        </p:cTn>
                                        <p:tgtEl>
                                          <p:spTgt spid="7426"/>
                                        </p:tgtEl>
                                        <p:attrNameLst>
                                          <p:attrName>style.visibility</p:attrName>
                                        </p:attrNameLst>
                                      </p:cBhvr>
                                      <p:to>
                                        <p:strVal val="hidden"/>
                                      </p:to>
                                    </p:set>
                                  </p:childTnLst>
                                </p:cTn>
                              </p:par>
                            </p:childTnLst>
                          </p:cTn>
                        </p:par>
                        <p:par>
                          <p:cTn id="309" fill="hold" nodeType="afterGroup">
                            <p:stCondLst>
                              <p:cond delay="2000"/>
                            </p:stCondLst>
                            <p:childTnLst>
                              <p:par>
                                <p:cTn id="310" presetID="1" presetClass="entr" presetSubtype="0" fill="hold" grpId="0" nodeType="afterEffect">
                                  <p:stCondLst>
                                    <p:cond delay="0"/>
                                  </p:stCondLst>
                                  <p:childTnLst>
                                    <p:set>
                                      <p:cBhvr>
                                        <p:cTn id="311" dur="1" fill="hold">
                                          <p:stCondLst>
                                            <p:cond delay="0"/>
                                          </p:stCondLst>
                                        </p:cTn>
                                        <p:tgtEl>
                                          <p:spTgt spid="7450"/>
                                        </p:tgtEl>
                                        <p:attrNameLst>
                                          <p:attrName>style.visibility</p:attrName>
                                        </p:attrNameLst>
                                      </p:cBhvr>
                                      <p:to>
                                        <p:strVal val="visible"/>
                                      </p:to>
                                    </p:set>
                                  </p:childTnLst>
                                  <p:subTnLst>
                                    <p:audio>
                                      <p:cMediaNode>
                                        <p:cTn display="0" masterRel="sameClick">
                                          <p:stCondLst>
                                            <p:cond evt="begin" delay="0">
                                              <p:tn val="310"/>
                                            </p:cond>
                                          </p:stCondLst>
                                          <p:endCondLst>
                                            <p:cond evt="onStopAudio" delay="0">
                                              <p:tgtEl>
                                                <p:sldTgt/>
                                              </p:tgtEl>
                                            </p:cond>
                                          </p:endCondLst>
                                        </p:cTn>
                                        <p:tgtEl>
                                          <p:sndTgt r:embed="rId4" name="explode.wav"/>
                                        </p:tgtEl>
                                      </p:cMediaNode>
                                    </p:audio>
                                  </p:subTnLst>
                                </p:cTn>
                              </p:par>
                            </p:childTnLst>
                          </p:cTn>
                        </p:par>
                        <p:par>
                          <p:cTn id="312" fill="hold" nodeType="afterGroup">
                            <p:stCondLst>
                              <p:cond delay="2000"/>
                            </p:stCondLst>
                            <p:childTnLst>
                              <p:par>
                                <p:cTn id="313" presetID="3" presetClass="exit" presetSubtype="10" fill="hold" grpId="1" nodeType="afterEffect">
                                  <p:stCondLst>
                                    <p:cond delay="0"/>
                                  </p:stCondLst>
                                  <p:childTnLst>
                                    <p:animEffect transition="out" filter="blinds(horizontal)">
                                      <p:cBhvr>
                                        <p:cTn id="314" dur="500"/>
                                        <p:tgtEl>
                                          <p:spTgt spid="7450"/>
                                        </p:tgtEl>
                                      </p:cBhvr>
                                    </p:animEffect>
                                    <p:set>
                                      <p:cBhvr>
                                        <p:cTn id="315" dur="1" fill="hold">
                                          <p:stCondLst>
                                            <p:cond delay="499"/>
                                          </p:stCondLst>
                                        </p:cTn>
                                        <p:tgtEl>
                                          <p:spTgt spid="7450"/>
                                        </p:tgtEl>
                                        <p:attrNameLst>
                                          <p:attrName>style.visibility</p:attrName>
                                        </p:attrNameLst>
                                      </p:cBhvr>
                                      <p:to>
                                        <p:strVal val="hidden"/>
                                      </p:to>
                                    </p:set>
                                  </p:childTnLst>
                                </p:cTn>
                              </p:par>
                            </p:childTnLst>
                          </p:cTn>
                        </p:par>
                      </p:childTnLst>
                    </p:cTn>
                  </p:par>
                  <p:par>
                    <p:cTn id="316" fill="hold" nodeType="clickPar">
                      <p:stCondLst>
                        <p:cond delay="indefinite"/>
                      </p:stCondLst>
                      <p:childTnLst>
                        <p:par>
                          <p:cTn id="317" fill="hold" nodeType="withGroup">
                            <p:stCondLst>
                              <p:cond delay="0"/>
                            </p:stCondLst>
                            <p:childTnLst>
                              <p:par>
                                <p:cTn id="318" presetID="0" presetClass="path" presetSubtype="0" accel="50000" decel="50000" fill="hold" nodeType="clickEffect">
                                  <p:stCondLst>
                                    <p:cond delay="0"/>
                                  </p:stCondLst>
                                  <p:childTnLst>
                                    <p:animMotion origin="layout" path="M 3.88889E-6 -1.48148E-6 L 0.00972 -0.00231 L 0.021 -0.01273 " pathEditMode="relative" rAng="0" ptsTypes="AAA">
                                      <p:cBhvr>
                                        <p:cTn id="319" dur="2000" fill="hold"/>
                                        <p:tgtEl>
                                          <p:spTgt spid="7403"/>
                                        </p:tgtEl>
                                        <p:attrNameLst>
                                          <p:attrName>ppt_x</p:attrName>
                                          <p:attrName>ppt_y</p:attrName>
                                        </p:attrNameLst>
                                      </p:cBhvr>
                                      <p:rCtr x="1042" y="-648"/>
                                    </p:animMotion>
                                  </p:childTnLst>
                                </p:cTn>
                              </p:par>
                              <p:par>
                                <p:cTn id="320" presetID="0" presetClass="path" presetSubtype="0" accel="50000" decel="50000" fill="hold" nodeType="withEffect">
                                  <p:stCondLst>
                                    <p:cond delay="0"/>
                                  </p:stCondLst>
                                  <p:childTnLst>
                                    <p:animMotion origin="layout" path="M 0.11649 -0.00046 L 0.12847 0.00625 L 0.14409 0.00625 " pathEditMode="relative" rAng="0" ptsTypes="AAA">
                                      <p:cBhvr>
                                        <p:cTn id="321" dur="2000" fill="hold"/>
                                        <p:tgtEl>
                                          <p:spTgt spid="16"/>
                                        </p:tgtEl>
                                        <p:attrNameLst>
                                          <p:attrName>ppt_x</p:attrName>
                                          <p:attrName>ppt_y</p:attrName>
                                        </p:attrNameLst>
                                      </p:cBhvr>
                                      <p:rCtr x="1372" y="324"/>
                                    </p:animMotion>
                                  </p:childTnLst>
                                  <p:subTnLst>
                                    <p:audio>
                                      <p:cMediaNode>
                                        <p:cTn display="0" masterRel="sameClick">
                                          <p:stCondLst>
                                            <p:cond evt="begin" delay="0">
                                              <p:tn val="320"/>
                                            </p:cond>
                                          </p:stCondLst>
                                          <p:endCondLst>
                                            <p:cond evt="onStopAudio" delay="0">
                                              <p:tgtEl>
                                                <p:sldTgt/>
                                              </p:tgtEl>
                                            </p:cond>
                                          </p:endCondLst>
                                        </p:cTn>
                                        <p:tgtEl>
                                          <p:sndTgt r:embed="rId5" name="Tank.wav"/>
                                        </p:tgtEl>
                                      </p:cMediaNode>
                                    </p:audio>
                                  </p:subTnLst>
                                </p:cTn>
                              </p:par>
                              <p:par>
                                <p:cTn id="322" presetID="0" presetClass="path" presetSubtype="0" accel="50000" decel="50000" fill="hold" nodeType="withEffect">
                                  <p:stCondLst>
                                    <p:cond delay="0"/>
                                  </p:stCondLst>
                                  <p:childTnLst>
                                    <p:animMotion origin="layout" path="M 8.33333E-7 4.44444E-6 L 0.01562 4.44444E-6 L 0.0316 4.44444E-6 " pathEditMode="relative" rAng="0" ptsTypes="AAA">
                                      <p:cBhvr>
                                        <p:cTn id="323" dur="2000" fill="hold"/>
                                        <p:tgtEl>
                                          <p:spTgt spid="7405"/>
                                        </p:tgtEl>
                                        <p:attrNameLst>
                                          <p:attrName>ppt_x</p:attrName>
                                          <p:attrName>ppt_y</p:attrName>
                                        </p:attrNameLst>
                                      </p:cBhvr>
                                      <p:rCtr x="1580" y="0"/>
                                    </p:animMotion>
                                  </p:childTnLst>
                                </p:cTn>
                              </p:par>
                              <p:par>
                                <p:cTn id="324" presetID="9" presetClass="entr" presetSubtype="0" fill="hold" nodeType="withEffect">
                                  <p:stCondLst>
                                    <p:cond delay="0"/>
                                  </p:stCondLst>
                                  <p:childTnLst>
                                    <p:set>
                                      <p:cBhvr>
                                        <p:cTn id="325" dur="1" fill="hold">
                                          <p:stCondLst>
                                            <p:cond delay="0"/>
                                          </p:stCondLst>
                                        </p:cTn>
                                        <p:tgtEl>
                                          <p:spTgt spid="18"/>
                                        </p:tgtEl>
                                        <p:attrNameLst>
                                          <p:attrName>style.visibility</p:attrName>
                                        </p:attrNameLst>
                                      </p:cBhvr>
                                      <p:to>
                                        <p:strVal val="visible"/>
                                      </p:to>
                                    </p:set>
                                    <p:animEffect transition="in" filter="dissolve">
                                      <p:cBhvr>
                                        <p:cTn id="326" dur="2000"/>
                                        <p:tgtEl>
                                          <p:spTgt spid="18"/>
                                        </p:tgtEl>
                                      </p:cBhvr>
                                    </p:animEffect>
                                  </p:childTnLst>
                                </p:cTn>
                              </p:par>
                              <p:par>
                                <p:cTn id="327" presetID="9" presetClass="exit" presetSubtype="0" fill="hold" nodeType="withEffect">
                                  <p:stCondLst>
                                    <p:cond delay="0"/>
                                  </p:stCondLst>
                                  <p:childTnLst>
                                    <p:animEffect transition="out" filter="dissolve">
                                      <p:cBhvr>
                                        <p:cTn id="328" dur="2000"/>
                                        <p:tgtEl>
                                          <p:spTgt spid="9"/>
                                        </p:tgtEl>
                                      </p:cBhvr>
                                    </p:animEffect>
                                    <p:set>
                                      <p:cBhvr>
                                        <p:cTn id="329" dur="1" fill="hold">
                                          <p:stCondLst>
                                            <p:cond delay="1999"/>
                                          </p:stCondLst>
                                        </p:cTn>
                                        <p:tgtEl>
                                          <p:spTgt spid="9"/>
                                        </p:tgtEl>
                                        <p:attrNameLst>
                                          <p:attrName>style.visibility</p:attrName>
                                        </p:attrNameLst>
                                      </p:cBhvr>
                                      <p:to>
                                        <p:strVal val="hidden"/>
                                      </p:to>
                                    </p:set>
                                  </p:childTnLst>
                                </p:cTn>
                              </p:par>
                              <p:par>
                                <p:cTn id="330" presetID="0" presetClass="path" presetSubtype="0" accel="50000" decel="50000" fill="hold" nodeType="withEffect">
                                  <p:stCondLst>
                                    <p:cond delay="0"/>
                                  </p:stCondLst>
                                  <p:childTnLst>
                                    <p:animMotion origin="layout" path="M 0.06007 -0.02176 L 0.06754 -0.02917 L 0.07517 -0.04028 " pathEditMode="relative" rAng="0" ptsTypes="AAA">
                                      <p:cBhvr>
                                        <p:cTn id="331" dur="2000" fill="hold"/>
                                        <p:tgtEl>
                                          <p:spTgt spid="13"/>
                                        </p:tgtEl>
                                        <p:attrNameLst>
                                          <p:attrName>ppt_x</p:attrName>
                                          <p:attrName>ppt_y</p:attrName>
                                        </p:attrNameLst>
                                      </p:cBhvr>
                                      <p:rCtr x="747" y="-926"/>
                                    </p:animMotion>
                                  </p:childTnLst>
                                </p:cTn>
                              </p:par>
                              <p:par>
                                <p:cTn id="332" presetID="0" presetClass="path" presetSubtype="0" accel="50000" decel="50000" fill="hold" nodeType="withEffect">
                                  <p:stCondLst>
                                    <p:cond delay="0"/>
                                  </p:stCondLst>
                                  <p:childTnLst>
                                    <p:animMotion origin="layout" path="M 0.10452 -0.01944 L 0.11077 -0.02731 L 0.1224 -0.04629 " pathEditMode="relative" rAng="0" ptsTypes="AAA">
                                      <p:cBhvr>
                                        <p:cTn id="333" dur="2000" fill="hold"/>
                                        <p:tgtEl>
                                          <p:spTgt spid="14"/>
                                        </p:tgtEl>
                                        <p:attrNameLst>
                                          <p:attrName>ppt_x</p:attrName>
                                          <p:attrName>ppt_y</p:attrName>
                                        </p:attrNameLst>
                                      </p:cBhvr>
                                      <p:rCtr x="885" y="-1343"/>
                                    </p:animMotion>
                                  </p:childTnLst>
                                </p:cTn>
                              </p:par>
                              <p:par>
                                <p:cTn id="334" presetID="0" presetClass="path" presetSubtype="0" accel="50000" decel="50000" fill="hold" nodeType="withEffect">
                                  <p:stCondLst>
                                    <p:cond delay="0"/>
                                  </p:stCondLst>
                                  <p:childTnLst>
                                    <p:animMotion origin="layout" path="M 0.11476 -0.01157 L 0.11684 -0.01088 L 0.12049 -0.00949 " pathEditMode="relative" rAng="0" ptsTypes="AAA">
                                      <p:cBhvr>
                                        <p:cTn id="335" dur="2000" fill="hold"/>
                                        <p:tgtEl>
                                          <p:spTgt spid="15"/>
                                        </p:tgtEl>
                                        <p:attrNameLst>
                                          <p:attrName>ppt_x</p:attrName>
                                          <p:attrName>ppt_y</p:attrName>
                                        </p:attrNameLst>
                                      </p:cBhvr>
                                      <p:rCtr x="278" y="93"/>
                                    </p:animMotion>
                                  </p:childTnLst>
                                </p:cTn>
                              </p:par>
                              <p:par>
                                <p:cTn id="336" presetID="0" presetClass="path" presetSubtype="0" accel="50000" decel="50000" fill="hold" nodeType="withEffect">
                                  <p:stCondLst>
                                    <p:cond delay="0"/>
                                  </p:stCondLst>
                                  <p:childTnLst>
                                    <p:animMotion origin="layout" path="M 0.01302 -0.17431 L 0.01962 -0.17616 L 0.02552 -0.17663 " pathEditMode="relative" rAng="0" ptsTypes="AAA">
                                      <p:cBhvr>
                                        <p:cTn id="337" dur="2000" fill="hold"/>
                                        <p:tgtEl>
                                          <p:spTgt spid="5"/>
                                        </p:tgtEl>
                                        <p:attrNameLst>
                                          <p:attrName>ppt_x</p:attrName>
                                          <p:attrName>ppt_y</p:attrName>
                                        </p:attrNameLst>
                                      </p:cBhvr>
                                      <p:rCtr x="625" y="-116"/>
                                    </p:animMotion>
                                  </p:childTnLst>
                                </p:cTn>
                              </p:par>
                              <p:par>
                                <p:cTn id="338" presetID="0" presetClass="path" presetSubtype="0" accel="50000" decel="50000" fill="hold" nodeType="withEffect">
                                  <p:stCondLst>
                                    <p:cond delay="0"/>
                                  </p:stCondLst>
                                  <p:childTnLst>
                                    <p:animMotion origin="layout" path="M 0.04705 -0.04444 L 0.04913 -0.05602 L 0.05226 -0.07407 " pathEditMode="relative" ptsTypes="AAA">
                                      <p:cBhvr>
                                        <p:cTn id="339" dur="2000" fill="hold"/>
                                        <p:tgtEl>
                                          <p:spTgt spid="7339"/>
                                        </p:tgtEl>
                                        <p:attrNameLst>
                                          <p:attrName>ppt_x</p:attrName>
                                          <p:attrName>ppt_y</p:attrName>
                                        </p:attrNameLst>
                                      </p:cBhvr>
                                    </p:animMotion>
                                  </p:childTnLst>
                                </p:cTn>
                              </p:par>
                              <p:par>
                                <p:cTn id="340" presetID="22" presetClass="exit" presetSubtype="8" fill="hold" grpId="0" nodeType="withEffect">
                                  <p:stCondLst>
                                    <p:cond delay="0"/>
                                  </p:stCondLst>
                                  <p:childTnLst>
                                    <p:animEffect transition="out" filter="wipe(left)">
                                      <p:cBhvr>
                                        <p:cTn id="341" dur="2000"/>
                                        <p:tgtEl>
                                          <p:spTgt spid="7188"/>
                                        </p:tgtEl>
                                      </p:cBhvr>
                                    </p:animEffect>
                                    <p:set>
                                      <p:cBhvr>
                                        <p:cTn id="342" dur="1" fill="hold">
                                          <p:stCondLst>
                                            <p:cond delay="1999"/>
                                          </p:stCondLst>
                                        </p:cTn>
                                        <p:tgtEl>
                                          <p:spTgt spid="7188"/>
                                        </p:tgtEl>
                                        <p:attrNameLst>
                                          <p:attrName>style.visibility</p:attrName>
                                        </p:attrNameLst>
                                      </p:cBhvr>
                                      <p:to>
                                        <p:strVal val="hidden"/>
                                      </p:to>
                                    </p:set>
                                  </p:childTnLst>
                                </p:cTn>
                              </p:par>
                            </p:childTnLst>
                          </p:cTn>
                        </p:par>
                        <p:par>
                          <p:cTn id="343" fill="hold" nodeType="afterGroup">
                            <p:stCondLst>
                              <p:cond delay="2000"/>
                            </p:stCondLst>
                            <p:childTnLst>
                              <p:par>
                                <p:cTn id="344" presetID="1" presetClass="entr" presetSubtype="0" fill="hold" grpId="0" nodeType="afterEffect">
                                  <p:stCondLst>
                                    <p:cond delay="0"/>
                                  </p:stCondLst>
                                  <p:childTnLst>
                                    <p:set>
                                      <p:cBhvr>
                                        <p:cTn id="345" dur="1" fill="hold">
                                          <p:stCondLst>
                                            <p:cond delay="0"/>
                                          </p:stCondLst>
                                        </p:cTn>
                                        <p:tgtEl>
                                          <p:spTgt spid="7434"/>
                                        </p:tgtEl>
                                        <p:attrNameLst>
                                          <p:attrName>style.visibility</p:attrName>
                                        </p:attrNameLst>
                                      </p:cBhvr>
                                      <p:to>
                                        <p:strVal val="visible"/>
                                      </p:to>
                                    </p:set>
                                  </p:childTnLst>
                                  <p:subTnLst>
                                    <p:audio>
                                      <p:cMediaNode>
                                        <p:cTn display="0" masterRel="sameClick">
                                          <p:stCondLst>
                                            <p:cond evt="begin" delay="0">
                                              <p:tn val="344"/>
                                            </p:cond>
                                          </p:stCondLst>
                                          <p:endCondLst>
                                            <p:cond evt="onStopAudio" delay="0">
                                              <p:tgtEl>
                                                <p:sldTgt/>
                                              </p:tgtEl>
                                            </p:cond>
                                          </p:endCondLst>
                                        </p:cTn>
                                        <p:tgtEl>
                                          <p:sndTgt r:embed="rId4" name="explode.wav"/>
                                        </p:tgtEl>
                                      </p:cMediaNode>
                                    </p:audio>
                                  </p:subTnLst>
                                </p:cTn>
                              </p:par>
                            </p:childTnLst>
                          </p:cTn>
                        </p:par>
                        <p:par>
                          <p:cTn id="346" fill="hold" nodeType="afterGroup">
                            <p:stCondLst>
                              <p:cond delay="2000"/>
                            </p:stCondLst>
                            <p:childTnLst>
                              <p:par>
                                <p:cTn id="347" presetID="3" presetClass="exit" presetSubtype="10" fill="hold" grpId="1" nodeType="afterEffect">
                                  <p:stCondLst>
                                    <p:cond delay="0"/>
                                  </p:stCondLst>
                                  <p:childTnLst>
                                    <p:animEffect transition="out" filter="blinds(horizontal)">
                                      <p:cBhvr>
                                        <p:cTn id="348" dur="500"/>
                                        <p:tgtEl>
                                          <p:spTgt spid="7434"/>
                                        </p:tgtEl>
                                      </p:cBhvr>
                                    </p:animEffect>
                                    <p:set>
                                      <p:cBhvr>
                                        <p:cTn id="349" dur="1" fill="hold">
                                          <p:stCondLst>
                                            <p:cond delay="499"/>
                                          </p:stCondLst>
                                        </p:cTn>
                                        <p:tgtEl>
                                          <p:spTgt spid="74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4" grpId="0" animBg="1"/>
      <p:bldP spid="7182" grpId="0" animBg="1"/>
      <p:bldP spid="7183" grpId="0" animBg="1"/>
      <p:bldP spid="7184" grpId="0" animBg="1"/>
      <p:bldP spid="7186" grpId="0" animBg="1"/>
      <p:bldP spid="7187" grpId="0" animBg="1"/>
      <p:bldP spid="7188" grpId="0" animBg="1"/>
      <p:bldP spid="7226" grpId="0" animBg="1"/>
      <p:bldP spid="7281" grpId="0" animBg="1"/>
      <p:bldP spid="7302" grpId="0" animBg="1"/>
      <p:bldP spid="7303" grpId="0" animBg="1"/>
      <p:bldP spid="7365" grpId="0" animBg="1"/>
      <p:bldP spid="7365" grpId="1" animBg="1"/>
      <p:bldP spid="7366" grpId="0" animBg="1"/>
      <p:bldP spid="7391" grpId="0" animBg="1"/>
      <p:bldP spid="7391" grpId="1" animBg="1"/>
      <p:bldP spid="7392" grpId="0" animBg="1"/>
      <p:bldP spid="7392" grpId="1" animBg="1"/>
      <p:bldP spid="7393" grpId="0" animBg="1"/>
      <p:bldP spid="7393" grpId="1" animBg="1"/>
      <p:bldP spid="7394" grpId="0" animBg="1"/>
      <p:bldP spid="7394" grpId="1" animBg="1"/>
      <p:bldP spid="7395" grpId="0" animBg="1"/>
      <p:bldP spid="7395" grpId="1" animBg="1"/>
      <p:bldP spid="7396" grpId="0" animBg="1"/>
      <p:bldP spid="7397" grpId="0" animBg="1"/>
      <p:bldP spid="7397" grpId="1" animBg="1"/>
      <p:bldP spid="7398" grpId="0" animBg="1"/>
      <p:bldP spid="7398" grpId="1" animBg="1"/>
      <p:bldP spid="7399" grpId="0" animBg="1"/>
      <p:bldP spid="7400" grpId="0" animBg="1"/>
      <p:bldP spid="7400" grpId="1" animBg="1"/>
      <p:bldP spid="7401" grpId="0" animBg="1"/>
      <p:bldP spid="7401" grpId="1" animBg="1"/>
      <p:bldP spid="7402" grpId="0" animBg="1"/>
      <p:bldP spid="7402" grpId="1" animBg="1"/>
      <p:bldP spid="7426" grpId="0" animBg="1"/>
      <p:bldP spid="7426" grpId="1" animBg="1"/>
      <p:bldP spid="7427" grpId="0" animBg="1"/>
      <p:bldP spid="7427" grpId="1" animBg="1"/>
      <p:bldP spid="7434" grpId="0" animBg="1"/>
      <p:bldP spid="7434" grpId="1" animBg="1"/>
      <p:bldP spid="7351" grpId="0" animBg="1"/>
      <p:bldP spid="7351" grpId="1" animBg="1"/>
      <p:bldP spid="7387" grpId="0" animBg="1"/>
      <p:bldP spid="7387" grpId="1" animBg="1"/>
      <p:bldP spid="7387" grpId="2" animBg="1"/>
      <p:bldP spid="7439" grpId="0" animBg="1"/>
      <p:bldP spid="7413" grpId="0" animBg="1"/>
      <p:bldP spid="7413" grpId="1" animBg="1"/>
      <p:bldP spid="7413" grpId="2" animBg="1"/>
      <p:bldP spid="7450" grpId="0" animBg="1"/>
      <p:bldP spid="745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3"/>
          <p:cNvSpPr>
            <a:spLocks/>
          </p:cNvSpPr>
          <p:nvPr/>
        </p:nvSpPr>
        <p:spPr bwMode="auto">
          <a:xfrm>
            <a:off x="4446588" y="1154113"/>
            <a:ext cx="392112" cy="693737"/>
          </a:xfrm>
          <a:custGeom>
            <a:avLst/>
            <a:gdLst>
              <a:gd name="T0" fmla="*/ 182562 w 247"/>
              <a:gd name="T1" fmla="*/ 693737 h 437"/>
              <a:gd name="T2" fmla="*/ 38100 w 247"/>
              <a:gd name="T3" fmla="*/ 620712 h 437"/>
              <a:gd name="T4" fmla="*/ 39687 w 247"/>
              <a:gd name="T5" fmla="*/ 579437 h 437"/>
              <a:gd name="T6" fmla="*/ 52387 w 247"/>
              <a:gd name="T7" fmla="*/ 555625 h 437"/>
              <a:gd name="T8" fmla="*/ 9525 w 247"/>
              <a:gd name="T9" fmla="*/ 511175 h 437"/>
              <a:gd name="T10" fmla="*/ 0 w 247"/>
              <a:gd name="T11" fmla="*/ 412750 h 437"/>
              <a:gd name="T12" fmla="*/ 9525 w 247"/>
              <a:gd name="T13" fmla="*/ 344487 h 437"/>
              <a:gd name="T14" fmla="*/ 38100 w 247"/>
              <a:gd name="T15" fmla="*/ 192087 h 437"/>
              <a:gd name="T16" fmla="*/ 114300 w 247"/>
              <a:gd name="T17" fmla="*/ 122237 h 437"/>
              <a:gd name="T18" fmla="*/ 190500 w 247"/>
              <a:gd name="T19" fmla="*/ 131762 h 437"/>
              <a:gd name="T20" fmla="*/ 258762 w 247"/>
              <a:gd name="T21" fmla="*/ 158750 h 437"/>
              <a:gd name="T22" fmla="*/ 282575 w 247"/>
              <a:gd name="T23" fmla="*/ 106362 h 437"/>
              <a:gd name="T24" fmla="*/ 311150 w 247"/>
              <a:gd name="T25" fmla="*/ 93662 h 437"/>
              <a:gd name="T26" fmla="*/ 311150 w 247"/>
              <a:gd name="T27" fmla="*/ 60325 h 437"/>
              <a:gd name="T28" fmla="*/ 354012 w 247"/>
              <a:gd name="T29" fmla="*/ 46037 h 437"/>
              <a:gd name="T30" fmla="*/ 392112 w 247"/>
              <a:gd name="T31" fmla="*/ 7937 h 437"/>
              <a:gd name="T32" fmla="*/ 358775 w 247"/>
              <a:gd name="T33" fmla="*/ 96837 h 437"/>
              <a:gd name="T34" fmla="*/ 366712 w 247"/>
              <a:gd name="T35" fmla="*/ 117475 h 437"/>
              <a:gd name="T36" fmla="*/ 358775 w 247"/>
              <a:gd name="T37" fmla="*/ 153987 h 437"/>
              <a:gd name="T38" fmla="*/ 328612 w 247"/>
              <a:gd name="T39" fmla="*/ 184150 h 437"/>
              <a:gd name="T40" fmla="*/ 320675 w 247"/>
              <a:gd name="T41" fmla="*/ 215900 h 437"/>
              <a:gd name="T42" fmla="*/ 287337 w 247"/>
              <a:gd name="T43" fmla="*/ 244475 h 437"/>
              <a:gd name="T44" fmla="*/ 295275 w 247"/>
              <a:gd name="T45" fmla="*/ 258762 h 437"/>
              <a:gd name="T46" fmla="*/ 320675 w 247"/>
              <a:gd name="T47" fmla="*/ 258762 h 437"/>
              <a:gd name="T48" fmla="*/ 301625 w 247"/>
              <a:gd name="T49" fmla="*/ 292100 h 437"/>
              <a:gd name="T50" fmla="*/ 314325 w 247"/>
              <a:gd name="T51" fmla="*/ 317500 h 437"/>
              <a:gd name="T52" fmla="*/ 347662 w 247"/>
              <a:gd name="T53" fmla="*/ 344487 h 437"/>
              <a:gd name="T54" fmla="*/ 357187 w 247"/>
              <a:gd name="T55" fmla="*/ 368300 h 437"/>
              <a:gd name="T56" fmla="*/ 334962 w 247"/>
              <a:gd name="T57" fmla="*/ 384175 h 437"/>
              <a:gd name="T58" fmla="*/ 309562 w 247"/>
              <a:gd name="T59" fmla="*/ 377825 h 437"/>
              <a:gd name="T60" fmla="*/ 290512 w 247"/>
              <a:gd name="T61" fmla="*/ 434975 h 437"/>
              <a:gd name="T62" fmla="*/ 234950 w 247"/>
              <a:gd name="T63" fmla="*/ 469900 h 437"/>
              <a:gd name="T64" fmla="*/ 180975 w 247"/>
              <a:gd name="T65" fmla="*/ 593725 h 437"/>
              <a:gd name="T66" fmla="*/ 214312 w 247"/>
              <a:gd name="T67" fmla="*/ 669925 h 437"/>
              <a:gd name="T68" fmla="*/ 182562 w 247"/>
              <a:gd name="T69" fmla="*/ 693737 h 4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7"/>
              <a:gd name="T106" fmla="*/ 0 h 437"/>
              <a:gd name="T107" fmla="*/ 247 w 247"/>
              <a:gd name="T108" fmla="*/ 437 h 4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7" h="437">
                <a:moveTo>
                  <a:pt x="115" y="437"/>
                </a:moveTo>
                <a:lnTo>
                  <a:pt x="24" y="391"/>
                </a:lnTo>
                <a:lnTo>
                  <a:pt x="25" y="365"/>
                </a:lnTo>
                <a:cubicBezTo>
                  <a:pt x="26" y="358"/>
                  <a:pt x="36" y="357"/>
                  <a:pt x="33" y="350"/>
                </a:cubicBezTo>
                <a:cubicBezTo>
                  <a:pt x="30" y="343"/>
                  <a:pt x="11" y="337"/>
                  <a:pt x="6" y="322"/>
                </a:cubicBezTo>
                <a:cubicBezTo>
                  <a:pt x="1" y="307"/>
                  <a:pt x="0" y="277"/>
                  <a:pt x="0" y="260"/>
                </a:cubicBezTo>
                <a:cubicBezTo>
                  <a:pt x="0" y="243"/>
                  <a:pt x="2" y="240"/>
                  <a:pt x="6" y="217"/>
                </a:cubicBezTo>
                <a:cubicBezTo>
                  <a:pt x="10" y="194"/>
                  <a:pt x="13" y="144"/>
                  <a:pt x="24" y="121"/>
                </a:cubicBezTo>
                <a:cubicBezTo>
                  <a:pt x="35" y="98"/>
                  <a:pt x="56" y="83"/>
                  <a:pt x="72" y="77"/>
                </a:cubicBezTo>
                <a:cubicBezTo>
                  <a:pt x="88" y="71"/>
                  <a:pt x="105" y="79"/>
                  <a:pt x="120" y="83"/>
                </a:cubicBezTo>
                <a:cubicBezTo>
                  <a:pt x="135" y="87"/>
                  <a:pt x="153" y="103"/>
                  <a:pt x="163" y="100"/>
                </a:cubicBezTo>
                <a:cubicBezTo>
                  <a:pt x="173" y="97"/>
                  <a:pt x="173" y="74"/>
                  <a:pt x="178" y="67"/>
                </a:cubicBezTo>
                <a:cubicBezTo>
                  <a:pt x="183" y="60"/>
                  <a:pt x="193" y="64"/>
                  <a:pt x="196" y="59"/>
                </a:cubicBezTo>
                <a:cubicBezTo>
                  <a:pt x="199" y="54"/>
                  <a:pt x="192" y="43"/>
                  <a:pt x="196" y="38"/>
                </a:cubicBezTo>
                <a:cubicBezTo>
                  <a:pt x="200" y="33"/>
                  <a:pt x="215" y="35"/>
                  <a:pt x="223" y="29"/>
                </a:cubicBezTo>
                <a:cubicBezTo>
                  <a:pt x="231" y="23"/>
                  <a:pt x="247" y="0"/>
                  <a:pt x="247" y="5"/>
                </a:cubicBezTo>
                <a:cubicBezTo>
                  <a:pt x="247" y="10"/>
                  <a:pt x="229" y="49"/>
                  <a:pt x="226" y="61"/>
                </a:cubicBezTo>
                <a:cubicBezTo>
                  <a:pt x="223" y="73"/>
                  <a:pt x="231" y="68"/>
                  <a:pt x="231" y="74"/>
                </a:cubicBezTo>
                <a:cubicBezTo>
                  <a:pt x="231" y="80"/>
                  <a:pt x="230" y="90"/>
                  <a:pt x="226" y="97"/>
                </a:cubicBezTo>
                <a:cubicBezTo>
                  <a:pt x="222" y="104"/>
                  <a:pt x="211" y="109"/>
                  <a:pt x="207" y="116"/>
                </a:cubicBezTo>
                <a:cubicBezTo>
                  <a:pt x="203" y="123"/>
                  <a:pt x="206" y="130"/>
                  <a:pt x="202" y="136"/>
                </a:cubicBezTo>
                <a:cubicBezTo>
                  <a:pt x="198" y="142"/>
                  <a:pt x="184" y="149"/>
                  <a:pt x="181" y="154"/>
                </a:cubicBezTo>
                <a:cubicBezTo>
                  <a:pt x="178" y="159"/>
                  <a:pt x="183" y="162"/>
                  <a:pt x="186" y="163"/>
                </a:cubicBezTo>
                <a:cubicBezTo>
                  <a:pt x="189" y="164"/>
                  <a:pt x="201" y="160"/>
                  <a:pt x="202" y="163"/>
                </a:cubicBezTo>
                <a:cubicBezTo>
                  <a:pt x="203" y="166"/>
                  <a:pt x="191" y="178"/>
                  <a:pt x="190" y="184"/>
                </a:cubicBezTo>
                <a:cubicBezTo>
                  <a:pt x="189" y="190"/>
                  <a:pt x="193" y="195"/>
                  <a:pt x="198" y="200"/>
                </a:cubicBezTo>
                <a:cubicBezTo>
                  <a:pt x="203" y="205"/>
                  <a:pt x="215" y="212"/>
                  <a:pt x="219" y="217"/>
                </a:cubicBezTo>
                <a:cubicBezTo>
                  <a:pt x="223" y="222"/>
                  <a:pt x="226" y="228"/>
                  <a:pt x="225" y="232"/>
                </a:cubicBezTo>
                <a:cubicBezTo>
                  <a:pt x="224" y="236"/>
                  <a:pt x="216" y="241"/>
                  <a:pt x="211" y="242"/>
                </a:cubicBezTo>
                <a:cubicBezTo>
                  <a:pt x="206" y="243"/>
                  <a:pt x="200" y="233"/>
                  <a:pt x="195" y="238"/>
                </a:cubicBezTo>
                <a:cubicBezTo>
                  <a:pt x="190" y="243"/>
                  <a:pt x="191" y="264"/>
                  <a:pt x="183" y="274"/>
                </a:cubicBezTo>
                <a:cubicBezTo>
                  <a:pt x="175" y="284"/>
                  <a:pt x="159" y="279"/>
                  <a:pt x="148" y="296"/>
                </a:cubicBezTo>
                <a:cubicBezTo>
                  <a:pt x="137" y="313"/>
                  <a:pt x="116" y="353"/>
                  <a:pt x="114" y="374"/>
                </a:cubicBezTo>
                <a:cubicBezTo>
                  <a:pt x="112" y="395"/>
                  <a:pt x="135" y="412"/>
                  <a:pt x="135" y="422"/>
                </a:cubicBezTo>
                <a:cubicBezTo>
                  <a:pt x="135" y="432"/>
                  <a:pt x="119" y="434"/>
                  <a:pt x="115" y="437"/>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pic>
        <p:nvPicPr>
          <p:cNvPr id="7171" name="Picture 4" descr="union-j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750" y="2130425"/>
            <a:ext cx="4381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Freeform 5"/>
          <p:cNvSpPr>
            <a:spLocks/>
          </p:cNvSpPr>
          <p:nvPr/>
        </p:nvSpPr>
        <p:spPr bwMode="auto">
          <a:xfrm>
            <a:off x="4667250" y="1700213"/>
            <a:ext cx="141288" cy="119062"/>
          </a:xfrm>
          <a:custGeom>
            <a:avLst/>
            <a:gdLst>
              <a:gd name="T0" fmla="*/ 0 w 89"/>
              <a:gd name="T1" fmla="*/ 3175 h 75"/>
              <a:gd name="T2" fmla="*/ 36513 w 89"/>
              <a:gd name="T3" fmla="*/ 14287 h 75"/>
              <a:gd name="T4" fmla="*/ 50800 w 89"/>
              <a:gd name="T5" fmla="*/ 12700 h 75"/>
              <a:gd name="T6" fmla="*/ 84138 w 89"/>
              <a:gd name="T7" fmla="*/ 47625 h 75"/>
              <a:gd name="T8" fmla="*/ 117475 w 89"/>
              <a:gd name="T9" fmla="*/ 33337 h 75"/>
              <a:gd name="T10" fmla="*/ 138113 w 89"/>
              <a:gd name="T11" fmla="*/ 66675 h 75"/>
              <a:gd name="T12" fmla="*/ 93663 w 89"/>
              <a:gd name="T13" fmla="*/ 114300 h 75"/>
              <a:gd name="T14" fmla="*/ 69850 w 89"/>
              <a:gd name="T15" fmla="*/ 100012 h 75"/>
              <a:gd name="T16" fmla="*/ 47625 w 89"/>
              <a:gd name="T17" fmla="*/ 103187 h 75"/>
              <a:gd name="T18" fmla="*/ 9525 w 89"/>
              <a:gd name="T19" fmla="*/ 52387 h 75"/>
              <a:gd name="T20" fmla="*/ 19050 w 89"/>
              <a:gd name="T21" fmla="*/ 31750 h 75"/>
              <a:gd name="T22" fmla="*/ 0 w 89"/>
              <a:gd name="T23" fmla="*/ 3175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
              <a:gd name="T37" fmla="*/ 0 h 75"/>
              <a:gd name="T38" fmla="*/ 89 w 89"/>
              <a:gd name="T39" fmla="*/ 75 h 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 h="75">
                <a:moveTo>
                  <a:pt x="0" y="2"/>
                </a:moveTo>
                <a:cubicBezTo>
                  <a:pt x="4" y="0"/>
                  <a:pt x="18" y="8"/>
                  <a:pt x="23" y="9"/>
                </a:cubicBezTo>
                <a:cubicBezTo>
                  <a:pt x="28" y="10"/>
                  <a:pt x="27" y="5"/>
                  <a:pt x="32" y="8"/>
                </a:cubicBezTo>
                <a:cubicBezTo>
                  <a:pt x="37" y="11"/>
                  <a:pt x="46" y="28"/>
                  <a:pt x="53" y="30"/>
                </a:cubicBezTo>
                <a:cubicBezTo>
                  <a:pt x="60" y="32"/>
                  <a:pt x="68" y="19"/>
                  <a:pt x="74" y="21"/>
                </a:cubicBezTo>
                <a:cubicBezTo>
                  <a:pt x="80" y="23"/>
                  <a:pt x="89" y="34"/>
                  <a:pt x="87" y="42"/>
                </a:cubicBezTo>
                <a:cubicBezTo>
                  <a:pt x="85" y="50"/>
                  <a:pt x="66" y="69"/>
                  <a:pt x="59" y="72"/>
                </a:cubicBezTo>
                <a:cubicBezTo>
                  <a:pt x="52" y="75"/>
                  <a:pt x="49" y="64"/>
                  <a:pt x="44" y="63"/>
                </a:cubicBezTo>
                <a:cubicBezTo>
                  <a:pt x="39" y="62"/>
                  <a:pt x="36" y="70"/>
                  <a:pt x="30" y="65"/>
                </a:cubicBezTo>
                <a:cubicBezTo>
                  <a:pt x="24" y="60"/>
                  <a:pt x="9" y="40"/>
                  <a:pt x="6" y="33"/>
                </a:cubicBezTo>
                <a:cubicBezTo>
                  <a:pt x="3" y="26"/>
                  <a:pt x="13" y="25"/>
                  <a:pt x="12" y="20"/>
                </a:cubicBezTo>
                <a:cubicBezTo>
                  <a:pt x="11" y="15"/>
                  <a:pt x="2" y="6"/>
                  <a:pt x="0" y="2"/>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7173" name="Freeform 6"/>
          <p:cNvSpPr>
            <a:spLocks/>
          </p:cNvSpPr>
          <p:nvPr/>
        </p:nvSpPr>
        <p:spPr bwMode="auto">
          <a:xfrm>
            <a:off x="4819650" y="1843088"/>
            <a:ext cx="152400" cy="103187"/>
          </a:xfrm>
          <a:custGeom>
            <a:avLst/>
            <a:gdLst>
              <a:gd name="T0" fmla="*/ 14288 w 96"/>
              <a:gd name="T1" fmla="*/ 7937 h 65"/>
              <a:gd name="T2" fmla="*/ 41275 w 96"/>
              <a:gd name="T3" fmla="*/ 4762 h 65"/>
              <a:gd name="T4" fmla="*/ 84137 w 96"/>
              <a:gd name="T5" fmla="*/ 33337 h 65"/>
              <a:gd name="T6" fmla="*/ 119063 w 96"/>
              <a:gd name="T7" fmla="*/ 17462 h 65"/>
              <a:gd name="T8" fmla="*/ 150813 w 96"/>
              <a:gd name="T9" fmla="*/ 55562 h 65"/>
              <a:gd name="T10" fmla="*/ 128588 w 96"/>
              <a:gd name="T11" fmla="*/ 76200 h 65"/>
              <a:gd name="T12" fmla="*/ 123825 w 96"/>
              <a:gd name="T13" fmla="*/ 103187 h 65"/>
              <a:gd name="T14" fmla="*/ 98425 w 96"/>
              <a:gd name="T15" fmla="*/ 74612 h 65"/>
              <a:gd name="T16" fmla="*/ 42862 w 96"/>
              <a:gd name="T17" fmla="*/ 69850 h 65"/>
              <a:gd name="T18" fmla="*/ 23812 w 96"/>
              <a:gd name="T19" fmla="*/ 55562 h 65"/>
              <a:gd name="T20" fmla="*/ 0 w 96"/>
              <a:gd name="T21" fmla="*/ 41275 h 65"/>
              <a:gd name="T22" fmla="*/ 23812 w 96"/>
              <a:gd name="T23" fmla="*/ 23812 h 65"/>
              <a:gd name="T24" fmla="*/ 14288 w 96"/>
              <a:gd name="T25" fmla="*/ 7937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
              <a:gd name="T40" fmla="*/ 0 h 65"/>
              <a:gd name="T41" fmla="*/ 96 w 96"/>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 h="65">
                <a:moveTo>
                  <a:pt x="9" y="5"/>
                </a:moveTo>
                <a:cubicBezTo>
                  <a:pt x="13" y="3"/>
                  <a:pt x="19" y="0"/>
                  <a:pt x="26" y="3"/>
                </a:cubicBezTo>
                <a:cubicBezTo>
                  <a:pt x="33" y="6"/>
                  <a:pt x="45" y="20"/>
                  <a:pt x="53" y="21"/>
                </a:cubicBezTo>
                <a:cubicBezTo>
                  <a:pt x="61" y="22"/>
                  <a:pt x="68" y="9"/>
                  <a:pt x="75" y="11"/>
                </a:cubicBezTo>
                <a:cubicBezTo>
                  <a:pt x="82" y="13"/>
                  <a:pt x="94" y="29"/>
                  <a:pt x="95" y="35"/>
                </a:cubicBezTo>
                <a:cubicBezTo>
                  <a:pt x="96" y="41"/>
                  <a:pt x="84" y="43"/>
                  <a:pt x="81" y="48"/>
                </a:cubicBezTo>
                <a:cubicBezTo>
                  <a:pt x="78" y="53"/>
                  <a:pt x="81" y="65"/>
                  <a:pt x="78" y="65"/>
                </a:cubicBezTo>
                <a:cubicBezTo>
                  <a:pt x="75" y="65"/>
                  <a:pt x="70" y="50"/>
                  <a:pt x="62" y="47"/>
                </a:cubicBezTo>
                <a:cubicBezTo>
                  <a:pt x="54" y="44"/>
                  <a:pt x="35" y="46"/>
                  <a:pt x="27" y="44"/>
                </a:cubicBezTo>
                <a:cubicBezTo>
                  <a:pt x="19" y="42"/>
                  <a:pt x="19" y="38"/>
                  <a:pt x="15" y="35"/>
                </a:cubicBezTo>
                <a:cubicBezTo>
                  <a:pt x="11" y="32"/>
                  <a:pt x="0" y="29"/>
                  <a:pt x="0" y="26"/>
                </a:cubicBezTo>
                <a:cubicBezTo>
                  <a:pt x="0" y="23"/>
                  <a:pt x="14" y="18"/>
                  <a:pt x="15" y="15"/>
                </a:cubicBezTo>
                <a:cubicBezTo>
                  <a:pt x="16" y="12"/>
                  <a:pt x="10" y="7"/>
                  <a:pt x="9" y="5"/>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7174" name="Freeform 7"/>
          <p:cNvSpPr>
            <a:spLocks/>
          </p:cNvSpPr>
          <p:nvPr/>
        </p:nvSpPr>
        <p:spPr bwMode="auto">
          <a:xfrm>
            <a:off x="4843463" y="1677988"/>
            <a:ext cx="209550" cy="157162"/>
          </a:xfrm>
          <a:custGeom>
            <a:avLst/>
            <a:gdLst>
              <a:gd name="T0" fmla="*/ 4762 w 132"/>
              <a:gd name="T1" fmla="*/ 36512 h 99"/>
              <a:gd name="T2" fmla="*/ 41275 w 132"/>
              <a:gd name="T3" fmla="*/ 53975 h 99"/>
              <a:gd name="T4" fmla="*/ 65087 w 132"/>
              <a:gd name="T5" fmla="*/ 41275 h 99"/>
              <a:gd name="T6" fmla="*/ 88900 w 132"/>
              <a:gd name="T7" fmla="*/ 50800 h 99"/>
              <a:gd name="T8" fmla="*/ 114300 w 132"/>
              <a:gd name="T9" fmla="*/ 30162 h 99"/>
              <a:gd name="T10" fmla="*/ 133350 w 132"/>
              <a:gd name="T11" fmla="*/ 31750 h 99"/>
              <a:gd name="T12" fmla="*/ 166687 w 132"/>
              <a:gd name="T13" fmla="*/ 1587 h 99"/>
              <a:gd name="T14" fmla="*/ 207963 w 132"/>
              <a:gd name="T15" fmla="*/ 22225 h 99"/>
              <a:gd name="T16" fmla="*/ 157162 w 132"/>
              <a:gd name="T17" fmla="*/ 65087 h 99"/>
              <a:gd name="T18" fmla="*/ 166687 w 132"/>
              <a:gd name="T19" fmla="*/ 96837 h 99"/>
              <a:gd name="T20" fmla="*/ 147637 w 132"/>
              <a:gd name="T21" fmla="*/ 130175 h 99"/>
              <a:gd name="T22" fmla="*/ 131762 w 132"/>
              <a:gd name="T23" fmla="*/ 125412 h 99"/>
              <a:gd name="T24" fmla="*/ 114300 w 132"/>
              <a:gd name="T25" fmla="*/ 153987 h 99"/>
              <a:gd name="T26" fmla="*/ 98425 w 132"/>
              <a:gd name="T27" fmla="*/ 106362 h 99"/>
              <a:gd name="T28" fmla="*/ 60325 w 132"/>
              <a:gd name="T29" fmla="*/ 106362 h 99"/>
              <a:gd name="T30" fmla="*/ 50800 w 132"/>
              <a:gd name="T31" fmla="*/ 93662 h 99"/>
              <a:gd name="T32" fmla="*/ 7937 w 132"/>
              <a:gd name="T33" fmla="*/ 74612 h 99"/>
              <a:gd name="T34" fmla="*/ 4762 w 132"/>
              <a:gd name="T35" fmla="*/ 36512 h 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99"/>
              <a:gd name="T56" fmla="*/ 132 w 132"/>
              <a:gd name="T57" fmla="*/ 99 h 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99">
                <a:moveTo>
                  <a:pt x="3" y="23"/>
                </a:moveTo>
                <a:cubicBezTo>
                  <a:pt x="6" y="21"/>
                  <a:pt x="20" y="33"/>
                  <a:pt x="26" y="34"/>
                </a:cubicBezTo>
                <a:cubicBezTo>
                  <a:pt x="32" y="35"/>
                  <a:pt x="36" y="26"/>
                  <a:pt x="41" y="26"/>
                </a:cubicBezTo>
                <a:cubicBezTo>
                  <a:pt x="46" y="26"/>
                  <a:pt x="51" y="33"/>
                  <a:pt x="56" y="32"/>
                </a:cubicBezTo>
                <a:cubicBezTo>
                  <a:pt x="61" y="31"/>
                  <a:pt x="67" y="21"/>
                  <a:pt x="72" y="19"/>
                </a:cubicBezTo>
                <a:cubicBezTo>
                  <a:pt x="77" y="17"/>
                  <a:pt x="79" y="23"/>
                  <a:pt x="84" y="20"/>
                </a:cubicBezTo>
                <a:cubicBezTo>
                  <a:pt x="89" y="17"/>
                  <a:pt x="97" y="2"/>
                  <a:pt x="105" y="1"/>
                </a:cubicBezTo>
                <a:cubicBezTo>
                  <a:pt x="113" y="0"/>
                  <a:pt x="132" y="7"/>
                  <a:pt x="131" y="14"/>
                </a:cubicBezTo>
                <a:cubicBezTo>
                  <a:pt x="130" y="21"/>
                  <a:pt x="103" y="33"/>
                  <a:pt x="99" y="41"/>
                </a:cubicBezTo>
                <a:cubicBezTo>
                  <a:pt x="95" y="49"/>
                  <a:pt x="106" y="54"/>
                  <a:pt x="105" y="61"/>
                </a:cubicBezTo>
                <a:cubicBezTo>
                  <a:pt x="104" y="68"/>
                  <a:pt x="97" y="79"/>
                  <a:pt x="93" y="82"/>
                </a:cubicBezTo>
                <a:cubicBezTo>
                  <a:pt x="89" y="85"/>
                  <a:pt x="86" y="77"/>
                  <a:pt x="83" y="79"/>
                </a:cubicBezTo>
                <a:cubicBezTo>
                  <a:pt x="80" y="81"/>
                  <a:pt x="75" y="99"/>
                  <a:pt x="72" y="97"/>
                </a:cubicBezTo>
                <a:cubicBezTo>
                  <a:pt x="69" y="95"/>
                  <a:pt x="68" y="72"/>
                  <a:pt x="62" y="67"/>
                </a:cubicBezTo>
                <a:cubicBezTo>
                  <a:pt x="56" y="62"/>
                  <a:pt x="43" y="68"/>
                  <a:pt x="38" y="67"/>
                </a:cubicBezTo>
                <a:cubicBezTo>
                  <a:pt x="33" y="66"/>
                  <a:pt x="37" y="62"/>
                  <a:pt x="32" y="59"/>
                </a:cubicBezTo>
                <a:cubicBezTo>
                  <a:pt x="27" y="56"/>
                  <a:pt x="10" y="53"/>
                  <a:pt x="5" y="47"/>
                </a:cubicBezTo>
                <a:cubicBezTo>
                  <a:pt x="0" y="41"/>
                  <a:pt x="0" y="25"/>
                  <a:pt x="3" y="23"/>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pic>
        <p:nvPicPr>
          <p:cNvPr id="7175" name="Picture 8"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5963" y="1479550"/>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7176" name="Freeform 9"/>
          <p:cNvSpPr>
            <a:spLocks/>
          </p:cNvSpPr>
          <p:nvPr/>
        </p:nvSpPr>
        <p:spPr bwMode="auto">
          <a:xfrm>
            <a:off x="4222750" y="23813"/>
            <a:ext cx="1033463" cy="1042987"/>
          </a:xfrm>
          <a:custGeom>
            <a:avLst/>
            <a:gdLst>
              <a:gd name="T0" fmla="*/ 968375 w 651"/>
              <a:gd name="T1" fmla="*/ 0 h 657"/>
              <a:gd name="T2" fmla="*/ 973138 w 651"/>
              <a:gd name="T3" fmla="*/ 131762 h 657"/>
              <a:gd name="T4" fmla="*/ 1014413 w 651"/>
              <a:gd name="T5" fmla="*/ 279400 h 657"/>
              <a:gd name="T6" fmla="*/ 985838 w 651"/>
              <a:gd name="T7" fmla="*/ 371475 h 657"/>
              <a:gd name="T8" fmla="*/ 990600 w 651"/>
              <a:gd name="T9" fmla="*/ 508000 h 657"/>
              <a:gd name="T10" fmla="*/ 939800 w 651"/>
              <a:gd name="T11" fmla="*/ 612775 h 657"/>
              <a:gd name="T12" fmla="*/ 825500 w 651"/>
              <a:gd name="T13" fmla="*/ 723900 h 657"/>
              <a:gd name="T14" fmla="*/ 785813 w 651"/>
              <a:gd name="T15" fmla="*/ 852487 h 657"/>
              <a:gd name="T16" fmla="*/ 657225 w 651"/>
              <a:gd name="T17" fmla="*/ 785812 h 657"/>
              <a:gd name="T18" fmla="*/ 633413 w 651"/>
              <a:gd name="T19" fmla="*/ 827087 h 657"/>
              <a:gd name="T20" fmla="*/ 573088 w 651"/>
              <a:gd name="T21" fmla="*/ 850900 h 657"/>
              <a:gd name="T22" fmla="*/ 515938 w 651"/>
              <a:gd name="T23" fmla="*/ 847725 h 657"/>
              <a:gd name="T24" fmla="*/ 487363 w 651"/>
              <a:gd name="T25" fmla="*/ 884237 h 657"/>
              <a:gd name="T26" fmla="*/ 425450 w 651"/>
              <a:gd name="T27" fmla="*/ 966787 h 657"/>
              <a:gd name="T28" fmla="*/ 342900 w 651"/>
              <a:gd name="T29" fmla="*/ 1023937 h 657"/>
              <a:gd name="T30" fmla="*/ 254000 w 651"/>
              <a:gd name="T31" fmla="*/ 1042987 h 657"/>
              <a:gd name="T32" fmla="*/ 166688 w 651"/>
              <a:gd name="T33" fmla="*/ 1027112 h 657"/>
              <a:gd name="T34" fmla="*/ 138113 w 651"/>
              <a:gd name="T35" fmla="*/ 1012825 h 657"/>
              <a:gd name="T36" fmla="*/ 115888 w 651"/>
              <a:gd name="T37" fmla="*/ 957262 h 657"/>
              <a:gd name="T38" fmla="*/ 11113 w 651"/>
              <a:gd name="T39" fmla="*/ 812800 h 657"/>
              <a:gd name="T40" fmla="*/ 57150 w 651"/>
              <a:gd name="T41" fmla="*/ 757237 h 657"/>
              <a:gd name="T42" fmla="*/ 19050 w 651"/>
              <a:gd name="T43" fmla="*/ 690562 h 657"/>
              <a:gd name="T44" fmla="*/ 23813 w 651"/>
              <a:gd name="T45" fmla="*/ 617537 h 657"/>
              <a:gd name="T46" fmla="*/ 28575 w 651"/>
              <a:gd name="T47" fmla="*/ 547687 h 657"/>
              <a:gd name="T48" fmla="*/ 25400 w 651"/>
              <a:gd name="T49" fmla="*/ 498475 h 657"/>
              <a:gd name="T50" fmla="*/ 23813 w 651"/>
              <a:gd name="T51" fmla="*/ 433387 h 657"/>
              <a:gd name="T52" fmla="*/ 85725 w 651"/>
              <a:gd name="T53" fmla="*/ 400050 h 657"/>
              <a:gd name="T54" fmla="*/ 144463 w 651"/>
              <a:gd name="T55" fmla="*/ 327025 h 657"/>
              <a:gd name="T56" fmla="*/ 85725 w 651"/>
              <a:gd name="T57" fmla="*/ 369887 h 657"/>
              <a:gd name="T58" fmla="*/ 73025 w 651"/>
              <a:gd name="T59" fmla="*/ 252412 h 657"/>
              <a:gd name="T60" fmla="*/ 168275 w 651"/>
              <a:gd name="T61" fmla="*/ 250825 h 657"/>
              <a:gd name="T62" fmla="*/ 100013 w 651"/>
              <a:gd name="T63" fmla="*/ 227012 h 657"/>
              <a:gd name="T64" fmla="*/ 92075 w 651"/>
              <a:gd name="T65" fmla="*/ 160337 h 657"/>
              <a:gd name="T66" fmla="*/ 106363 w 651"/>
              <a:gd name="T67" fmla="*/ 90487 h 657"/>
              <a:gd name="T68" fmla="*/ 177800 w 651"/>
              <a:gd name="T69" fmla="*/ 74612 h 657"/>
              <a:gd name="T70" fmla="*/ 273050 w 651"/>
              <a:gd name="T71" fmla="*/ 98425 h 657"/>
              <a:gd name="T72" fmla="*/ 128588 w 651"/>
              <a:gd name="T73" fmla="*/ 38100 h 6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1"/>
              <a:gd name="T112" fmla="*/ 0 h 657"/>
              <a:gd name="T113" fmla="*/ 651 w 651"/>
              <a:gd name="T114" fmla="*/ 657 h 6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1" h="657">
                <a:moveTo>
                  <a:pt x="73" y="2"/>
                </a:moveTo>
                <a:lnTo>
                  <a:pt x="610" y="0"/>
                </a:lnTo>
                <a:lnTo>
                  <a:pt x="612" y="27"/>
                </a:lnTo>
                <a:cubicBezTo>
                  <a:pt x="612" y="41"/>
                  <a:pt x="616" y="68"/>
                  <a:pt x="613" y="83"/>
                </a:cubicBezTo>
                <a:cubicBezTo>
                  <a:pt x="610" y="98"/>
                  <a:pt x="588" y="104"/>
                  <a:pt x="592" y="119"/>
                </a:cubicBezTo>
                <a:cubicBezTo>
                  <a:pt x="596" y="134"/>
                  <a:pt x="630" y="161"/>
                  <a:pt x="639" y="176"/>
                </a:cubicBezTo>
                <a:cubicBezTo>
                  <a:pt x="648" y="191"/>
                  <a:pt x="651" y="202"/>
                  <a:pt x="648" y="212"/>
                </a:cubicBezTo>
                <a:cubicBezTo>
                  <a:pt x="645" y="222"/>
                  <a:pt x="629" y="225"/>
                  <a:pt x="621" y="234"/>
                </a:cubicBezTo>
                <a:cubicBezTo>
                  <a:pt x="613" y="243"/>
                  <a:pt x="600" y="252"/>
                  <a:pt x="600" y="266"/>
                </a:cubicBezTo>
                <a:cubicBezTo>
                  <a:pt x="600" y="280"/>
                  <a:pt x="626" y="307"/>
                  <a:pt x="624" y="320"/>
                </a:cubicBezTo>
                <a:cubicBezTo>
                  <a:pt x="622" y="333"/>
                  <a:pt x="593" y="336"/>
                  <a:pt x="588" y="347"/>
                </a:cubicBezTo>
                <a:cubicBezTo>
                  <a:pt x="583" y="358"/>
                  <a:pt x="599" y="374"/>
                  <a:pt x="592" y="386"/>
                </a:cubicBezTo>
                <a:cubicBezTo>
                  <a:pt x="585" y="398"/>
                  <a:pt x="559" y="405"/>
                  <a:pt x="547" y="417"/>
                </a:cubicBezTo>
                <a:cubicBezTo>
                  <a:pt x="535" y="429"/>
                  <a:pt x="523" y="442"/>
                  <a:pt x="520" y="456"/>
                </a:cubicBezTo>
                <a:cubicBezTo>
                  <a:pt x="517" y="470"/>
                  <a:pt x="530" y="487"/>
                  <a:pt x="526" y="500"/>
                </a:cubicBezTo>
                <a:cubicBezTo>
                  <a:pt x="522" y="513"/>
                  <a:pt x="512" y="540"/>
                  <a:pt x="495" y="537"/>
                </a:cubicBezTo>
                <a:cubicBezTo>
                  <a:pt x="478" y="534"/>
                  <a:pt x="439" y="489"/>
                  <a:pt x="426" y="482"/>
                </a:cubicBezTo>
                <a:cubicBezTo>
                  <a:pt x="413" y="475"/>
                  <a:pt x="417" y="492"/>
                  <a:pt x="414" y="495"/>
                </a:cubicBezTo>
                <a:cubicBezTo>
                  <a:pt x="411" y="498"/>
                  <a:pt x="408" y="499"/>
                  <a:pt x="405" y="503"/>
                </a:cubicBezTo>
                <a:cubicBezTo>
                  <a:pt x="402" y="507"/>
                  <a:pt x="402" y="516"/>
                  <a:pt x="399" y="521"/>
                </a:cubicBezTo>
                <a:cubicBezTo>
                  <a:pt x="396" y="526"/>
                  <a:pt x="394" y="529"/>
                  <a:pt x="388" y="531"/>
                </a:cubicBezTo>
                <a:cubicBezTo>
                  <a:pt x="382" y="533"/>
                  <a:pt x="369" y="537"/>
                  <a:pt x="361" y="536"/>
                </a:cubicBezTo>
                <a:cubicBezTo>
                  <a:pt x="353" y="535"/>
                  <a:pt x="346" y="525"/>
                  <a:pt x="340" y="525"/>
                </a:cubicBezTo>
                <a:cubicBezTo>
                  <a:pt x="334" y="525"/>
                  <a:pt x="328" y="529"/>
                  <a:pt x="325" y="534"/>
                </a:cubicBezTo>
                <a:cubicBezTo>
                  <a:pt x="322" y="539"/>
                  <a:pt x="324" y="550"/>
                  <a:pt x="321" y="554"/>
                </a:cubicBezTo>
                <a:cubicBezTo>
                  <a:pt x="318" y="558"/>
                  <a:pt x="310" y="554"/>
                  <a:pt x="307" y="557"/>
                </a:cubicBezTo>
                <a:cubicBezTo>
                  <a:pt x="304" y="560"/>
                  <a:pt x="307" y="564"/>
                  <a:pt x="301" y="573"/>
                </a:cubicBezTo>
                <a:cubicBezTo>
                  <a:pt x="295" y="582"/>
                  <a:pt x="278" y="602"/>
                  <a:pt x="268" y="609"/>
                </a:cubicBezTo>
                <a:cubicBezTo>
                  <a:pt x="258" y="616"/>
                  <a:pt x="250" y="611"/>
                  <a:pt x="241" y="617"/>
                </a:cubicBezTo>
                <a:cubicBezTo>
                  <a:pt x="232" y="623"/>
                  <a:pt x="225" y="640"/>
                  <a:pt x="216" y="645"/>
                </a:cubicBezTo>
                <a:cubicBezTo>
                  <a:pt x="207" y="650"/>
                  <a:pt x="195" y="645"/>
                  <a:pt x="186" y="647"/>
                </a:cubicBezTo>
                <a:cubicBezTo>
                  <a:pt x="177" y="649"/>
                  <a:pt x="169" y="657"/>
                  <a:pt x="160" y="657"/>
                </a:cubicBezTo>
                <a:cubicBezTo>
                  <a:pt x="151" y="657"/>
                  <a:pt x="142" y="649"/>
                  <a:pt x="133" y="647"/>
                </a:cubicBezTo>
                <a:cubicBezTo>
                  <a:pt x="124" y="645"/>
                  <a:pt x="110" y="649"/>
                  <a:pt x="105" y="647"/>
                </a:cubicBezTo>
                <a:cubicBezTo>
                  <a:pt x="100" y="645"/>
                  <a:pt x="102" y="635"/>
                  <a:pt x="99" y="633"/>
                </a:cubicBezTo>
                <a:cubicBezTo>
                  <a:pt x="96" y="631"/>
                  <a:pt x="91" y="639"/>
                  <a:pt x="87" y="638"/>
                </a:cubicBezTo>
                <a:cubicBezTo>
                  <a:pt x="83" y="637"/>
                  <a:pt x="74" y="630"/>
                  <a:pt x="72" y="624"/>
                </a:cubicBezTo>
                <a:cubicBezTo>
                  <a:pt x="70" y="618"/>
                  <a:pt x="78" y="609"/>
                  <a:pt x="73" y="603"/>
                </a:cubicBezTo>
                <a:cubicBezTo>
                  <a:pt x="68" y="597"/>
                  <a:pt x="53" y="603"/>
                  <a:pt x="42" y="588"/>
                </a:cubicBezTo>
                <a:cubicBezTo>
                  <a:pt x="31" y="573"/>
                  <a:pt x="11" y="531"/>
                  <a:pt x="7" y="512"/>
                </a:cubicBezTo>
                <a:cubicBezTo>
                  <a:pt x="3" y="493"/>
                  <a:pt x="10" y="479"/>
                  <a:pt x="15" y="473"/>
                </a:cubicBezTo>
                <a:cubicBezTo>
                  <a:pt x="20" y="467"/>
                  <a:pt x="33" y="478"/>
                  <a:pt x="36" y="477"/>
                </a:cubicBezTo>
                <a:cubicBezTo>
                  <a:pt x="39" y="476"/>
                  <a:pt x="40" y="471"/>
                  <a:pt x="36" y="464"/>
                </a:cubicBezTo>
                <a:cubicBezTo>
                  <a:pt x="32" y="457"/>
                  <a:pt x="18" y="445"/>
                  <a:pt x="12" y="435"/>
                </a:cubicBezTo>
                <a:cubicBezTo>
                  <a:pt x="6" y="425"/>
                  <a:pt x="0" y="410"/>
                  <a:pt x="1" y="402"/>
                </a:cubicBezTo>
                <a:cubicBezTo>
                  <a:pt x="2" y="394"/>
                  <a:pt x="14" y="395"/>
                  <a:pt x="15" y="389"/>
                </a:cubicBezTo>
                <a:cubicBezTo>
                  <a:pt x="16" y="383"/>
                  <a:pt x="10" y="372"/>
                  <a:pt x="10" y="365"/>
                </a:cubicBezTo>
                <a:cubicBezTo>
                  <a:pt x="10" y="358"/>
                  <a:pt x="19" y="352"/>
                  <a:pt x="18" y="345"/>
                </a:cubicBezTo>
                <a:cubicBezTo>
                  <a:pt x="17" y="338"/>
                  <a:pt x="4" y="328"/>
                  <a:pt x="4" y="323"/>
                </a:cubicBezTo>
                <a:cubicBezTo>
                  <a:pt x="4" y="318"/>
                  <a:pt x="9" y="317"/>
                  <a:pt x="16" y="314"/>
                </a:cubicBezTo>
                <a:cubicBezTo>
                  <a:pt x="23" y="311"/>
                  <a:pt x="48" y="315"/>
                  <a:pt x="48" y="308"/>
                </a:cubicBezTo>
                <a:cubicBezTo>
                  <a:pt x="48" y="301"/>
                  <a:pt x="16" y="280"/>
                  <a:pt x="15" y="273"/>
                </a:cubicBezTo>
                <a:cubicBezTo>
                  <a:pt x="14" y="266"/>
                  <a:pt x="39" y="269"/>
                  <a:pt x="45" y="266"/>
                </a:cubicBezTo>
                <a:cubicBezTo>
                  <a:pt x="51" y="263"/>
                  <a:pt x="51" y="255"/>
                  <a:pt x="54" y="252"/>
                </a:cubicBezTo>
                <a:cubicBezTo>
                  <a:pt x="57" y="249"/>
                  <a:pt x="60" y="254"/>
                  <a:pt x="66" y="246"/>
                </a:cubicBezTo>
                <a:cubicBezTo>
                  <a:pt x="72" y="238"/>
                  <a:pt x="90" y="212"/>
                  <a:pt x="91" y="206"/>
                </a:cubicBezTo>
                <a:cubicBezTo>
                  <a:pt x="92" y="200"/>
                  <a:pt x="78" y="207"/>
                  <a:pt x="72" y="212"/>
                </a:cubicBezTo>
                <a:cubicBezTo>
                  <a:pt x="66" y="217"/>
                  <a:pt x="59" y="231"/>
                  <a:pt x="54" y="233"/>
                </a:cubicBezTo>
                <a:cubicBezTo>
                  <a:pt x="49" y="235"/>
                  <a:pt x="40" y="237"/>
                  <a:pt x="39" y="225"/>
                </a:cubicBezTo>
                <a:cubicBezTo>
                  <a:pt x="38" y="213"/>
                  <a:pt x="38" y="169"/>
                  <a:pt x="46" y="159"/>
                </a:cubicBezTo>
                <a:cubicBezTo>
                  <a:pt x="54" y="149"/>
                  <a:pt x="77" y="167"/>
                  <a:pt x="87" y="167"/>
                </a:cubicBezTo>
                <a:cubicBezTo>
                  <a:pt x="97" y="167"/>
                  <a:pt x="103" y="161"/>
                  <a:pt x="106" y="158"/>
                </a:cubicBezTo>
                <a:cubicBezTo>
                  <a:pt x="109" y="155"/>
                  <a:pt x="115" y="149"/>
                  <a:pt x="108" y="147"/>
                </a:cubicBezTo>
                <a:cubicBezTo>
                  <a:pt x="101" y="145"/>
                  <a:pt x="72" y="145"/>
                  <a:pt x="63" y="143"/>
                </a:cubicBezTo>
                <a:cubicBezTo>
                  <a:pt x="54" y="141"/>
                  <a:pt x="55" y="139"/>
                  <a:pt x="54" y="132"/>
                </a:cubicBezTo>
                <a:cubicBezTo>
                  <a:pt x="53" y="125"/>
                  <a:pt x="55" y="110"/>
                  <a:pt x="58" y="101"/>
                </a:cubicBezTo>
                <a:cubicBezTo>
                  <a:pt x="61" y="92"/>
                  <a:pt x="69" y="82"/>
                  <a:pt x="70" y="75"/>
                </a:cubicBezTo>
                <a:cubicBezTo>
                  <a:pt x="71" y="68"/>
                  <a:pt x="66" y="61"/>
                  <a:pt x="67" y="57"/>
                </a:cubicBezTo>
                <a:cubicBezTo>
                  <a:pt x="68" y="53"/>
                  <a:pt x="71" y="52"/>
                  <a:pt x="78" y="50"/>
                </a:cubicBezTo>
                <a:cubicBezTo>
                  <a:pt x="85" y="48"/>
                  <a:pt x="102" y="45"/>
                  <a:pt x="112" y="47"/>
                </a:cubicBezTo>
                <a:cubicBezTo>
                  <a:pt x="122" y="49"/>
                  <a:pt x="131" y="60"/>
                  <a:pt x="141" y="63"/>
                </a:cubicBezTo>
                <a:cubicBezTo>
                  <a:pt x="151" y="66"/>
                  <a:pt x="174" y="65"/>
                  <a:pt x="172" y="62"/>
                </a:cubicBezTo>
                <a:cubicBezTo>
                  <a:pt x="170" y="59"/>
                  <a:pt x="144" y="51"/>
                  <a:pt x="129" y="45"/>
                </a:cubicBezTo>
                <a:cubicBezTo>
                  <a:pt x="114" y="39"/>
                  <a:pt x="90" y="31"/>
                  <a:pt x="81" y="24"/>
                </a:cubicBezTo>
                <a:lnTo>
                  <a:pt x="73" y="2"/>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pic>
        <p:nvPicPr>
          <p:cNvPr id="7177" name="Picture 10"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8063" y="463550"/>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7178" name="Freeform 11"/>
          <p:cNvSpPr>
            <a:spLocks/>
          </p:cNvSpPr>
          <p:nvPr/>
        </p:nvSpPr>
        <p:spPr bwMode="auto">
          <a:xfrm>
            <a:off x="6754813" y="6662738"/>
            <a:ext cx="590550" cy="171450"/>
          </a:xfrm>
          <a:custGeom>
            <a:avLst/>
            <a:gdLst>
              <a:gd name="T0" fmla="*/ 25400 w 372"/>
              <a:gd name="T1" fmla="*/ 22225 h 108"/>
              <a:gd name="T2" fmla="*/ 26988 w 372"/>
              <a:gd name="T3" fmla="*/ 42863 h 108"/>
              <a:gd name="T4" fmla="*/ 3175 w 372"/>
              <a:gd name="T5" fmla="*/ 74613 h 108"/>
              <a:gd name="T6" fmla="*/ 6350 w 372"/>
              <a:gd name="T7" fmla="*/ 95250 h 108"/>
              <a:gd name="T8" fmla="*/ 36513 w 372"/>
              <a:gd name="T9" fmla="*/ 93662 h 108"/>
              <a:gd name="T10" fmla="*/ 93662 w 372"/>
              <a:gd name="T11" fmla="*/ 114300 h 108"/>
              <a:gd name="T12" fmla="*/ 125413 w 372"/>
              <a:gd name="T13" fmla="*/ 104775 h 108"/>
              <a:gd name="T14" fmla="*/ 173037 w 372"/>
              <a:gd name="T15" fmla="*/ 123825 h 108"/>
              <a:gd name="T16" fmla="*/ 230188 w 372"/>
              <a:gd name="T17" fmla="*/ 122238 h 108"/>
              <a:gd name="T18" fmla="*/ 250825 w 372"/>
              <a:gd name="T19" fmla="*/ 147638 h 108"/>
              <a:gd name="T20" fmla="*/ 288925 w 372"/>
              <a:gd name="T21" fmla="*/ 169863 h 108"/>
              <a:gd name="T22" fmla="*/ 344487 w 372"/>
              <a:gd name="T23" fmla="*/ 171450 h 108"/>
              <a:gd name="T24" fmla="*/ 377825 w 372"/>
              <a:gd name="T25" fmla="*/ 142875 h 108"/>
              <a:gd name="T26" fmla="*/ 417513 w 372"/>
              <a:gd name="T27" fmla="*/ 128588 h 108"/>
              <a:gd name="T28" fmla="*/ 503238 w 372"/>
              <a:gd name="T29" fmla="*/ 128588 h 108"/>
              <a:gd name="T30" fmla="*/ 539750 w 372"/>
              <a:gd name="T31" fmla="*/ 123825 h 108"/>
              <a:gd name="T32" fmla="*/ 577850 w 372"/>
              <a:gd name="T33" fmla="*/ 112713 h 108"/>
              <a:gd name="T34" fmla="*/ 574675 w 372"/>
              <a:gd name="T35" fmla="*/ 90487 h 108"/>
              <a:gd name="T36" fmla="*/ 588963 w 372"/>
              <a:gd name="T37" fmla="*/ 57150 h 108"/>
              <a:gd name="T38" fmla="*/ 582613 w 372"/>
              <a:gd name="T39" fmla="*/ 42863 h 108"/>
              <a:gd name="T40" fmla="*/ 558800 w 372"/>
              <a:gd name="T41" fmla="*/ 60325 h 108"/>
              <a:gd name="T42" fmla="*/ 536575 w 372"/>
              <a:gd name="T43" fmla="*/ 84138 h 108"/>
              <a:gd name="T44" fmla="*/ 503238 w 372"/>
              <a:gd name="T45" fmla="*/ 84138 h 108"/>
              <a:gd name="T46" fmla="*/ 484188 w 372"/>
              <a:gd name="T47" fmla="*/ 90487 h 108"/>
              <a:gd name="T48" fmla="*/ 436563 w 372"/>
              <a:gd name="T49" fmla="*/ 57150 h 108"/>
              <a:gd name="T50" fmla="*/ 388937 w 372"/>
              <a:gd name="T51" fmla="*/ 57150 h 108"/>
              <a:gd name="T52" fmla="*/ 369887 w 372"/>
              <a:gd name="T53" fmla="*/ 71438 h 108"/>
              <a:gd name="T54" fmla="*/ 311150 w 372"/>
              <a:gd name="T55" fmla="*/ 50800 h 108"/>
              <a:gd name="T56" fmla="*/ 241300 w 372"/>
              <a:gd name="T57" fmla="*/ 60325 h 108"/>
              <a:gd name="T58" fmla="*/ 193675 w 372"/>
              <a:gd name="T59" fmla="*/ 74613 h 108"/>
              <a:gd name="T60" fmla="*/ 150812 w 372"/>
              <a:gd name="T61" fmla="*/ 47625 h 108"/>
              <a:gd name="T62" fmla="*/ 155575 w 372"/>
              <a:gd name="T63" fmla="*/ 26988 h 108"/>
              <a:gd name="T64" fmla="*/ 149225 w 372"/>
              <a:gd name="T65" fmla="*/ 3175 h 108"/>
              <a:gd name="T66" fmla="*/ 122238 w 372"/>
              <a:gd name="T67" fmla="*/ 31750 h 108"/>
              <a:gd name="T68" fmla="*/ 87312 w 372"/>
              <a:gd name="T69" fmla="*/ 22225 h 108"/>
              <a:gd name="T70" fmla="*/ 68263 w 372"/>
              <a:gd name="T71" fmla="*/ 0 h 108"/>
              <a:gd name="T72" fmla="*/ 49212 w 372"/>
              <a:gd name="T73" fmla="*/ 22225 h 108"/>
              <a:gd name="T74" fmla="*/ 25400 w 372"/>
              <a:gd name="T75" fmla="*/ 22225 h 1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2"/>
              <a:gd name="T115" fmla="*/ 0 h 108"/>
              <a:gd name="T116" fmla="*/ 372 w 372"/>
              <a:gd name="T117" fmla="*/ 108 h 1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2" h="108">
                <a:moveTo>
                  <a:pt x="16" y="14"/>
                </a:moveTo>
                <a:cubicBezTo>
                  <a:pt x="14" y="16"/>
                  <a:pt x="19" y="22"/>
                  <a:pt x="17" y="27"/>
                </a:cubicBezTo>
                <a:cubicBezTo>
                  <a:pt x="15" y="32"/>
                  <a:pt x="4" y="42"/>
                  <a:pt x="2" y="47"/>
                </a:cubicBezTo>
                <a:cubicBezTo>
                  <a:pt x="0" y="52"/>
                  <a:pt x="1" y="58"/>
                  <a:pt x="4" y="60"/>
                </a:cubicBezTo>
                <a:lnTo>
                  <a:pt x="23" y="59"/>
                </a:lnTo>
                <a:lnTo>
                  <a:pt x="59" y="72"/>
                </a:lnTo>
                <a:lnTo>
                  <a:pt x="79" y="66"/>
                </a:lnTo>
                <a:lnTo>
                  <a:pt x="109" y="78"/>
                </a:lnTo>
                <a:lnTo>
                  <a:pt x="145" y="77"/>
                </a:lnTo>
                <a:lnTo>
                  <a:pt x="158" y="93"/>
                </a:lnTo>
                <a:lnTo>
                  <a:pt x="182" y="107"/>
                </a:lnTo>
                <a:lnTo>
                  <a:pt x="217" y="108"/>
                </a:lnTo>
                <a:lnTo>
                  <a:pt x="238" y="90"/>
                </a:lnTo>
                <a:lnTo>
                  <a:pt x="263" y="81"/>
                </a:lnTo>
                <a:lnTo>
                  <a:pt x="317" y="81"/>
                </a:lnTo>
                <a:cubicBezTo>
                  <a:pt x="330" y="81"/>
                  <a:pt x="332" y="80"/>
                  <a:pt x="340" y="78"/>
                </a:cubicBezTo>
                <a:cubicBezTo>
                  <a:pt x="348" y="76"/>
                  <a:pt x="360" y="74"/>
                  <a:pt x="364" y="71"/>
                </a:cubicBezTo>
                <a:cubicBezTo>
                  <a:pt x="368" y="68"/>
                  <a:pt x="361" y="63"/>
                  <a:pt x="362" y="57"/>
                </a:cubicBezTo>
                <a:cubicBezTo>
                  <a:pt x="363" y="51"/>
                  <a:pt x="370" y="41"/>
                  <a:pt x="371" y="36"/>
                </a:cubicBezTo>
                <a:cubicBezTo>
                  <a:pt x="372" y="31"/>
                  <a:pt x="370" y="27"/>
                  <a:pt x="367" y="27"/>
                </a:cubicBezTo>
                <a:cubicBezTo>
                  <a:pt x="364" y="27"/>
                  <a:pt x="357" y="34"/>
                  <a:pt x="352" y="38"/>
                </a:cubicBezTo>
                <a:cubicBezTo>
                  <a:pt x="347" y="42"/>
                  <a:pt x="344" y="51"/>
                  <a:pt x="338" y="53"/>
                </a:cubicBezTo>
                <a:cubicBezTo>
                  <a:pt x="332" y="55"/>
                  <a:pt x="322" y="52"/>
                  <a:pt x="317" y="53"/>
                </a:cubicBezTo>
                <a:cubicBezTo>
                  <a:pt x="312" y="54"/>
                  <a:pt x="312" y="60"/>
                  <a:pt x="305" y="57"/>
                </a:cubicBezTo>
                <a:cubicBezTo>
                  <a:pt x="298" y="54"/>
                  <a:pt x="285" y="39"/>
                  <a:pt x="275" y="36"/>
                </a:cubicBezTo>
                <a:cubicBezTo>
                  <a:pt x="265" y="33"/>
                  <a:pt x="252" y="35"/>
                  <a:pt x="245" y="36"/>
                </a:cubicBezTo>
                <a:cubicBezTo>
                  <a:pt x="238" y="37"/>
                  <a:pt x="241" y="46"/>
                  <a:pt x="233" y="45"/>
                </a:cubicBezTo>
                <a:cubicBezTo>
                  <a:pt x="225" y="44"/>
                  <a:pt x="209" y="33"/>
                  <a:pt x="196" y="32"/>
                </a:cubicBezTo>
                <a:cubicBezTo>
                  <a:pt x="183" y="31"/>
                  <a:pt x="164" y="36"/>
                  <a:pt x="152" y="38"/>
                </a:cubicBezTo>
                <a:cubicBezTo>
                  <a:pt x="140" y="40"/>
                  <a:pt x="131" y="48"/>
                  <a:pt x="122" y="47"/>
                </a:cubicBezTo>
                <a:cubicBezTo>
                  <a:pt x="113" y="46"/>
                  <a:pt x="99" y="35"/>
                  <a:pt x="95" y="30"/>
                </a:cubicBezTo>
                <a:cubicBezTo>
                  <a:pt x="91" y="25"/>
                  <a:pt x="98" y="22"/>
                  <a:pt x="98" y="17"/>
                </a:cubicBezTo>
                <a:cubicBezTo>
                  <a:pt x="98" y="12"/>
                  <a:pt x="97" y="2"/>
                  <a:pt x="94" y="2"/>
                </a:cubicBezTo>
                <a:cubicBezTo>
                  <a:pt x="91" y="2"/>
                  <a:pt x="83" y="18"/>
                  <a:pt x="77" y="20"/>
                </a:cubicBezTo>
                <a:cubicBezTo>
                  <a:pt x="71" y="22"/>
                  <a:pt x="61" y="17"/>
                  <a:pt x="55" y="14"/>
                </a:cubicBezTo>
                <a:cubicBezTo>
                  <a:pt x="49" y="11"/>
                  <a:pt x="47" y="0"/>
                  <a:pt x="43" y="0"/>
                </a:cubicBezTo>
                <a:cubicBezTo>
                  <a:pt x="39" y="0"/>
                  <a:pt x="35" y="12"/>
                  <a:pt x="31" y="14"/>
                </a:cubicBezTo>
                <a:cubicBezTo>
                  <a:pt x="27" y="16"/>
                  <a:pt x="20" y="12"/>
                  <a:pt x="16" y="14"/>
                </a:cubicBezTo>
                <a:close/>
              </a:path>
            </a:pathLst>
          </a:custGeom>
          <a:solidFill>
            <a:srgbClr val="FF0000">
              <a:alpha val="30196"/>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pt-PT"/>
          </a:p>
        </p:txBody>
      </p:sp>
      <p:pic>
        <p:nvPicPr>
          <p:cNvPr id="7179" name="Picture 12"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9600" y="6689725"/>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1" name="Freeform 19"/>
          <p:cNvSpPr>
            <a:spLocks/>
          </p:cNvSpPr>
          <p:nvPr/>
        </p:nvSpPr>
        <p:spPr bwMode="auto">
          <a:xfrm>
            <a:off x="3878263" y="2443163"/>
            <a:ext cx="371475" cy="757237"/>
          </a:xfrm>
          <a:custGeom>
            <a:avLst/>
            <a:gdLst>
              <a:gd name="T0" fmla="*/ 30163 w 234"/>
              <a:gd name="T1" fmla="*/ 0 h 477"/>
              <a:gd name="T2" fmla="*/ 60325 w 234"/>
              <a:gd name="T3" fmla="*/ 14287 h 477"/>
              <a:gd name="T4" fmla="*/ 136525 w 234"/>
              <a:gd name="T5" fmla="*/ 57150 h 477"/>
              <a:gd name="T6" fmla="*/ 153988 w 234"/>
              <a:gd name="T7" fmla="*/ 119062 h 477"/>
              <a:gd name="T8" fmla="*/ 168275 w 234"/>
              <a:gd name="T9" fmla="*/ 188912 h 477"/>
              <a:gd name="T10" fmla="*/ 187325 w 234"/>
              <a:gd name="T11" fmla="*/ 233362 h 477"/>
              <a:gd name="T12" fmla="*/ 215900 w 234"/>
              <a:gd name="T13" fmla="*/ 279400 h 477"/>
              <a:gd name="T14" fmla="*/ 207963 w 234"/>
              <a:gd name="T15" fmla="*/ 336550 h 477"/>
              <a:gd name="T16" fmla="*/ 236538 w 234"/>
              <a:gd name="T17" fmla="*/ 385762 h 477"/>
              <a:gd name="T18" fmla="*/ 258763 w 234"/>
              <a:gd name="T19" fmla="*/ 431800 h 477"/>
              <a:gd name="T20" fmla="*/ 255588 w 234"/>
              <a:gd name="T21" fmla="*/ 461962 h 477"/>
              <a:gd name="T22" fmla="*/ 307975 w 234"/>
              <a:gd name="T23" fmla="*/ 528637 h 477"/>
              <a:gd name="T24" fmla="*/ 339725 w 234"/>
              <a:gd name="T25" fmla="*/ 523875 h 477"/>
              <a:gd name="T26" fmla="*/ 369888 w 234"/>
              <a:gd name="T27" fmla="*/ 588962 h 477"/>
              <a:gd name="T28" fmla="*/ 346075 w 234"/>
              <a:gd name="T29" fmla="*/ 598487 h 477"/>
              <a:gd name="T30" fmla="*/ 368300 w 234"/>
              <a:gd name="T31" fmla="*/ 641350 h 477"/>
              <a:gd name="T32" fmla="*/ 322263 w 234"/>
              <a:gd name="T33" fmla="*/ 742950 h 477"/>
              <a:gd name="T34" fmla="*/ 312738 w 234"/>
              <a:gd name="T35" fmla="*/ 757237 h 477"/>
              <a:gd name="T36" fmla="*/ 303213 w 234"/>
              <a:gd name="T37" fmla="*/ 741362 h 477"/>
              <a:gd name="T38" fmla="*/ 282575 w 234"/>
              <a:gd name="T39" fmla="*/ 723900 h 477"/>
              <a:gd name="T40" fmla="*/ 150813 w 234"/>
              <a:gd name="T41" fmla="*/ 704850 h 477"/>
              <a:gd name="T42" fmla="*/ 31750 w 234"/>
              <a:gd name="T43" fmla="*/ 627062 h 477"/>
              <a:gd name="T44" fmla="*/ 68263 w 234"/>
              <a:gd name="T45" fmla="*/ 561975 h 477"/>
              <a:gd name="T46" fmla="*/ 15875 w 234"/>
              <a:gd name="T47" fmla="*/ 452437 h 477"/>
              <a:gd name="T48" fmla="*/ 34925 w 234"/>
              <a:gd name="T49" fmla="*/ 360362 h 477"/>
              <a:gd name="T50" fmla="*/ 55563 w 234"/>
              <a:gd name="T51" fmla="*/ 322262 h 477"/>
              <a:gd name="T52" fmla="*/ 41275 w 234"/>
              <a:gd name="T53" fmla="*/ 303212 h 477"/>
              <a:gd name="T54" fmla="*/ 15875 w 234"/>
              <a:gd name="T55" fmla="*/ 298450 h 477"/>
              <a:gd name="T56" fmla="*/ 3175 w 234"/>
              <a:gd name="T57" fmla="*/ 279400 h 477"/>
              <a:gd name="T58" fmla="*/ 31750 w 234"/>
              <a:gd name="T59" fmla="*/ 227012 h 477"/>
              <a:gd name="T60" fmla="*/ 41275 w 234"/>
              <a:gd name="T61" fmla="*/ 123825 h 477"/>
              <a:gd name="T62" fmla="*/ 50800 w 234"/>
              <a:gd name="T63" fmla="*/ 71437 h 477"/>
              <a:gd name="T64" fmla="*/ 30163 w 234"/>
              <a:gd name="T65" fmla="*/ 31750 h 477"/>
              <a:gd name="T66" fmla="*/ 30163 w 234"/>
              <a:gd name="T67" fmla="*/ 0 h 4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4"/>
              <a:gd name="T103" fmla="*/ 0 h 477"/>
              <a:gd name="T104" fmla="*/ 234 w 234"/>
              <a:gd name="T105" fmla="*/ 477 h 4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4" h="477">
                <a:moveTo>
                  <a:pt x="19" y="0"/>
                </a:moveTo>
                <a:lnTo>
                  <a:pt x="38" y="9"/>
                </a:lnTo>
                <a:cubicBezTo>
                  <a:pt x="49" y="15"/>
                  <a:pt x="76" y="25"/>
                  <a:pt x="86" y="36"/>
                </a:cubicBezTo>
                <a:cubicBezTo>
                  <a:pt x="96" y="47"/>
                  <a:pt x="94" y="61"/>
                  <a:pt x="97" y="75"/>
                </a:cubicBezTo>
                <a:cubicBezTo>
                  <a:pt x="100" y="89"/>
                  <a:pt x="103" y="107"/>
                  <a:pt x="106" y="119"/>
                </a:cubicBezTo>
                <a:cubicBezTo>
                  <a:pt x="109" y="131"/>
                  <a:pt x="113" y="138"/>
                  <a:pt x="118" y="147"/>
                </a:cubicBezTo>
                <a:cubicBezTo>
                  <a:pt x="123" y="156"/>
                  <a:pt x="134" y="165"/>
                  <a:pt x="136" y="176"/>
                </a:cubicBezTo>
                <a:cubicBezTo>
                  <a:pt x="138" y="187"/>
                  <a:pt x="129" y="201"/>
                  <a:pt x="131" y="212"/>
                </a:cubicBezTo>
                <a:cubicBezTo>
                  <a:pt x="133" y="223"/>
                  <a:pt x="144" y="233"/>
                  <a:pt x="149" y="243"/>
                </a:cubicBezTo>
                <a:cubicBezTo>
                  <a:pt x="154" y="253"/>
                  <a:pt x="161" y="264"/>
                  <a:pt x="163" y="272"/>
                </a:cubicBezTo>
                <a:cubicBezTo>
                  <a:pt x="165" y="280"/>
                  <a:pt x="156" y="281"/>
                  <a:pt x="161" y="291"/>
                </a:cubicBezTo>
                <a:cubicBezTo>
                  <a:pt x="166" y="301"/>
                  <a:pt x="185" y="327"/>
                  <a:pt x="194" y="333"/>
                </a:cubicBezTo>
                <a:cubicBezTo>
                  <a:pt x="203" y="339"/>
                  <a:pt x="207" y="324"/>
                  <a:pt x="214" y="330"/>
                </a:cubicBezTo>
                <a:cubicBezTo>
                  <a:pt x="221" y="336"/>
                  <a:pt x="232" y="363"/>
                  <a:pt x="233" y="371"/>
                </a:cubicBezTo>
                <a:cubicBezTo>
                  <a:pt x="234" y="379"/>
                  <a:pt x="218" y="372"/>
                  <a:pt x="218" y="377"/>
                </a:cubicBezTo>
                <a:cubicBezTo>
                  <a:pt x="218" y="382"/>
                  <a:pt x="234" y="389"/>
                  <a:pt x="232" y="404"/>
                </a:cubicBezTo>
                <a:cubicBezTo>
                  <a:pt x="230" y="419"/>
                  <a:pt x="209" y="456"/>
                  <a:pt x="203" y="468"/>
                </a:cubicBezTo>
                <a:lnTo>
                  <a:pt x="197" y="477"/>
                </a:lnTo>
                <a:lnTo>
                  <a:pt x="191" y="467"/>
                </a:lnTo>
                <a:cubicBezTo>
                  <a:pt x="188" y="463"/>
                  <a:pt x="194" y="460"/>
                  <a:pt x="178" y="456"/>
                </a:cubicBezTo>
                <a:cubicBezTo>
                  <a:pt x="162" y="452"/>
                  <a:pt x="121" y="454"/>
                  <a:pt x="95" y="444"/>
                </a:cubicBezTo>
                <a:cubicBezTo>
                  <a:pt x="69" y="434"/>
                  <a:pt x="29" y="410"/>
                  <a:pt x="20" y="395"/>
                </a:cubicBezTo>
                <a:cubicBezTo>
                  <a:pt x="11" y="380"/>
                  <a:pt x="45" y="372"/>
                  <a:pt x="43" y="354"/>
                </a:cubicBezTo>
                <a:cubicBezTo>
                  <a:pt x="41" y="336"/>
                  <a:pt x="13" y="306"/>
                  <a:pt x="10" y="285"/>
                </a:cubicBezTo>
                <a:cubicBezTo>
                  <a:pt x="7" y="264"/>
                  <a:pt x="18" y="241"/>
                  <a:pt x="22" y="227"/>
                </a:cubicBezTo>
                <a:cubicBezTo>
                  <a:pt x="26" y="213"/>
                  <a:pt x="34" y="209"/>
                  <a:pt x="35" y="203"/>
                </a:cubicBezTo>
                <a:lnTo>
                  <a:pt x="26" y="191"/>
                </a:lnTo>
                <a:lnTo>
                  <a:pt x="10" y="188"/>
                </a:lnTo>
                <a:cubicBezTo>
                  <a:pt x="6" y="185"/>
                  <a:pt x="0" y="183"/>
                  <a:pt x="2" y="176"/>
                </a:cubicBezTo>
                <a:cubicBezTo>
                  <a:pt x="4" y="169"/>
                  <a:pt x="16" y="159"/>
                  <a:pt x="20" y="143"/>
                </a:cubicBezTo>
                <a:cubicBezTo>
                  <a:pt x="24" y="127"/>
                  <a:pt x="24" y="94"/>
                  <a:pt x="26" y="78"/>
                </a:cubicBezTo>
                <a:lnTo>
                  <a:pt x="32" y="45"/>
                </a:lnTo>
                <a:lnTo>
                  <a:pt x="19" y="20"/>
                </a:lnTo>
                <a:lnTo>
                  <a:pt x="19" y="0"/>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8212" name="Freeform 20"/>
          <p:cNvSpPr>
            <a:spLocks/>
          </p:cNvSpPr>
          <p:nvPr/>
        </p:nvSpPr>
        <p:spPr bwMode="auto">
          <a:xfrm>
            <a:off x="3890963" y="1987550"/>
            <a:ext cx="1295400" cy="1793875"/>
          </a:xfrm>
          <a:custGeom>
            <a:avLst/>
            <a:gdLst>
              <a:gd name="T0" fmla="*/ 354012 w 816"/>
              <a:gd name="T1" fmla="*/ 69850 h 1130"/>
              <a:gd name="T2" fmla="*/ 420688 w 816"/>
              <a:gd name="T3" fmla="*/ 66675 h 1130"/>
              <a:gd name="T4" fmla="*/ 465138 w 816"/>
              <a:gd name="T5" fmla="*/ 130175 h 1130"/>
              <a:gd name="T6" fmla="*/ 515938 w 816"/>
              <a:gd name="T7" fmla="*/ 123825 h 1130"/>
              <a:gd name="T8" fmla="*/ 555625 w 816"/>
              <a:gd name="T9" fmla="*/ 96837 h 1130"/>
              <a:gd name="T10" fmla="*/ 646113 w 816"/>
              <a:gd name="T11" fmla="*/ 50800 h 1130"/>
              <a:gd name="T12" fmla="*/ 757237 w 816"/>
              <a:gd name="T13" fmla="*/ 36512 h 1130"/>
              <a:gd name="T14" fmla="*/ 860425 w 816"/>
              <a:gd name="T15" fmla="*/ 58737 h 1130"/>
              <a:gd name="T16" fmla="*/ 895350 w 816"/>
              <a:gd name="T17" fmla="*/ 192087 h 1130"/>
              <a:gd name="T18" fmla="*/ 1000125 w 816"/>
              <a:gd name="T19" fmla="*/ 393700 h 1130"/>
              <a:gd name="T20" fmla="*/ 942975 w 816"/>
              <a:gd name="T21" fmla="*/ 554037 h 1130"/>
              <a:gd name="T22" fmla="*/ 1036638 w 816"/>
              <a:gd name="T23" fmla="*/ 668337 h 1130"/>
              <a:gd name="T24" fmla="*/ 1017588 w 816"/>
              <a:gd name="T25" fmla="*/ 735012 h 1130"/>
              <a:gd name="T26" fmla="*/ 1023938 w 816"/>
              <a:gd name="T27" fmla="*/ 877888 h 1130"/>
              <a:gd name="T28" fmla="*/ 1022350 w 816"/>
              <a:gd name="T29" fmla="*/ 1049337 h 1130"/>
              <a:gd name="T30" fmla="*/ 1155700 w 816"/>
              <a:gd name="T31" fmla="*/ 1158875 h 1130"/>
              <a:gd name="T32" fmla="*/ 1246188 w 816"/>
              <a:gd name="T33" fmla="*/ 1216025 h 1130"/>
              <a:gd name="T34" fmla="*/ 1243013 w 816"/>
              <a:gd name="T35" fmla="*/ 1416050 h 1130"/>
              <a:gd name="T36" fmla="*/ 1271588 w 816"/>
              <a:gd name="T37" fmla="*/ 1577975 h 1130"/>
              <a:gd name="T38" fmla="*/ 1042988 w 816"/>
              <a:gd name="T39" fmla="*/ 1701800 h 1130"/>
              <a:gd name="T40" fmla="*/ 941388 w 816"/>
              <a:gd name="T41" fmla="*/ 1644650 h 1130"/>
              <a:gd name="T42" fmla="*/ 862013 w 816"/>
              <a:gd name="T43" fmla="*/ 1716088 h 1130"/>
              <a:gd name="T44" fmla="*/ 712787 w 816"/>
              <a:gd name="T45" fmla="*/ 1778000 h 1130"/>
              <a:gd name="T46" fmla="*/ 657225 w 816"/>
              <a:gd name="T47" fmla="*/ 1735138 h 1130"/>
              <a:gd name="T48" fmla="*/ 571500 w 816"/>
              <a:gd name="T49" fmla="*/ 1711325 h 1130"/>
              <a:gd name="T50" fmla="*/ 504825 w 816"/>
              <a:gd name="T51" fmla="*/ 1749425 h 1130"/>
              <a:gd name="T52" fmla="*/ 452438 w 816"/>
              <a:gd name="T53" fmla="*/ 1657350 h 1130"/>
              <a:gd name="T54" fmla="*/ 344487 w 816"/>
              <a:gd name="T55" fmla="*/ 1584325 h 1130"/>
              <a:gd name="T56" fmla="*/ 236538 w 816"/>
              <a:gd name="T57" fmla="*/ 1593850 h 1130"/>
              <a:gd name="T58" fmla="*/ 136525 w 816"/>
              <a:gd name="T59" fmla="*/ 1511300 h 1130"/>
              <a:gd name="T60" fmla="*/ 80963 w 816"/>
              <a:gd name="T61" fmla="*/ 1463675 h 1130"/>
              <a:gd name="T62" fmla="*/ 141288 w 816"/>
              <a:gd name="T63" fmla="*/ 1393825 h 1130"/>
              <a:gd name="T64" fmla="*/ 212725 w 816"/>
              <a:gd name="T65" fmla="*/ 1268412 h 1130"/>
              <a:gd name="T66" fmla="*/ 341312 w 816"/>
              <a:gd name="T67" fmla="*/ 1141412 h 1130"/>
              <a:gd name="T68" fmla="*/ 360362 w 816"/>
              <a:gd name="T69" fmla="*/ 1044575 h 1130"/>
              <a:gd name="T70" fmla="*/ 284163 w 816"/>
              <a:gd name="T71" fmla="*/ 977900 h 1130"/>
              <a:gd name="T72" fmla="*/ 250825 w 816"/>
              <a:gd name="T73" fmla="*/ 892175 h 1130"/>
              <a:gd name="T74" fmla="*/ 203200 w 816"/>
              <a:gd name="T75" fmla="*/ 731837 h 1130"/>
              <a:gd name="T76" fmla="*/ 133350 w 816"/>
              <a:gd name="T77" fmla="*/ 539750 h 1130"/>
              <a:gd name="T78" fmla="*/ 47625 w 816"/>
              <a:gd name="T79" fmla="*/ 406400 h 1130"/>
              <a:gd name="T80" fmla="*/ 90487 w 816"/>
              <a:gd name="T81" fmla="*/ 265112 h 1130"/>
              <a:gd name="T82" fmla="*/ 9525 w 816"/>
              <a:gd name="T83" fmla="*/ 184150 h 1130"/>
              <a:gd name="T84" fmla="*/ 242888 w 816"/>
              <a:gd name="T85" fmla="*/ 131762 h 1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130"/>
              <a:gd name="T131" fmla="*/ 816 w 816"/>
              <a:gd name="T132" fmla="*/ 1130 h 1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130">
                <a:moveTo>
                  <a:pt x="185" y="80"/>
                </a:moveTo>
                <a:cubicBezTo>
                  <a:pt x="191" y="69"/>
                  <a:pt x="214" y="49"/>
                  <a:pt x="223" y="44"/>
                </a:cubicBezTo>
                <a:cubicBezTo>
                  <a:pt x="232" y="39"/>
                  <a:pt x="234" y="48"/>
                  <a:pt x="241" y="48"/>
                </a:cubicBezTo>
                <a:cubicBezTo>
                  <a:pt x="248" y="48"/>
                  <a:pt x="259" y="40"/>
                  <a:pt x="265" y="42"/>
                </a:cubicBezTo>
                <a:cubicBezTo>
                  <a:pt x="271" y="44"/>
                  <a:pt x="274" y="55"/>
                  <a:pt x="279" y="62"/>
                </a:cubicBezTo>
                <a:cubicBezTo>
                  <a:pt x="284" y="69"/>
                  <a:pt x="287" y="81"/>
                  <a:pt x="293" y="82"/>
                </a:cubicBezTo>
                <a:cubicBezTo>
                  <a:pt x="299" y="83"/>
                  <a:pt x="308" y="69"/>
                  <a:pt x="313" y="68"/>
                </a:cubicBezTo>
                <a:cubicBezTo>
                  <a:pt x="318" y="67"/>
                  <a:pt x="320" y="71"/>
                  <a:pt x="325" y="78"/>
                </a:cubicBezTo>
                <a:cubicBezTo>
                  <a:pt x="330" y="85"/>
                  <a:pt x="338" y="115"/>
                  <a:pt x="342" y="112"/>
                </a:cubicBezTo>
                <a:cubicBezTo>
                  <a:pt x="346" y="109"/>
                  <a:pt x="344" y="70"/>
                  <a:pt x="350" y="61"/>
                </a:cubicBezTo>
                <a:cubicBezTo>
                  <a:pt x="356" y="52"/>
                  <a:pt x="369" y="64"/>
                  <a:pt x="378" y="59"/>
                </a:cubicBezTo>
                <a:cubicBezTo>
                  <a:pt x="387" y="54"/>
                  <a:pt x="396" y="36"/>
                  <a:pt x="407" y="32"/>
                </a:cubicBezTo>
                <a:cubicBezTo>
                  <a:pt x="418" y="28"/>
                  <a:pt x="432" y="34"/>
                  <a:pt x="444" y="32"/>
                </a:cubicBezTo>
                <a:lnTo>
                  <a:pt x="477" y="23"/>
                </a:lnTo>
                <a:cubicBezTo>
                  <a:pt x="486" y="18"/>
                  <a:pt x="487" y="0"/>
                  <a:pt x="498" y="2"/>
                </a:cubicBezTo>
                <a:cubicBezTo>
                  <a:pt x="509" y="4"/>
                  <a:pt x="531" y="29"/>
                  <a:pt x="542" y="37"/>
                </a:cubicBezTo>
                <a:cubicBezTo>
                  <a:pt x="553" y="45"/>
                  <a:pt x="559" y="38"/>
                  <a:pt x="563" y="52"/>
                </a:cubicBezTo>
                <a:cubicBezTo>
                  <a:pt x="567" y="66"/>
                  <a:pt x="562" y="96"/>
                  <a:pt x="564" y="121"/>
                </a:cubicBezTo>
                <a:cubicBezTo>
                  <a:pt x="566" y="146"/>
                  <a:pt x="564" y="184"/>
                  <a:pt x="575" y="205"/>
                </a:cubicBezTo>
                <a:cubicBezTo>
                  <a:pt x="586" y="226"/>
                  <a:pt x="622" y="232"/>
                  <a:pt x="630" y="248"/>
                </a:cubicBezTo>
                <a:cubicBezTo>
                  <a:pt x="638" y="264"/>
                  <a:pt x="627" y="285"/>
                  <a:pt x="621" y="302"/>
                </a:cubicBezTo>
                <a:cubicBezTo>
                  <a:pt x="615" y="319"/>
                  <a:pt x="593" y="329"/>
                  <a:pt x="594" y="349"/>
                </a:cubicBezTo>
                <a:cubicBezTo>
                  <a:pt x="595" y="369"/>
                  <a:pt x="617" y="412"/>
                  <a:pt x="627" y="424"/>
                </a:cubicBezTo>
                <a:cubicBezTo>
                  <a:pt x="637" y="436"/>
                  <a:pt x="647" y="419"/>
                  <a:pt x="653" y="421"/>
                </a:cubicBezTo>
                <a:cubicBezTo>
                  <a:pt x="659" y="423"/>
                  <a:pt x="664" y="427"/>
                  <a:pt x="662" y="434"/>
                </a:cubicBezTo>
                <a:cubicBezTo>
                  <a:pt x="660" y="441"/>
                  <a:pt x="642" y="448"/>
                  <a:pt x="641" y="463"/>
                </a:cubicBezTo>
                <a:cubicBezTo>
                  <a:pt x="640" y="478"/>
                  <a:pt x="656" y="509"/>
                  <a:pt x="657" y="524"/>
                </a:cubicBezTo>
                <a:cubicBezTo>
                  <a:pt x="658" y="539"/>
                  <a:pt x="650" y="543"/>
                  <a:pt x="645" y="553"/>
                </a:cubicBezTo>
                <a:cubicBezTo>
                  <a:pt x="640" y="563"/>
                  <a:pt x="627" y="569"/>
                  <a:pt x="627" y="587"/>
                </a:cubicBezTo>
                <a:cubicBezTo>
                  <a:pt x="627" y="605"/>
                  <a:pt x="636" y="645"/>
                  <a:pt x="644" y="661"/>
                </a:cubicBezTo>
                <a:cubicBezTo>
                  <a:pt x="652" y="677"/>
                  <a:pt x="661" y="672"/>
                  <a:pt x="675" y="683"/>
                </a:cubicBezTo>
                <a:cubicBezTo>
                  <a:pt x="689" y="694"/>
                  <a:pt x="718" y="715"/>
                  <a:pt x="728" y="730"/>
                </a:cubicBezTo>
                <a:cubicBezTo>
                  <a:pt x="738" y="745"/>
                  <a:pt x="725" y="767"/>
                  <a:pt x="734" y="773"/>
                </a:cubicBezTo>
                <a:cubicBezTo>
                  <a:pt x="743" y="779"/>
                  <a:pt x="777" y="754"/>
                  <a:pt x="785" y="766"/>
                </a:cubicBezTo>
                <a:cubicBezTo>
                  <a:pt x="793" y="778"/>
                  <a:pt x="785" y="827"/>
                  <a:pt x="785" y="848"/>
                </a:cubicBezTo>
                <a:lnTo>
                  <a:pt x="783" y="892"/>
                </a:lnTo>
                <a:cubicBezTo>
                  <a:pt x="783" y="908"/>
                  <a:pt x="783" y="927"/>
                  <a:pt x="786" y="944"/>
                </a:cubicBezTo>
                <a:cubicBezTo>
                  <a:pt x="789" y="961"/>
                  <a:pt x="800" y="971"/>
                  <a:pt x="801" y="994"/>
                </a:cubicBezTo>
                <a:cubicBezTo>
                  <a:pt x="802" y="1017"/>
                  <a:pt x="816" y="1072"/>
                  <a:pt x="792" y="1085"/>
                </a:cubicBezTo>
                <a:cubicBezTo>
                  <a:pt x="768" y="1098"/>
                  <a:pt x="683" y="1073"/>
                  <a:pt x="657" y="1072"/>
                </a:cubicBezTo>
                <a:cubicBezTo>
                  <a:pt x="631" y="1071"/>
                  <a:pt x="644" y="1086"/>
                  <a:pt x="633" y="1080"/>
                </a:cubicBezTo>
                <a:cubicBezTo>
                  <a:pt x="622" y="1074"/>
                  <a:pt x="603" y="1043"/>
                  <a:pt x="593" y="1036"/>
                </a:cubicBezTo>
                <a:cubicBezTo>
                  <a:pt x="583" y="1029"/>
                  <a:pt x="584" y="1032"/>
                  <a:pt x="576" y="1039"/>
                </a:cubicBezTo>
                <a:cubicBezTo>
                  <a:pt x="568" y="1046"/>
                  <a:pt x="553" y="1081"/>
                  <a:pt x="543" y="1081"/>
                </a:cubicBezTo>
                <a:cubicBezTo>
                  <a:pt x="533" y="1081"/>
                  <a:pt x="529" y="1034"/>
                  <a:pt x="513" y="1040"/>
                </a:cubicBezTo>
                <a:cubicBezTo>
                  <a:pt x="497" y="1046"/>
                  <a:pt x="462" y="1110"/>
                  <a:pt x="449" y="1120"/>
                </a:cubicBezTo>
                <a:cubicBezTo>
                  <a:pt x="436" y="1130"/>
                  <a:pt x="438" y="1104"/>
                  <a:pt x="432" y="1099"/>
                </a:cubicBezTo>
                <a:cubicBezTo>
                  <a:pt x="426" y="1094"/>
                  <a:pt x="420" y="1100"/>
                  <a:pt x="414" y="1093"/>
                </a:cubicBezTo>
                <a:cubicBezTo>
                  <a:pt x="408" y="1086"/>
                  <a:pt x="407" y="1060"/>
                  <a:pt x="398" y="1058"/>
                </a:cubicBezTo>
                <a:cubicBezTo>
                  <a:pt x="389" y="1056"/>
                  <a:pt x="368" y="1075"/>
                  <a:pt x="360" y="1078"/>
                </a:cubicBezTo>
                <a:cubicBezTo>
                  <a:pt x="352" y="1081"/>
                  <a:pt x="356" y="1074"/>
                  <a:pt x="349" y="1078"/>
                </a:cubicBezTo>
                <a:cubicBezTo>
                  <a:pt x="342" y="1082"/>
                  <a:pt x="329" y="1100"/>
                  <a:pt x="318" y="1102"/>
                </a:cubicBezTo>
                <a:cubicBezTo>
                  <a:pt x="307" y="1104"/>
                  <a:pt x="289" y="1103"/>
                  <a:pt x="284" y="1093"/>
                </a:cubicBezTo>
                <a:cubicBezTo>
                  <a:pt x="279" y="1083"/>
                  <a:pt x="293" y="1056"/>
                  <a:pt x="285" y="1044"/>
                </a:cubicBezTo>
                <a:cubicBezTo>
                  <a:pt x="277" y="1032"/>
                  <a:pt x="250" y="1032"/>
                  <a:pt x="239" y="1024"/>
                </a:cubicBezTo>
                <a:cubicBezTo>
                  <a:pt x="228" y="1016"/>
                  <a:pt x="227" y="1000"/>
                  <a:pt x="217" y="998"/>
                </a:cubicBezTo>
                <a:cubicBezTo>
                  <a:pt x="207" y="996"/>
                  <a:pt x="188" y="1011"/>
                  <a:pt x="177" y="1012"/>
                </a:cubicBezTo>
                <a:cubicBezTo>
                  <a:pt x="166" y="1013"/>
                  <a:pt x="162" y="1005"/>
                  <a:pt x="149" y="1004"/>
                </a:cubicBezTo>
                <a:lnTo>
                  <a:pt x="98" y="1003"/>
                </a:lnTo>
                <a:cubicBezTo>
                  <a:pt x="88" y="994"/>
                  <a:pt x="93" y="962"/>
                  <a:pt x="86" y="952"/>
                </a:cubicBezTo>
                <a:cubicBezTo>
                  <a:pt x="79" y="942"/>
                  <a:pt x="61" y="949"/>
                  <a:pt x="55" y="944"/>
                </a:cubicBezTo>
                <a:cubicBezTo>
                  <a:pt x="49" y="939"/>
                  <a:pt x="46" y="927"/>
                  <a:pt x="51" y="922"/>
                </a:cubicBezTo>
                <a:cubicBezTo>
                  <a:pt x="56" y="917"/>
                  <a:pt x="77" y="921"/>
                  <a:pt x="83" y="914"/>
                </a:cubicBezTo>
                <a:cubicBezTo>
                  <a:pt x="89" y="907"/>
                  <a:pt x="80" y="892"/>
                  <a:pt x="89" y="878"/>
                </a:cubicBezTo>
                <a:cubicBezTo>
                  <a:pt x="98" y="864"/>
                  <a:pt x="128" y="845"/>
                  <a:pt x="135" y="832"/>
                </a:cubicBezTo>
                <a:cubicBezTo>
                  <a:pt x="142" y="819"/>
                  <a:pt x="126" y="810"/>
                  <a:pt x="134" y="799"/>
                </a:cubicBezTo>
                <a:cubicBezTo>
                  <a:pt x="142" y="788"/>
                  <a:pt x="170" y="780"/>
                  <a:pt x="183" y="767"/>
                </a:cubicBezTo>
                <a:cubicBezTo>
                  <a:pt x="196" y="754"/>
                  <a:pt x="210" y="736"/>
                  <a:pt x="215" y="719"/>
                </a:cubicBezTo>
                <a:cubicBezTo>
                  <a:pt x="220" y="702"/>
                  <a:pt x="213" y="674"/>
                  <a:pt x="215" y="664"/>
                </a:cubicBezTo>
                <a:cubicBezTo>
                  <a:pt x="217" y="654"/>
                  <a:pt x="228" y="665"/>
                  <a:pt x="227" y="658"/>
                </a:cubicBezTo>
                <a:cubicBezTo>
                  <a:pt x="226" y="651"/>
                  <a:pt x="214" y="627"/>
                  <a:pt x="206" y="620"/>
                </a:cubicBezTo>
                <a:cubicBezTo>
                  <a:pt x="198" y="613"/>
                  <a:pt x="188" y="623"/>
                  <a:pt x="179" y="616"/>
                </a:cubicBezTo>
                <a:cubicBezTo>
                  <a:pt x="170" y="609"/>
                  <a:pt x="157" y="587"/>
                  <a:pt x="153" y="578"/>
                </a:cubicBezTo>
                <a:cubicBezTo>
                  <a:pt x="149" y="569"/>
                  <a:pt x="163" y="575"/>
                  <a:pt x="158" y="562"/>
                </a:cubicBezTo>
                <a:cubicBezTo>
                  <a:pt x="153" y="549"/>
                  <a:pt x="130" y="519"/>
                  <a:pt x="125" y="502"/>
                </a:cubicBezTo>
                <a:cubicBezTo>
                  <a:pt x="120" y="485"/>
                  <a:pt x="131" y="474"/>
                  <a:pt x="128" y="461"/>
                </a:cubicBezTo>
                <a:cubicBezTo>
                  <a:pt x="125" y="448"/>
                  <a:pt x="111" y="445"/>
                  <a:pt x="104" y="425"/>
                </a:cubicBezTo>
                <a:cubicBezTo>
                  <a:pt x="97" y="405"/>
                  <a:pt x="88" y="358"/>
                  <a:pt x="84" y="340"/>
                </a:cubicBezTo>
                <a:lnTo>
                  <a:pt x="78" y="317"/>
                </a:lnTo>
                <a:cubicBezTo>
                  <a:pt x="69" y="303"/>
                  <a:pt x="37" y="274"/>
                  <a:pt x="30" y="256"/>
                </a:cubicBezTo>
                <a:cubicBezTo>
                  <a:pt x="23" y="238"/>
                  <a:pt x="34" y="224"/>
                  <a:pt x="38" y="209"/>
                </a:cubicBezTo>
                <a:cubicBezTo>
                  <a:pt x="42" y="194"/>
                  <a:pt x="59" y="176"/>
                  <a:pt x="57" y="167"/>
                </a:cubicBezTo>
                <a:cubicBezTo>
                  <a:pt x="55" y="158"/>
                  <a:pt x="37" y="166"/>
                  <a:pt x="29" y="158"/>
                </a:cubicBezTo>
                <a:cubicBezTo>
                  <a:pt x="21" y="150"/>
                  <a:pt x="0" y="129"/>
                  <a:pt x="6" y="116"/>
                </a:cubicBezTo>
                <a:cubicBezTo>
                  <a:pt x="12" y="103"/>
                  <a:pt x="39" y="87"/>
                  <a:pt x="63" y="82"/>
                </a:cubicBezTo>
                <a:cubicBezTo>
                  <a:pt x="87" y="77"/>
                  <a:pt x="133" y="83"/>
                  <a:pt x="153" y="83"/>
                </a:cubicBezTo>
                <a:cubicBezTo>
                  <a:pt x="173" y="83"/>
                  <a:pt x="178" y="81"/>
                  <a:pt x="185" y="80"/>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7182" name="Freeform 53"/>
          <p:cNvSpPr>
            <a:spLocks/>
          </p:cNvSpPr>
          <p:nvPr/>
        </p:nvSpPr>
        <p:spPr bwMode="auto">
          <a:xfrm>
            <a:off x="6199188" y="1150938"/>
            <a:ext cx="323850" cy="301625"/>
          </a:xfrm>
          <a:custGeom>
            <a:avLst/>
            <a:gdLst>
              <a:gd name="T0" fmla="*/ 201612 w 204"/>
              <a:gd name="T1" fmla="*/ 14288 h 190"/>
              <a:gd name="T2" fmla="*/ 106363 w 204"/>
              <a:gd name="T3" fmla="*/ 115888 h 190"/>
              <a:gd name="T4" fmla="*/ 42862 w 204"/>
              <a:gd name="T5" fmla="*/ 166687 h 190"/>
              <a:gd name="T6" fmla="*/ 44450 w 204"/>
              <a:gd name="T7" fmla="*/ 223838 h 190"/>
              <a:gd name="T8" fmla="*/ 14288 w 204"/>
              <a:gd name="T9" fmla="*/ 277813 h 190"/>
              <a:gd name="T10" fmla="*/ 0 w 204"/>
              <a:gd name="T11" fmla="*/ 301625 h 190"/>
              <a:gd name="T12" fmla="*/ 23812 w 204"/>
              <a:gd name="T13" fmla="*/ 300038 h 190"/>
              <a:gd name="T14" fmla="*/ 109538 w 204"/>
              <a:gd name="T15" fmla="*/ 292100 h 190"/>
              <a:gd name="T16" fmla="*/ 171450 w 204"/>
              <a:gd name="T17" fmla="*/ 254000 h 190"/>
              <a:gd name="T18" fmla="*/ 249238 w 204"/>
              <a:gd name="T19" fmla="*/ 258763 h 190"/>
              <a:gd name="T20" fmla="*/ 304800 w 204"/>
              <a:gd name="T21" fmla="*/ 230188 h 190"/>
              <a:gd name="T22" fmla="*/ 323850 w 204"/>
              <a:gd name="T23" fmla="*/ 219075 h 190"/>
              <a:gd name="T24" fmla="*/ 304800 w 204"/>
              <a:gd name="T25" fmla="*/ 206375 h 190"/>
              <a:gd name="T26" fmla="*/ 292100 w 204"/>
              <a:gd name="T27" fmla="*/ 157162 h 190"/>
              <a:gd name="T28" fmla="*/ 234950 w 204"/>
              <a:gd name="T29" fmla="*/ 85725 h 190"/>
              <a:gd name="T30" fmla="*/ 230188 w 204"/>
              <a:gd name="T31" fmla="*/ 28575 h 190"/>
              <a:gd name="T32" fmla="*/ 201612 w 204"/>
              <a:gd name="T33" fmla="*/ 14288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4"/>
              <a:gd name="T52" fmla="*/ 0 h 190"/>
              <a:gd name="T53" fmla="*/ 204 w 204"/>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4" h="190">
                <a:moveTo>
                  <a:pt x="127" y="9"/>
                </a:moveTo>
                <a:cubicBezTo>
                  <a:pt x="114" y="18"/>
                  <a:pt x="84" y="57"/>
                  <a:pt x="67" y="73"/>
                </a:cubicBezTo>
                <a:cubicBezTo>
                  <a:pt x="50" y="89"/>
                  <a:pt x="33" y="94"/>
                  <a:pt x="27" y="105"/>
                </a:cubicBezTo>
                <a:cubicBezTo>
                  <a:pt x="21" y="116"/>
                  <a:pt x="31" y="129"/>
                  <a:pt x="28" y="141"/>
                </a:cubicBezTo>
                <a:cubicBezTo>
                  <a:pt x="25" y="153"/>
                  <a:pt x="14" y="167"/>
                  <a:pt x="9" y="175"/>
                </a:cubicBezTo>
                <a:lnTo>
                  <a:pt x="0" y="190"/>
                </a:lnTo>
                <a:lnTo>
                  <a:pt x="15" y="189"/>
                </a:lnTo>
                <a:cubicBezTo>
                  <a:pt x="26" y="188"/>
                  <a:pt x="54" y="189"/>
                  <a:pt x="69" y="184"/>
                </a:cubicBezTo>
                <a:cubicBezTo>
                  <a:pt x="84" y="179"/>
                  <a:pt x="93" y="163"/>
                  <a:pt x="108" y="160"/>
                </a:cubicBezTo>
                <a:cubicBezTo>
                  <a:pt x="123" y="157"/>
                  <a:pt x="143" y="165"/>
                  <a:pt x="157" y="163"/>
                </a:cubicBezTo>
                <a:cubicBezTo>
                  <a:pt x="171" y="161"/>
                  <a:pt x="184" y="149"/>
                  <a:pt x="192" y="145"/>
                </a:cubicBezTo>
                <a:lnTo>
                  <a:pt x="204" y="138"/>
                </a:lnTo>
                <a:lnTo>
                  <a:pt x="192" y="130"/>
                </a:lnTo>
                <a:cubicBezTo>
                  <a:pt x="189" y="124"/>
                  <a:pt x="191" y="112"/>
                  <a:pt x="184" y="99"/>
                </a:cubicBezTo>
                <a:cubicBezTo>
                  <a:pt x="177" y="86"/>
                  <a:pt x="154" y="67"/>
                  <a:pt x="148" y="54"/>
                </a:cubicBezTo>
                <a:cubicBezTo>
                  <a:pt x="142" y="41"/>
                  <a:pt x="148" y="25"/>
                  <a:pt x="145" y="18"/>
                </a:cubicBezTo>
                <a:cubicBezTo>
                  <a:pt x="142" y="11"/>
                  <a:pt x="140" y="0"/>
                  <a:pt x="127" y="9"/>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8246" name="Freeform 54"/>
          <p:cNvSpPr>
            <a:spLocks/>
          </p:cNvSpPr>
          <p:nvPr/>
        </p:nvSpPr>
        <p:spPr bwMode="auto">
          <a:xfrm>
            <a:off x="5216525" y="1728788"/>
            <a:ext cx="1308100" cy="3063875"/>
          </a:xfrm>
          <a:custGeom>
            <a:avLst/>
            <a:gdLst>
              <a:gd name="T0" fmla="*/ 979488 w 824"/>
              <a:gd name="T1" fmla="*/ 22225 h 1930"/>
              <a:gd name="T2" fmla="*/ 858838 w 824"/>
              <a:gd name="T3" fmla="*/ 147638 h 1930"/>
              <a:gd name="T4" fmla="*/ 808037 w 824"/>
              <a:gd name="T5" fmla="*/ 233363 h 1930"/>
              <a:gd name="T6" fmla="*/ 703262 w 824"/>
              <a:gd name="T7" fmla="*/ 357188 h 1930"/>
              <a:gd name="T8" fmla="*/ 625475 w 824"/>
              <a:gd name="T9" fmla="*/ 290513 h 1930"/>
              <a:gd name="T10" fmla="*/ 611188 w 824"/>
              <a:gd name="T11" fmla="*/ 179388 h 1930"/>
              <a:gd name="T12" fmla="*/ 396875 w 824"/>
              <a:gd name="T13" fmla="*/ 204788 h 1930"/>
              <a:gd name="T14" fmla="*/ 127000 w 824"/>
              <a:gd name="T15" fmla="*/ 346075 h 1930"/>
              <a:gd name="T16" fmla="*/ 68263 w 824"/>
              <a:gd name="T17" fmla="*/ 450850 h 1930"/>
              <a:gd name="T18" fmla="*/ 82550 w 824"/>
              <a:gd name="T19" fmla="*/ 531813 h 1930"/>
              <a:gd name="T20" fmla="*/ 58738 w 824"/>
              <a:gd name="T21" fmla="*/ 755650 h 1930"/>
              <a:gd name="T22" fmla="*/ 63500 w 824"/>
              <a:gd name="T23" fmla="*/ 860425 h 1930"/>
              <a:gd name="T24" fmla="*/ 74613 w 824"/>
              <a:gd name="T25" fmla="*/ 1103313 h 1930"/>
              <a:gd name="T26" fmla="*/ 596900 w 824"/>
              <a:gd name="T27" fmla="*/ 1512888 h 1930"/>
              <a:gd name="T28" fmla="*/ 563563 w 824"/>
              <a:gd name="T29" fmla="*/ 1704975 h 1930"/>
              <a:gd name="T30" fmla="*/ 368300 w 824"/>
              <a:gd name="T31" fmla="*/ 1698625 h 1930"/>
              <a:gd name="T32" fmla="*/ 231775 w 824"/>
              <a:gd name="T33" fmla="*/ 1790700 h 1930"/>
              <a:gd name="T34" fmla="*/ 211138 w 824"/>
              <a:gd name="T35" fmla="*/ 2019300 h 1930"/>
              <a:gd name="T36" fmla="*/ 384175 w 824"/>
              <a:gd name="T37" fmla="*/ 2327275 h 1930"/>
              <a:gd name="T38" fmla="*/ 350837 w 824"/>
              <a:gd name="T39" fmla="*/ 2641600 h 1930"/>
              <a:gd name="T40" fmla="*/ 93662 w 824"/>
              <a:gd name="T41" fmla="*/ 2636838 h 1930"/>
              <a:gd name="T42" fmla="*/ 46037 w 824"/>
              <a:gd name="T43" fmla="*/ 2767013 h 1930"/>
              <a:gd name="T44" fmla="*/ 112713 w 824"/>
              <a:gd name="T45" fmla="*/ 2819400 h 1930"/>
              <a:gd name="T46" fmla="*/ 36513 w 824"/>
              <a:gd name="T47" fmla="*/ 2789238 h 1930"/>
              <a:gd name="T48" fmla="*/ 106363 w 824"/>
              <a:gd name="T49" fmla="*/ 2914650 h 1930"/>
              <a:gd name="T50" fmla="*/ 192087 w 824"/>
              <a:gd name="T51" fmla="*/ 2947988 h 1930"/>
              <a:gd name="T52" fmla="*/ 239713 w 824"/>
              <a:gd name="T53" fmla="*/ 3027363 h 1930"/>
              <a:gd name="T54" fmla="*/ 339725 w 824"/>
              <a:gd name="T55" fmla="*/ 3052763 h 1930"/>
              <a:gd name="T56" fmla="*/ 369887 w 824"/>
              <a:gd name="T57" fmla="*/ 3055938 h 1930"/>
              <a:gd name="T58" fmla="*/ 631825 w 824"/>
              <a:gd name="T59" fmla="*/ 3055938 h 1930"/>
              <a:gd name="T60" fmla="*/ 808037 w 824"/>
              <a:gd name="T61" fmla="*/ 2808288 h 1930"/>
              <a:gd name="T62" fmla="*/ 763587 w 824"/>
              <a:gd name="T63" fmla="*/ 2603500 h 1930"/>
              <a:gd name="T64" fmla="*/ 484188 w 824"/>
              <a:gd name="T65" fmla="*/ 2432050 h 1930"/>
              <a:gd name="T66" fmla="*/ 692150 w 824"/>
              <a:gd name="T67" fmla="*/ 2051050 h 1930"/>
              <a:gd name="T68" fmla="*/ 863600 w 824"/>
              <a:gd name="T69" fmla="*/ 1962150 h 1930"/>
              <a:gd name="T70" fmla="*/ 912813 w 824"/>
              <a:gd name="T71" fmla="*/ 1879600 h 1930"/>
              <a:gd name="T72" fmla="*/ 1017588 w 824"/>
              <a:gd name="T73" fmla="*/ 1879600 h 1930"/>
              <a:gd name="T74" fmla="*/ 1092200 w 824"/>
              <a:gd name="T75" fmla="*/ 1817688 h 1930"/>
              <a:gd name="T76" fmla="*/ 1039813 w 824"/>
              <a:gd name="T77" fmla="*/ 1293813 h 1930"/>
              <a:gd name="T78" fmla="*/ 1139825 w 824"/>
              <a:gd name="T79" fmla="*/ 1152525 h 1930"/>
              <a:gd name="T80" fmla="*/ 1150938 w 824"/>
              <a:gd name="T81" fmla="*/ 1065213 h 1930"/>
              <a:gd name="T82" fmla="*/ 1027113 w 824"/>
              <a:gd name="T83" fmla="*/ 822325 h 1930"/>
              <a:gd name="T84" fmla="*/ 1030288 w 824"/>
              <a:gd name="T85" fmla="*/ 765175 h 1930"/>
              <a:gd name="T86" fmla="*/ 1270000 w 824"/>
              <a:gd name="T87" fmla="*/ 442913 h 1930"/>
              <a:gd name="T88" fmla="*/ 1265238 w 824"/>
              <a:gd name="T89" fmla="*/ 169863 h 1930"/>
              <a:gd name="T90" fmla="*/ 1016000 w 824"/>
              <a:gd name="T91" fmla="*/ 0 h 19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4"/>
              <a:gd name="T139" fmla="*/ 0 h 1930"/>
              <a:gd name="T140" fmla="*/ 824 w 824"/>
              <a:gd name="T141" fmla="*/ 1930 h 19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4" h="1930">
                <a:moveTo>
                  <a:pt x="629" y="2"/>
                </a:moveTo>
                <a:lnTo>
                  <a:pt x="617" y="14"/>
                </a:lnTo>
                <a:cubicBezTo>
                  <a:pt x="605" y="30"/>
                  <a:pt x="572" y="86"/>
                  <a:pt x="559" y="99"/>
                </a:cubicBezTo>
                <a:cubicBezTo>
                  <a:pt x="546" y="112"/>
                  <a:pt x="549" y="93"/>
                  <a:pt x="541" y="93"/>
                </a:cubicBezTo>
                <a:cubicBezTo>
                  <a:pt x="533" y="93"/>
                  <a:pt x="517" y="93"/>
                  <a:pt x="512" y="102"/>
                </a:cubicBezTo>
                <a:cubicBezTo>
                  <a:pt x="507" y="111"/>
                  <a:pt x="517" y="132"/>
                  <a:pt x="509" y="147"/>
                </a:cubicBezTo>
                <a:cubicBezTo>
                  <a:pt x="501" y="162"/>
                  <a:pt x="472" y="178"/>
                  <a:pt x="461" y="191"/>
                </a:cubicBezTo>
                <a:cubicBezTo>
                  <a:pt x="450" y="204"/>
                  <a:pt x="449" y="222"/>
                  <a:pt x="443" y="225"/>
                </a:cubicBezTo>
                <a:cubicBezTo>
                  <a:pt x="437" y="228"/>
                  <a:pt x="430" y="219"/>
                  <a:pt x="422" y="212"/>
                </a:cubicBezTo>
                <a:cubicBezTo>
                  <a:pt x="414" y="205"/>
                  <a:pt x="393" y="191"/>
                  <a:pt x="394" y="183"/>
                </a:cubicBezTo>
                <a:cubicBezTo>
                  <a:pt x="395" y="175"/>
                  <a:pt x="428" y="176"/>
                  <a:pt x="427" y="164"/>
                </a:cubicBezTo>
                <a:cubicBezTo>
                  <a:pt x="426" y="152"/>
                  <a:pt x="401" y="123"/>
                  <a:pt x="385" y="113"/>
                </a:cubicBezTo>
                <a:cubicBezTo>
                  <a:pt x="369" y="103"/>
                  <a:pt x="351" y="101"/>
                  <a:pt x="329" y="104"/>
                </a:cubicBezTo>
                <a:cubicBezTo>
                  <a:pt x="307" y="107"/>
                  <a:pt x="273" y="115"/>
                  <a:pt x="250" y="129"/>
                </a:cubicBezTo>
                <a:cubicBezTo>
                  <a:pt x="227" y="143"/>
                  <a:pt x="221" y="176"/>
                  <a:pt x="193" y="191"/>
                </a:cubicBezTo>
                <a:cubicBezTo>
                  <a:pt x="165" y="206"/>
                  <a:pt x="103" y="205"/>
                  <a:pt x="80" y="218"/>
                </a:cubicBezTo>
                <a:cubicBezTo>
                  <a:pt x="57" y="231"/>
                  <a:pt x="58" y="261"/>
                  <a:pt x="52" y="272"/>
                </a:cubicBezTo>
                <a:lnTo>
                  <a:pt x="43" y="284"/>
                </a:lnTo>
                <a:lnTo>
                  <a:pt x="47" y="296"/>
                </a:lnTo>
                <a:cubicBezTo>
                  <a:pt x="48" y="305"/>
                  <a:pt x="59" y="314"/>
                  <a:pt x="52" y="335"/>
                </a:cubicBezTo>
                <a:cubicBezTo>
                  <a:pt x="45" y="356"/>
                  <a:pt x="10" y="397"/>
                  <a:pt x="7" y="420"/>
                </a:cubicBezTo>
                <a:cubicBezTo>
                  <a:pt x="4" y="443"/>
                  <a:pt x="34" y="460"/>
                  <a:pt x="37" y="476"/>
                </a:cubicBezTo>
                <a:cubicBezTo>
                  <a:pt x="40" y="492"/>
                  <a:pt x="26" y="504"/>
                  <a:pt x="26" y="515"/>
                </a:cubicBezTo>
                <a:cubicBezTo>
                  <a:pt x="26" y="526"/>
                  <a:pt x="38" y="523"/>
                  <a:pt x="40" y="542"/>
                </a:cubicBezTo>
                <a:cubicBezTo>
                  <a:pt x="42" y="561"/>
                  <a:pt x="40" y="605"/>
                  <a:pt x="41" y="630"/>
                </a:cubicBezTo>
                <a:cubicBezTo>
                  <a:pt x="42" y="655"/>
                  <a:pt x="8" y="666"/>
                  <a:pt x="47" y="695"/>
                </a:cubicBezTo>
                <a:cubicBezTo>
                  <a:pt x="86" y="724"/>
                  <a:pt x="220" y="763"/>
                  <a:pt x="275" y="806"/>
                </a:cubicBezTo>
                <a:cubicBezTo>
                  <a:pt x="330" y="849"/>
                  <a:pt x="351" y="909"/>
                  <a:pt x="376" y="953"/>
                </a:cubicBezTo>
                <a:cubicBezTo>
                  <a:pt x="401" y="997"/>
                  <a:pt x="428" y="1048"/>
                  <a:pt x="424" y="1068"/>
                </a:cubicBezTo>
                <a:cubicBezTo>
                  <a:pt x="420" y="1088"/>
                  <a:pt x="375" y="1073"/>
                  <a:pt x="355" y="1074"/>
                </a:cubicBezTo>
                <a:cubicBezTo>
                  <a:pt x="335" y="1075"/>
                  <a:pt x="325" y="1074"/>
                  <a:pt x="305" y="1073"/>
                </a:cubicBezTo>
                <a:cubicBezTo>
                  <a:pt x="285" y="1072"/>
                  <a:pt x="246" y="1064"/>
                  <a:pt x="232" y="1070"/>
                </a:cubicBezTo>
                <a:cubicBezTo>
                  <a:pt x="218" y="1076"/>
                  <a:pt x="234" y="1100"/>
                  <a:pt x="220" y="1110"/>
                </a:cubicBezTo>
                <a:cubicBezTo>
                  <a:pt x="206" y="1120"/>
                  <a:pt x="150" y="1113"/>
                  <a:pt x="146" y="1128"/>
                </a:cubicBezTo>
                <a:cubicBezTo>
                  <a:pt x="142" y="1143"/>
                  <a:pt x="199" y="1178"/>
                  <a:pt x="197" y="1202"/>
                </a:cubicBezTo>
                <a:cubicBezTo>
                  <a:pt x="195" y="1226"/>
                  <a:pt x="147" y="1250"/>
                  <a:pt x="133" y="1272"/>
                </a:cubicBezTo>
                <a:cubicBezTo>
                  <a:pt x="119" y="1294"/>
                  <a:pt x="95" y="1303"/>
                  <a:pt x="113" y="1335"/>
                </a:cubicBezTo>
                <a:cubicBezTo>
                  <a:pt x="131" y="1367"/>
                  <a:pt x="216" y="1414"/>
                  <a:pt x="242" y="1466"/>
                </a:cubicBezTo>
                <a:cubicBezTo>
                  <a:pt x="268" y="1518"/>
                  <a:pt x="269" y="1611"/>
                  <a:pt x="266" y="1644"/>
                </a:cubicBezTo>
                <a:cubicBezTo>
                  <a:pt x="263" y="1677"/>
                  <a:pt x="233" y="1655"/>
                  <a:pt x="221" y="1664"/>
                </a:cubicBezTo>
                <a:cubicBezTo>
                  <a:pt x="209" y="1673"/>
                  <a:pt x="221" y="1695"/>
                  <a:pt x="194" y="1695"/>
                </a:cubicBezTo>
                <a:cubicBezTo>
                  <a:pt x="167" y="1695"/>
                  <a:pt x="86" y="1655"/>
                  <a:pt x="59" y="1661"/>
                </a:cubicBezTo>
                <a:cubicBezTo>
                  <a:pt x="32" y="1667"/>
                  <a:pt x="40" y="1716"/>
                  <a:pt x="35" y="1730"/>
                </a:cubicBezTo>
                <a:lnTo>
                  <a:pt x="29" y="1743"/>
                </a:lnTo>
                <a:lnTo>
                  <a:pt x="34" y="1752"/>
                </a:lnTo>
                <a:cubicBezTo>
                  <a:pt x="41" y="1757"/>
                  <a:pt x="69" y="1771"/>
                  <a:pt x="71" y="1776"/>
                </a:cubicBezTo>
                <a:cubicBezTo>
                  <a:pt x="73" y="1781"/>
                  <a:pt x="55" y="1784"/>
                  <a:pt x="47" y="1781"/>
                </a:cubicBezTo>
                <a:cubicBezTo>
                  <a:pt x="39" y="1778"/>
                  <a:pt x="30" y="1758"/>
                  <a:pt x="23" y="1757"/>
                </a:cubicBezTo>
                <a:cubicBezTo>
                  <a:pt x="16" y="1756"/>
                  <a:pt x="0" y="1763"/>
                  <a:pt x="7" y="1776"/>
                </a:cubicBezTo>
                <a:cubicBezTo>
                  <a:pt x="14" y="1789"/>
                  <a:pt x="53" y="1827"/>
                  <a:pt x="67" y="1836"/>
                </a:cubicBezTo>
                <a:cubicBezTo>
                  <a:pt x="81" y="1845"/>
                  <a:pt x="83" y="1828"/>
                  <a:pt x="92" y="1832"/>
                </a:cubicBezTo>
                <a:cubicBezTo>
                  <a:pt x="101" y="1836"/>
                  <a:pt x="110" y="1849"/>
                  <a:pt x="121" y="1857"/>
                </a:cubicBezTo>
                <a:cubicBezTo>
                  <a:pt x="132" y="1865"/>
                  <a:pt x="156" y="1873"/>
                  <a:pt x="161" y="1881"/>
                </a:cubicBezTo>
                <a:cubicBezTo>
                  <a:pt x="166" y="1889"/>
                  <a:pt x="145" y="1901"/>
                  <a:pt x="151" y="1907"/>
                </a:cubicBezTo>
                <a:cubicBezTo>
                  <a:pt x="157" y="1913"/>
                  <a:pt x="189" y="1914"/>
                  <a:pt x="199" y="1917"/>
                </a:cubicBezTo>
                <a:cubicBezTo>
                  <a:pt x="209" y="1920"/>
                  <a:pt x="210" y="1922"/>
                  <a:pt x="214" y="1923"/>
                </a:cubicBezTo>
                <a:lnTo>
                  <a:pt x="223" y="1926"/>
                </a:lnTo>
                <a:lnTo>
                  <a:pt x="233" y="1925"/>
                </a:lnTo>
                <a:cubicBezTo>
                  <a:pt x="240" y="1924"/>
                  <a:pt x="238" y="1922"/>
                  <a:pt x="265" y="1922"/>
                </a:cubicBezTo>
                <a:cubicBezTo>
                  <a:pt x="292" y="1922"/>
                  <a:pt x="361" y="1930"/>
                  <a:pt x="398" y="1925"/>
                </a:cubicBezTo>
                <a:cubicBezTo>
                  <a:pt x="435" y="1920"/>
                  <a:pt x="467" y="1918"/>
                  <a:pt x="485" y="1892"/>
                </a:cubicBezTo>
                <a:cubicBezTo>
                  <a:pt x="503" y="1866"/>
                  <a:pt x="507" y="1804"/>
                  <a:pt x="509" y="1769"/>
                </a:cubicBezTo>
                <a:cubicBezTo>
                  <a:pt x="511" y="1734"/>
                  <a:pt x="505" y="1700"/>
                  <a:pt x="500" y="1679"/>
                </a:cubicBezTo>
                <a:cubicBezTo>
                  <a:pt x="495" y="1658"/>
                  <a:pt x="495" y="1656"/>
                  <a:pt x="481" y="1640"/>
                </a:cubicBezTo>
                <a:cubicBezTo>
                  <a:pt x="467" y="1624"/>
                  <a:pt x="442" y="1602"/>
                  <a:pt x="413" y="1584"/>
                </a:cubicBezTo>
                <a:cubicBezTo>
                  <a:pt x="384" y="1566"/>
                  <a:pt x="331" y="1560"/>
                  <a:pt x="305" y="1532"/>
                </a:cubicBezTo>
                <a:cubicBezTo>
                  <a:pt x="279" y="1504"/>
                  <a:pt x="232" y="1456"/>
                  <a:pt x="254" y="1416"/>
                </a:cubicBezTo>
                <a:cubicBezTo>
                  <a:pt x="276" y="1376"/>
                  <a:pt x="409" y="1321"/>
                  <a:pt x="436" y="1292"/>
                </a:cubicBezTo>
                <a:cubicBezTo>
                  <a:pt x="463" y="1263"/>
                  <a:pt x="397" y="1250"/>
                  <a:pt x="415" y="1241"/>
                </a:cubicBezTo>
                <a:cubicBezTo>
                  <a:pt x="433" y="1232"/>
                  <a:pt x="525" y="1245"/>
                  <a:pt x="544" y="1236"/>
                </a:cubicBezTo>
                <a:cubicBezTo>
                  <a:pt x="563" y="1227"/>
                  <a:pt x="525" y="1196"/>
                  <a:pt x="530" y="1187"/>
                </a:cubicBezTo>
                <a:cubicBezTo>
                  <a:pt x="535" y="1178"/>
                  <a:pt x="560" y="1184"/>
                  <a:pt x="575" y="1184"/>
                </a:cubicBezTo>
                <a:cubicBezTo>
                  <a:pt x="590" y="1184"/>
                  <a:pt x="609" y="1185"/>
                  <a:pt x="620" y="1185"/>
                </a:cubicBezTo>
                <a:cubicBezTo>
                  <a:pt x="631" y="1185"/>
                  <a:pt x="634" y="1186"/>
                  <a:pt x="641" y="1184"/>
                </a:cubicBezTo>
                <a:cubicBezTo>
                  <a:pt x="648" y="1182"/>
                  <a:pt x="654" y="1179"/>
                  <a:pt x="662" y="1172"/>
                </a:cubicBezTo>
                <a:cubicBezTo>
                  <a:pt x="670" y="1165"/>
                  <a:pt x="682" y="1163"/>
                  <a:pt x="688" y="1145"/>
                </a:cubicBezTo>
                <a:cubicBezTo>
                  <a:pt x="694" y="1127"/>
                  <a:pt x="702" y="1119"/>
                  <a:pt x="697" y="1064"/>
                </a:cubicBezTo>
                <a:cubicBezTo>
                  <a:pt x="692" y="1009"/>
                  <a:pt x="664" y="873"/>
                  <a:pt x="655" y="815"/>
                </a:cubicBezTo>
                <a:cubicBezTo>
                  <a:pt x="646" y="757"/>
                  <a:pt x="634" y="728"/>
                  <a:pt x="644" y="713"/>
                </a:cubicBezTo>
                <a:cubicBezTo>
                  <a:pt x="654" y="698"/>
                  <a:pt x="702" y="726"/>
                  <a:pt x="718" y="726"/>
                </a:cubicBezTo>
                <a:cubicBezTo>
                  <a:pt x="734" y="726"/>
                  <a:pt x="738" y="723"/>
                  <a:pt x="739" y="714"/>
                </a:cubicBezTo>
                <a:cubicBezTo>
                  <a:pt x="740" y="705"/>
                  <a:pt x="740" y="695"/>
                  <a:pt x="725" y="671"/>
                </a:cubicBezTo>
                <a:cubicBezTo>
                  <a:pt x="710" y="647"/>
                  <a:pt x="660" y="592"/>
                  <a:pt x="647" y="567"/>
                </a:cubicBezTo>
                <a:cubicBezTo>
                  <a:pt x="634" y="542"/>
                  <a:pt x="646" y="529"/>
                  <a:pt x="647" y="518"/>
                </a:cubicBezTo>
                <a:lnTo>
                  <a:pt x="655" y="501"/>
                </a:lnTo>
                <a:lnTo>
                  <a:pt x="649" y="482"/>
                </a:lnTo>
                <a:cubicBezTo>
                  <a:pt x="643" y="460"/>
                  <a:pt x="595" y="400"/>
                  <a:pt x="620" y="366"/>
                </a:cubicBezTo>
                <a:cubicBezTo>
                  <a:pt x="645" y="332"/>
                  <a:pt x="776" y="306"/>
                  <a:pt x="800" y="279"/>
                </a:cubicBezTo>
                <a:cubicBezTo>
                  <a:pt x="824" y="252"/>
                  <a:pt x="766" y="235"/>
                  <a:pt x="766" y="206"/>
                </a:cubicBezTo>
                <a:cubicBezTo>
                  <a:pt x="766" y="177"/>
                  <a:pt x="815" y="128"/>
                  <a:pt x="797" y="107"/>
                </a:cubicBezTo>
                <a:cubicBezTo>
                  <a:pt x="779" y="86"/>
                  <a:pt x="682" y="95"/>
                  <a:pt x="656" y="77"/>
                </a:cubicBezTo>
                <a:cubicBezTo>
                  <a:pt x="630" y="59"/>
                  <a:pt x="644" y="12"/>
                  <a:pt x="640" y="0"/>
                </a:cubicBezTo>
                <a:lnTo>
                  <a:pt x="629" y="2"/>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7184" name="Freeform 55"/>
          <p:cNvSpPr>
            <a:spLocks/>
          </p:cNvSpPr>
          <p:nvPr/>
        </p:nvSpPr>
        <p:spPr bwMode="auto">
          <a:xfrm>
            <a:off x="4397375" y="1785938"/>
            <a:ext cx="438150" cy="373062"/>
          </a:xfrm>
          <a:custGeom>
            <a:avLst/>
            <a:gdLst>
              <a:gd name="T0" fmla="*/ 101600 w 276"/>
              <a:gd name="T1" fmla="*/ 0 h 235"/>
              <a:gd name="T2" fmla="*/ 244475 w 276"/>
              <a:gd name="T3" fmla="*/ 79375 h 235"/>
              <a:gd name="T4" fmla="*/ 292100 w 276"/>
              <a:gd name="T5" fmla="*/ 142875 h 235"/>
              <a:gd name="T6" fmla="*/ 369887 w 276"/>
              <a:gd name="T7" fmla="*/ 147637 h 235"/>
              <a:gd name="T8" fmla="*/ 431800 w 276"/>
              <a:gd name="T9" fmla="*/ 179387 h 235"/>
              <a:gd name="T10" fmla="*/ 412750 w 276"/>
              <a:gd name="T11" fmla="*/ 228600 h 235"/>
              <a:gd name="T12" fmla="*/ 369887 w 276"/>
              <a:gd name="T13" fmla="*/ 242887 h 235"/>
              <a:gd name="T14" fmla="*/ 355600 w 276"/>
              <a:gd name="T15" fmla="*/ 261937 h 235"/>
              <a:gd name="T16" fmla="*/ 334962 w 276"/>
              <a:gd name="T17" fmla="*/ 241300 h 235"/>
              <a:gd name="T18" fmla="*/ 284162 w 276"/>
              <a:gd name="T19" fmla="*/ 204787 h 235"/>
              <a:gd name="T20" fmla="*/ 249237 w 276"/>
              <a:gd name="T21" fmla="*/ 242887 h 235"/>
              <a:gd name="T22" fmla="*/ 187325 w 276"/>
              <a:gd name="T23" fmla="*/ 252412 h 235"/>
              <a:gd name="T24" fmla="*/ 144462 w 276"/>
              <a:gd name="T25" fmla="*/ 250825 h 235"/>
              <a:gd name="T26" fmla="*/ 96837 w 276"/>
              <a:gd name="T27" fmla="*/ 293687 h 235"/>
              <a:gd name="T28" fmla="*/ 55562 w 276"/>
              <a:gd name="T29" fmla="*/ 295275 h 235"/>
              <a:gd name="T30" fmla="*/ 34925 w 276"/>
              <a:gd name="T31" fmla="*/ 371475 h 235"/>
              <a:gd name="T32" fmla="*/ 1588 w 276"/>
              <a:gd name="T33" fmla="*/ 280987 h 235"/>
              <a:gd name="T34" fmla="*/ 30162 w 276"/>
              <a:gd name="T35" fmla="*/ 247650 h 235"/>
              <a:gd name="T36" fmla="*/ 60325 w 276"/>
              <a:gd name="T37" fmla="*/ 250825 h 235"/>
              <a:gd name="T38" fmla="*/ 63500 w 276"/>
              <a:gd name="T39" fmla="*/ 188912 h 235"/>
              <a:gd name="T40" fmla="*/ 93662 w 276"/>
              <a:gd name="T41" fmla="*/ 90487 h 235"/>
              <a:gd name="T42" fmla="*/ 79375 w 276"/>
              <a:gd name="T43" fmla="*/ 69850 h 235"/>
              <a:gd name="T44" fmla="*/ 79375 w 276"/>
              <a:gd name="T45" fmla="*/ 14287 h 235"/>
              <a:gd name="T46" fmla="*/ 101600 w 276"/>
              <a:gd name="T47" fmla="*/ 0 h 2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6"/>
              <a:gd name="T73" fmla="*/ 0 h 235"/>
              <a:gd name="T74" fmla="*/ 276 w 276"/>
              <a:gd name="T75" fmla="*/ 235 h 2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6" h="235">
                <a:moveTo>
                  <a:pt x="64" y="0"/>
                </a:moveTo>
                <a:cubicBezTo>
                  <a:pt x="82" y="7"/>
                  <a:pt x="134" y="35"/>
                  <a:pt x="154" y="50"/>
                </a:cubicBezTo>
                <a:cubicBezTo>
                  <a:pt x="174" y="65"/>
                  <a:pt x="171" y="83"/>
                  <a:pt x="184" y="90"/>
                </a:cubicBezTo>
                <a:cubicBezTo>
                  <a:pt x="197" y="97"/>
                  <a:pt x="218" y="89"/>
                  <a:pt x="233" y="93"/>
                </a:cubicBezTo>
                <a:cubicBezTo>
                  <a:pt x="248" y="97"/>
                  <a:pt x="268" y="105"/>
                  <a:pt x="272" y="113"/>
                </a:cubicBezTo>
                <a:cubicBezTo>
                  <a:pt x="276" y="121"/>
                  <a:pt x="266" y="137"/>
                  <a:pt x="260" y="144"/>
                </a:cubicBezTo>
                <a:cubicBezTo>
                  <a:pt x="254" y="151"/>
                  <a:pt x="239" y="150"/>
                  <a:pt x="233" y="153"/>
                </a:cubicBezTo>
                <a:lnTo>
                  <a:pt x="224" y="165"/>
                </a:lnTo>
                <a:lnTo>
                  <a:pt x="211" y="152"/>
                </a:lnTo>
                <a:cubicBezTo>
                  <a:pt x="204" y="146"/>
                  <a:pt x="188" y="129"/>
                  <a:pt x="179" y="129"/>
                </a:cubicBezTo>
                <a:cubicBezTo>
                  <a:pt x="170" y="129"/>
                  <a:pt x="167" y="148"/>
                  <a:pt x="157" y="153"/>
                </a:cubicBezTo>
                <a:cubicBezTo>
                  <a:pt x="147" y="158"/>
                  <a:pt x="129" y="158"/>
                  <a:pt x="118" y="159"/>
                </a:cubicBezTo>
                <a:cubicBezTo>
                  <a:pt x="107" y="160"/>
                  <a:pt x="100" y="154"/>
                  <a:pt x="91" y="158"/>
                </a:cubicBezTo>
                <a:cubicBezTo>
                  <a:pt x="82" y="162"/>
                  <a:pt x="70" y="180"/>
                  <a:pt x="61" y="185"/>
                </a:cubicBezTo>
                <a:cubicBezTo>
                  <a:pt x="52" y="190"/>
                  <a:pt x="42" y="178"/>
                  <a:pt x="35" y="186"/>
                </a:cubicBezTo>
                <a:cubicBezTo>
                  <a:pt x="28" y="194"/>
                  <a:pt x="28" y="235"/>
                  <a:pt x="22" y="234"/>
                </a:cubicBezTo>
                <a:cubicBezTo>
                  <a:pt x="16" y="233"/>
                  <a:pt x="2" y="190"/>
                  <a:pt x="1" y="177"/>
                </a:cubicBezTo>
                <a:cubicBezTo>
                  <a:pt x="0" y="164"/>
                  <a:pt x="13" y="159"/>
                  <a:pt x="19" y="156"/>
                </a:cubicBezTo>
                <a:cubicBezTo>
                  <a:pt x="25" y="153"/>
                  <a:pt x="35" y="164"/>
                  <a:pt x="38" y="158"/>
                </a:cubicBezTo>
                <a:cubicBezTo>
                  <a:pt x="41" y="152"/>
                  <a:pt x="37" y="136"/>
                  <a:pt x="40" y="119"/>
                </a:cubicBezTo>
                <a:cubicBezTo>
                  <a:pt x="43" y="102"/>
                  <a:pt x="57" y="69"/>
                  <a:pt x="59" y="57"/>
                </a:cubicBezTo>
                <a:cubicBezTo>
                  <a:pt x="61" y="45"/>
                  <a:pt x="52" y="52"/>
                  <a:pt x="50" y="44"/>
                </a:cubicBezTo>
                <a:cubicBezTo>
                  <a:pt x="48" y="36"/>
                  <a:pt x="48" y="16"/>
                  <a:pt x="50" y="9"/>
                </a:cubicBezTo>
                <a:cubicBezTo>
                  <a:pt x="52" y="2"/>
                  <a:pt x="61" y="2"/>
                  <a:pt x="64" y="0"/>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7185" name="Freeform 56"/>
          <p:cNvSpPr>
            <a:spLocks/>
          </p:cNvSpPr>
          <p:nvPr/>
        </p:nvSpPr>
        <p:spPr bwMode="auto">
          <a:xfrm>
            <a:off x="3517900" y="2066925"/>
            <a:ext cx="635000" cy="450850"/>
          </a:xfrm>
          <a:custGeom>
            <a:avLst/>
            <a:gdLst>
              <a:gd name="T0" fmla="*/ 0 w 400"/>
              <a:gd name="T1" fmla="*/ 441325 h 284"/>
              <a:gd name="T2" fmla="*/ 15875 w 400"/>
              <a:gd name="T3" fmla="*/ 414338 h 284"/>
              <a:gd name="T4" fmla="*/ 161925 w 400"/>
              <a:gd name="T5" fmla="*/ 280987 h 284"/>
              <a:gd name="T6" fmla="*/ 204788 w 400"/>
              <a:gd name="T7" fmla="*/ 266700 h 284"/>
              <a:gd name="T8" fmla="*/ 261938 w 400"/>
              <a:gd name="T9" fmla="*/ 195262 h 284"/>
              <a:gd name="T10" fmla="*/ 268288 w 400"/>
              <a:gd name="T11" fmla="*/ 131762 h 284"/>
              <a:gd name="T12" fmla="*/ 363537 w 400"/>
              <a:gd name="T13" fmla="*/ 26988 h 284"/>
              <a:gd name="T14" fmla="*/ 452438 w 400"/>
              <a:gd name="T15" fmla="*/ 3175 h 284"/>
              <a:gd name="T16" fmla="*/ 630238 w 400"/>
              <a:gd name="T17" fmla="*/ 42862 h 284"/>
              <a:gd name="T18" fmla="*/ 482600 w 400"/>
              <a:gd name="T19" fmla="*/ 50800 h 284"/>
              <a:gd name="T20" fmla="*/ 385762 w 400"/>
              <a:gd name="T21" fmla="*/ 98425 h 284"/>
              <a:gd name="T22" fmla="*/ 415925 w 400"/>
              <a:gd name="T23" fmla="*/ 171450 h 284"/>
              <a:gd name="T24" fmla="*/ 461963 w 400"/>
              <a:gd name="T25" fmla="*/ 188912 h 284"/>
              <a:gd name="T26" fmla="*/ 434975 w 400"/>
              <a:gd name="T27" fmla="*/ 242887 h 284"/>
              <a:gd name="T28" fmla="*/ 420688 w 400"/>
              <a:gd name="T29" fmla="*/ 333375 h 284"/>
              <a:gd name="T30" fmla="*/ 485775 w 400"/>
              <a:gd name="T31" fmla="*/ 414338 h 284"/>
              <a:gd name="T32" fmla="*/ 358775 w 400"/>
              <a:gd name="T33" fmla="*/ 371475 h 284"/>
              <a:gd name="T34" fmla="*/ 306388 w 400"/>
              <a:gd name="T35" fmla="*/ 422275 h 284"/>
              <a:gd name="T36" fmla="*/ 182562 w 400"/>
              <a:gd name="T37" fmla="*/ 419100 h 284"/>
              <a:gd name="T38" fmla="*/ 73025 w 400"/>
              <a:gd name="T39" fmla="*/ 447675 h 284"/>
              <a:gd name="T40" fmla="*/ 28575 w 400"/>
              <a:gd name="T41" fmla="*/ 442913 h 284"/>
              <a:gd name="T42" fmla="*/ 0 w 400"/>
              <a:gd name="T43" fmla="*/ 441325 h 2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0"/>
              <a:gd name="T67" fmla="*/ 0 h 284"/>
              <a:gd name="T68" fmla="*/ 400 w 400"/>
              <a:gd name="T69" fmla="*/ 284 h 2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0" h="284">
                <a:moveTo>
                  <a:pt x="0" y="278"/>
                </a:moveTo>
                <a:lnTo>
                  <a:pt x="10" y="261"/>
                </a:lnTo>
                <a:cubicBezTo>
                  <a:pt x="27" y="244"/>
                  <a:pt x="82" y="192"/>
                  <a:pt x="102" y="177"/>
                </a:cubicBezTo>
                <a:cubicBezTo>
                  <a:pt x="122" y="162"/>
                  <a:pt x="119" y="177"/>
                  <a:pt x="129" y="168"/>
                </a:cubicBezTo>
                <a:cubicBezTo>
                  <a:pt x="139" y="159"/>
                  <a:pt x="158" y="137"/>
                  <a:pt x="165" y="123"/>
                </a:cubicBezTo>
                <a:cubicBezTo>
                  <a:pt x="172" y="109"/>
                  <a:pt x="158" y="101"/>
                  <a:pt x="169" y="83"/>
                </a:cubicBezTo>
                <a:cubicBezTo>
                  <a:pt x="180" y="65"/>
                  <a:pt x="210" y="30"/>
                  <a:pt x="229" y="17"/>
                </a:cubicBezTo>
                <a:cubicBezTo>
                  <a:pt x="248" y="4"/>
                  <a:pt x="257" y="0"/>
                  <a:pt x="285" y="2"/>
                </a:cubicBezTo>
                <a:cubicBezTo>
                  <a:pt x="313" y="4"/>
                  <a:pt x="394" y="22"/>
                  <a:pt x="397" y="27"/>
                </a:cubicBezTo>
                <a:cubicBezTo>
                  <a:pt x="400" y="32"/>
                  <a:pt x="330" y="26"/>
                  <a:pt x="304" y="32"/>
                </a:cubicBezTo>
                <a:cubicBezTo>
                  <a:pt x="278" y="38"/>
                  <a:pt x="250" y="49"/>
                  <a:pt x="243" y="62"/>
                </a:cubicBezTo>
                <a:cubicBezTo>
                  <a:pt x="236" y="75"/>
                  <a:pt x="254" y="99"/>
                  <a:pt x="262" y="108"/>
                </a:cubicBezTo>
                <a:cubicBezTo>
                  <a:pt x="270" y="117"/>
                  <a:pt x="289" y="112"/>
                  <a:pt x="291" y="119"/>
                </a:cubicBezTo>
                <a:cubicBezTo>
                  <a:pt x="293" y="126"/>
                  <a:pt x="278" y="138"/>
                  <a:pt x="274" y="153"/>
                </a:cubicBezTo>
                <a:cubicBezTo>
                  <a:pt x="270" y="168"/>
                  <a:pt x="260" y="192"/>
                  <a:pt x="265" y="210"/>
                </a:cubicBezTo>
                <a:cubicBezTo>
                  <a:pt x="270" y="228"/>
                  <a:pt x="312" y="257"/>
                  <a:pt x="306" y="261"/>
                </a:cubicBezTo>
                <a:cubicBezTo>
                  <a:pt x="300" y="265"/>
                  <a:pt x="245" y="233"/>
                  <a:pt x="226" y="234"/>
                </a:cubicBezTo>
                <a:cubicBezTo>
                  <a:pt x="207" y="235"/>
                  <a:pt x="211" y="261"/>
                  <a:pt x="193" y="266"/>
                </a:cubicBezTo>
                <a:cubicBezTo>
                  <a:pt x="175" y="271"/>
                  <a:pt x="140" y="261"/>
                  <a:pt x="115" y="264"/>
                </a:cubicBezTo>
                <a:cubicBezTo>
                  <a:pt x="90" y="267"/>
                  <a:pt x="62" y="280"/>
                  <a:pt x="46" y="282"/>
                </a:cubicBezTo>
                <a:cubicBezTo>
                  <a:pt x="30" y="284"/>
                  <a:pt x="26" y="280"/>
                  <a:pt x="18" y="279"/>
                </a:cubicBezTo>
                <a:lnTo>
                  <a:pt x="0" y="278"/>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8249" name="Freeform 57"/>
          <p:cNvSpPr>
            <a:spLocks/>
          </p:cNvSpPr>
          <p:nvPr/>
        </p:nvSpPr>
        <p:spPr bwMode="auto">
          <a:xfrm>
            <a:off x="4783138" y="1966913"/>
            <a:ext cx="528637" cy="889000"/>
          </a:xfrm>
          <a:custGeom>
            <a:avLst/>
            <a:gdLst>
              <a:gd name="T0" fmla="*/ 492125 w 333"/>
              <a:gd name="T1" fmla="*/ 219075 h 560"/>
              <a:gd name="T2" fmla="*/ 434975 w 333"/>
              <a:gd name="T3" fmla="*/ 93662 h 560"/>
              <a:gd name="T4" fmla="*/ 407987 w 333"/>
              <a:gd name="T5" fmla="*/ 103188 h 560"/>
              <a:gd name="T6" fmla="*/ 374650 w 333"/>
              <a:gd name="T7" fmla="*/ 74612 h 560"/>
              <a:gd name="T8" fmla="*/ 336550 w 333"/>
              <a:gd name="T9" fmla="*/ 74612 h 560"/>
              <a:gd name="T10" fmla="*/ 296862 w 333"/>
              <a:gd name="T11" fmla="*/ 33337 h 560"/>
              <a:gd name="T12" fmla="*/ 292100 w 333"/>
              <a:gd name="T13" fmla="*/ 4762 h 560"/>
              <a:gd name="T14" fmla="*/ 192087 w 333"/>
              <a:gd name="T15" fmla="*/ 7937 h 560"/>
              <a:gd name="T16" fmla="*/ 188912 w 333"/>
              <a:gd name="T17" fmla="*/ 55563 h 560"/>
              <a:gd name="T18" fmla="*/ 149225 w 333"/>
              <a:gd name="T19" fmla="*/ 60325 h 560"/>
              <a:gd name="T20" fmla="*/ 115887 w 333"/>
              <a:gd name="T21" fmla="*/ 46037 h 560"/>
              <a:gd name="T22" fmla="*/ 69850 w 333"/>
              <a:gd name="T23" fmla="*/ 85725 h 560"/>
              <a:gd name="T24" fmla="*/ 20637 w 333"/>
              <a:gd name="T25" fmla="*/ 80962 h 560"/>
              <a:gd name="T26" fmla="*/ 1587 w 333"/>
              <a:gd name="T27" fmla="*/ 104775 h 560"/>
              <a:gd name="T28" fmla="*/ 17462 w 333"/>
              <a:gd name="T29" fmla="*/ 341312 h 560"/>
              <a:gd name="T30" fmla="*/ 107950 w 333"/>
              <a:gd name="T31" fmla="*/ 409575 h 560"/>
              <a:gd name="T32" fmla="*/ 96837 w 333"/>
              <a:gd name="T33" fmla="*/ 503237 h 560"/>
              <a:gd name="T34" fmla="*/ 49212 w 333"/>
              <a:gd name="T35" fmla="*/ 573087 h 560"/>
              <a:gd name="T36" fmla="*/ 103187 w 333"/>
              <a:gd name="T37" fmla="*/ 693737 h 560"/>
              <a:gd name="T38" fmla="*/ 146050 w 333"/>
              <a:gd name="T39" fmla="*/ 685800 h 560"/>
              <a:gd name="T40" fmla="*/ 160337 w 333"/>
              <a:gd name="T41" fmla="*/ 704850 h 560"/>
              <a:gd name="T42" fmla="*/ 125412 w 333"/>
              <a:gd name="T43" fmla="*/ 750887 h 560"/>
              <a:gd name="T44" fmla="*/ 146050 w 333"/>
              <a:gd name="T45" fmla="*/ 833438 h 560"/>
              <a:gd name="T46" fmla="*/ 160337 w 333"/>
              <a:gd name="T47" fmla="*/ 852488 h 560"/>
              <a:gd name="T48" fmla="*/ 222250 w 333"/>
              <a:gd name="T49" fmla="*/ 889000 h 560"/>
              <a:gd name="T50" fmla="*/ 492125 w 333"/>
              <a:gd name="T51" fmla="*/ 855663 h 560"/>
              <a:gd name="T52" fmla="*/ 479425 w 333"/>
              <a:gd name="T53" fmla="*/ 828675 h 560"/>
              <a:gd name="T54" fmla="*/ 479425 w 333"/>
              <a:gd name="T55" fmla="*/ 808037 h 560"/>
              <a:gd name="T56" fmla="*/ 498475 w 333"/>
              <a:gd name="T57" fmla="*/ 769937 h 560"/>
              <a:gd name="T58" fmla="*/ 493712 w 333"/>
              <a:gd name="T59" fmla="*/ 614362 h 560"/>
              <a:gd name="T60" fmla="*/ 473075 w 333"/>
              <a:gd name="T61" fmla="*/ 581025 h 560"/>
              <a:gd name="T62" fmla="*/ 492125 w 333"/>
              <a:gd name="T63" fmla="*/ 512762 h 560"/>
              <a:gd name="T64" fmla="*/ 446087 w 333"/>
              <a:gd name="T65" fmla="*/ 428625 h 560"/>
              <a:gd name="T66" fmla="*/ 520700 w 333"/>
              <a:gd name="T67" fmla="*/ 276225 h 560"/>
              <a:gd name="T68" fmla="*/ 492125 w 333"/>
              <a:gd name="T69" fmla="*/ 219075 h 5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3"/>
              <a:gd name="T106" fmla="*/ 0 h 560"/>
              <a:gd name="T107" fmla="*/ 333 w 333"/>
              <a:gd name="T108" fmla="*/ 560 h 5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3" h="560">
                <a:moveTo>
                  <a:pt x="310" y="138"/>
                </a:moveTo>
                <a:cubicBezTo>
                  <a:pt x="304" y="117"/>
                  <a:pt x="283" y="71"/>
                  <a:pt x="274" y="59"/>
                </a:cubicBezTo>
                <a:cubicBezTo>
                  <a:pt x="265" y="47"/>
                  <a:pt x="263" y="67"/>
                  <a:pt x="257" y="65"/>
                </a:cubicBezTo>
                <a:cubicBezTo>
                  <a:pt x="251" y="63"/>
                  <a:pt x="243" y="50"/>
                  <a:pt x="236" y="47"/>
                </a:cubicBezTo>
                <a:cubicBezTo>
                  <a:pt x="229" y="44"/>
                  <a:pt x="220" y="51"/>
                  <a:pt x="212" y="47"/>
                </a:cubicBezTo>
                <a:cubicBezTo>
                  <a:pt x="204" y="43"/>
                  <a:pt x="192" y="28"/>
                  <a:pt x="187" y="21"/>
                </a:cubicBezTo>
                <a:cubicBezTo>
                  <a:pt x="182" y="14"/>
                  <a:pt x="195" y="6"/>
                  <a:pt x="184" y="3"/>
                </a:cubicBezTo>
                <a:cubicBezTo>
                  <a:pt x="173" y="0"/>
                  <a:pt x="132" y="0"/>
                  <a:pt x="121" y="5"/>
                </a:cubicBezTo>
                <a:cubicBezTo>
                  <a:pt x="110" y="10"/>
                  <a:pt x="123" y="30"/>
                  <a:pt x="119" y="35"/>
                </a:cubicBezTo>
                <a:cubicBezTo>
                  <a:pt x="115" y="40"/>
                  <a:pt x="102" y="39"/>
                  <a:pt x="94" y="38"/>
                </a:cubicBezTo>
                <a:cubicBezTo>
                  <a:pt x="86" y="37"/>
                  <a:pt x="81" y="26"/>
                  <a:pt x="73" y="29"/>
                </a:cubicBezTo>
                <a:cubicBezTo>
                  <a:pt x="65" y="32"/>
                  <a:pt x="54" y="50"/>
                  <a:pt x="44" y="54"/>
                </a:cubicBezTo>
                <a:cubicBezTo>
                  <a:pt x="34" y="58"/>
                  <a:pt x="20" y="49"/>
                  <a:pt x="13" y="51"/>
                </a:cubicBezTo>
                <a:lnTo>
                  <a:pt x="1" y="66"/>
                </a:lnTo>
                <a:cubicBezTo>
                  <a:pt x="1" y="93"/>
                  <a:pt x="0" y="183"/>
                  <a:pt x="11" y="215"/>
                </a:cubicBezTo>
                <a:cubicBezTo>
                  <a:pt x="22" y="247"/>
                  <a:pt x="60" y="241"/>
                  <a:pt x="68" y="258"/>
                </a:cubicBezTo>
                <a:cubicBezTo>
                  <a:pt x="76" y="275"/>
                  <a:pt x="67" y="300"/>
                  <a:pt x="61" y="317"/>
                </a:cubicBezTo>
                <a:cubicBezTo>
                  <a:pt x="55" y="334"/>
                  <a:pt x="30" y="341"/>
                  <a:pt x="31" y="361"/>
                </a:cubicBezTo>
                <a:cubicBezTo>
                  <a:pt x="32" y="381"/>
                  <a:pt x="55" y="425"/>
                  <a:pt x="65" y="437"/>
                </a:cubicBezTo>
                <a:cubicBezTo>
                  <a:pt x="75" y="449"/>
                  <a:pt x="86" y="431"/>
                  <a:pt x="92" y="432"/>
                </a:cubicBezTo>
                <a:cubicBezTo>
                  <a:pt x="98" y="433"/>
                  <a:pt x="103" y="437"/>
                  <a:pt x="101" y="444"/>
                </a:cubicBezTo>
                <a:cubicBezTo>
                  <a:pt x="99" y="451"/>
                  <a:pt x="80" y="460"/>
                  <a:pt x="79" y="473"/>
                </a:cubicBezTo>
                <a:cubicBezTo>
                  <a:pt x="78" y="486"/>
                  <a:pt x="88" y="514"/>
                  <a:pt x="92" y="525"/>
                </a:cubicBezTo>
                <a:lnTo>
                  <a:pt x="101" y="537"/>
                </a:lnTo>
                <a:cubicBezTo>
                  <a:pt x="109" y="543"/>
                  <a:pt x="105" y="560"/>
                  <a:pt x="140" y="560"/>
                </a:cubicBezTo>
                <a:cubicBezTo>
                  <a:pt x="175" y="560"/>
                  <a:pt x="283" y="545"/>
                  <a:pt x="310" y="539"/>
                </a:cubicBezTo>
                <a:lnTo>
                  <a:pt x="302" y="522"/>
                </a:lnTo>
                <a:cubicBezTo>
                  <a:pt x="301" y="517"/>
                  <a:pt x="300" y="515"/>
                  <a:pt x="302" y="509"/>
                </a:cubicBezTo>
                <a:cubicBezTo>
                  <a:pt x="304" y="503"/>
                  <a:pt x="313" y="505"/>
                  <a:pt x="314" y="485"/>
                </a:cubicBezTo>
                <a:cubicBezTo>
                  <a:pt x="315" y="465"/>
                  <a:pt x="314" y="407"/>
                  <a:pt x="311" y="387"/>
                </a:cubicBezTo>
                <a:cubicBezTo>
                  <a:pt x="308" y="367"/>
                  <a:pt x="298" y="377"/>
                  <a:pt x="298" y="366"/>
                </a:cubicBezTo>
                <a:cubicBezTo>
                  <a:pt x="298" y="355"/>
                  <a:pt x="313" y="339"/>
                  <a:pt x="310" y="323"/>
                </a:cubicBezTo>
                <a:cubicBezTo>
                  <a:pt x="307" y="307"/>
                  <a:pt x="278" y="295"/>
                  <a:pt x="281" y="270"/>
                </a:cubicBezTo>
                <a:cubicBezTo>
                  <a:pt x="284" y="245"/>
                  <a:pt x="323" y="196"/>
                  <a:pt x="328" y="174"/>
                </a:cubicBezTo>
                <a:cubicBezTo>
                  <a:pt x="333" y="152"/>
                  <a:pt x="314" y="145"/>
                  <a:pt x="310" y="138"/>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8250" name="Freeform 58"/>
          <p:cNvSpPr>
            <a:spLocks/>
          </p:cNvSpPr>
          <p:nvPr/>
        </p:nvSpPr>
        <p:spPr bwMode="auto">
          <a:xfrm>
            <a:off x="5102225" y="3895725"/>
            <a:ext cx="542925" cy="593725"/>
          </a:xfrm>
          <a:custGeom>
            <a:avLst/>
            <a:gdLst>
              <a:gd name="T0" fmla="*/ 63500 w 342"/>
              <a:gd name="T1" fmla="*/ 342900 h 374"/>
              <a:gd name="T2" fmla="*/ 212725 w 342"/>
              <a:gd name="T3" fmla="*/ 461963 h 374"/>
              <a:gd name="T4" fmla="*/ 320675 w 342"/>
              <a:gd name="T5" fmla="*/ 76200 h 374"/>
              <a:gd name="T6" fmla="*/ 344487 w 342"/>
              <a:gd name="T7" fmla="*/ 7938 h 374"/>
              <a:gd name="T8" fmla="*/ 374650 w 342"/>
              <a:gd name="T9" fmla="*/ 28575 h 374"/>
              <a:gd name="T10" fmla="*/ 454025 w 342"/>
              <a:gd name="T11" fmla="*/ 103188 h 374"/>
              <a:gd name="T12" fmla="*/ 515938 w 342"/>
              <a:gd name="T13" fmla="*/ 193675 h 374"/>
              <a:gd name="T14" fmla="*/ 534988 w 342"/>
              <a:gd name="T15" fmla="*/ 450850 h 374"/>
              <a:gd name="T16" fmla="*/ 463550 w 342"/>
              <a:gd name="T17" fmla="*/ 476250 h 374"/>
              <a:gd name="T18" fmla="*/ 420688 w 342"/>
              <a:gd name="T19" fmla="*/ 522288 h 374"/>
              <a:gd name="T20" fmla="*/ 215900 w 342"/>
              <a:gd name="T21" fmla="*/ 471488 h 374"/>
              <a:gd name="T22" fmla="*/ 169862 w 342"/>
              <a:gd name="T23" fmla="*/ 566738 h 374"/>
              <a:gd name="T24" fmla="*/ 149225 w 342"/>
              <a:gd name="T25" fmla="*/ 593725 h 374"/>
              <a:gd name="T26" fmla="*/ 106363 w 342"/>
              <a:gd name="T27" fmla="*/ 522288 h 374"/>
              <a:gd name="T28" fmla="*/ 12700 w 342"/>
              <a:gd name="T29" fmla="*/ 400050 h 374"/>
              <a:gd name="T30" fmla="*/ 0 w 342"/>
              <a:gd name="T31" fmla="*/ 355600 h 374"/>
              <a:gd name="T32" fmla="*/ 63500 w 342"/>
              <a:gd name="T33" fmla="*/ 342900 h 3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2"/>
              <a:gd name="T52" fmla="*/ 0 h 374"/>
              <a:gd name="T53" fmla="*/ 342 w 342"/>
              <a:gd name="T54" fmla="*/ 374 h 3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2" h="374">
                <a:moveTo>
                  <a:pt x="40" y="216"/>
                </a:moveTo>
                <a:cubicBezTo>
                  <a:pt x="62" y="224"/>
                  <a:pt x="107" y="319"/>
                  <a:pt x="134" y="291"/>
                </a:cubicBezTo>
                <a:cubicBezTo>
                  <a:pt x="161" y="263"/>
                  <a:pt x="188" y="96"/>
                  <a:pt x="202" y="48"/>
                </a:cubicBezTo>
                <a:cubicBezTo>
                  <a:pt x="216" y="0"/>
                  <a:pt x="211" y="10"/>
                  <a:pt x="217" y="5"/>
                </a:cubicBezTo>
                <a:lnTo>
                  <a:pt x="236" y="18"/>
                </a:lnTo>
                <a:cubicBezTo>
                  <a:pt x="247" y="28"/>
                  <a:pt x="271" y="48"/>
                  <a:pt x="286" y="65"/>
                </a:cubicBezTo>
                <a:cubicBezTo>
                  <a:pt x="301" y="82"/>
                  <a:pt x="317" y="86"/>
                  <a:pt x="325" y="122"/>
                </a:cubicBezTo>
                <a:cubicBezTo>
                  <a:pt x="333" y="158"/>
                  <a:pt x="342" y="254"/>
                  <a:pt x="337" y="284"/>
                </a:cubicBezTo>
                <a:cubicBezTo>
                  <a:pt x="332" y="314"/>
                  <a:pt x="304" y="292"/>
                  <a:pt x="292" y="300"/>
                </a:cubicBezTo>
                <a:cubicBezTo>
                  <a:pt x="280" y="308"/>
                  <a:pt x="291" y="330"/>
                  <a:pt x="265" y="329"/>
                </a:cubicBezTo>
                <a:cubicBezTo>
                  <a:pt x="239" y="328"/>
                  <a:pt x="162" y="292"/>
                  <a:pt x="136" y="297"/>
                </a:cubicBezTo>
                <a:cubicBezTo>
                  <a:pt x="110" y="302"/>
                  <a:pt x="114" y="344"/>
                  <a:pt x="107" y="357"/>
                </a:cubicBezTo>
                <a:lnTo>
                  <a:pt x="94" y="374"/>
                </a:lnTo>
                <a:cubicBezTo>
                  <a:pt x="87" y="369"/>
                  <a:pt x="81" y="349"/>
                  <a:pt x="67" y="329"/>
                </a:cubicBezTo>
                <a:cubicBezTo>
                  <a:pt x="53" y="309"/>
                  <a:pt x="19" y="270"/>
                  <a:pt x="8" y="252"/>
                </a:cubicBezTo>
                <a:lnTo>
                  <a:pt x="0" y="224"/>
                </a:lnTo>
                <a:cubicBezTo>
                  <a:pt x="5" y="218"/>
                  <a:pt x="32" y="218"/>
                  <a:pt x="40" y="216"/>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8251" name="Freeform 59"/>
          <p:cNvSpPr>
            <a:spLocks/>
          </p:cNvSpPr>
          <p:nvPr/>
        </p:nvSpPr>
        <p:spPr bwMode="auto">
          <a:xfrm>
            <a:off x="3978275" y="3773488"/>
            <a:ext cx="1141413" cy="741362"/>
          </a:xfrm>
          <a:custGeom>
            <a:avLst/>
            <a:gdLst>
              <a:gd name="T0" fmla="*/ 596900 w 719"/>
              <a:gd name="T1" fmla="*/ 646112 h 467"/>
              <a:gd name="T2" fmla="*/ 457200 w 719"/>
              <a:gd name="T3" fmla="*/ 665162 h 467"/>
              <a:gd name="T4" fmla="*/ 344488 w 719"/>
              <a:gd name="T5" fmla="*/ 731837 h 467"/>
              <a:gd name="T6" fmla="*/ 254000 w 719"/>
              <a:gd name="T7" fmla="*/ 679450 h 467"/>
              <a:gd name="T8" fmla="*/ 173038 w 719"/>
              <a:gd name="T9" fmla="*/ 631825 h 467"/>
              <a:gd name="T10" fmla="*/ 84138 w 719"/>
              <a:gd name="T11" fmla="*/ 628650 h 467"/>
              <a:gd name="T12" fmla="*/ 171450 w 719"/>
              <a:gd name="T13" fmla="*/ 538162 h 467"/>
              <a:gd name="T14" fmla="*/ 57150 w 719"/>
              <a:gd name="T15" fmla="*/ 379412 h 467"/>
              <a:gd name="T16" fmla="*/ 44450 w 719"/>
              <a:gd name="T17" fmla="*/ 290512 h 467"/>
              <a:gd name="T18" fmla="*/ 222250 w 719"/>
              <a:gd name="T19" fmla="*/ 250825 h 467"/>
              <a:gd name="T20" fmla="*/ 373063 w 719"/>
              <a:gd name="T21" fmla="*/ 298450 h 467"/>
              <a:gd name="T22" fmla="*/ 446088 w 719"/>
              <a:gd name="T23" fmla="*/ 384175 h 467"/>
              <a:gd name="T24" fmla="*/ 506413 w 719"/>
              <a:gd name="T25" fmla="*/ 231775 h 467"/>
              <a:gd name="T26" fmla="*/ 479425 w 719"/>
              <a:gd name="T27" fmla="*/ 109537 h 467"/>
              <a:gd name="T28" fmla="*/ 617538 w 719"/>
              <a:gd name="T29" fmla="*/ 1587 h 467"/>
              <a:gd name="T30" fmla="*/ 720725 w 719"/>
              <a:gd name="T31" fmla="*/ 196850 h 467"/>
              <a:gd name="T32" fmla="*/ 839788 w 719"/>
              <a:gd name="T33" fmla="*/ 193675 h 467"/>
              <a:gd name="T34" fmla="*/ 955675 w 719"/>
              <a:gd name="T35" fmla="*/ 166687 h 467"/>
              <a:gd name="T36" fmla="*/ 1095375 w 719"/>
              <a:gd name="T37" fmla="*/ 315912 h 467"/>
              <a:gd name="T38" fmla="*/ 1136650 w 719"/>
              <a:gd name="T39" fmla="*/ 430212 h 467"/>
              <a:gd name="T40" fmla="*/ 1063625 w 719"/>
              <a:gd name="T41" fmla="*/ 560387 h 467"/>
              <a:gd name="T42" fmla="*/ 1025525 w 719"/>
              <a:gd name="T43" fmla="*/ 600075 h 467"/>
              <a:gd name="T44" fmla="*/ 1006475 w 719"/>
              <a:gd name="T45" fmla="*/ 519112 h 467"/>
              <a:gd name="T46" fmla="*/ 1003300 w 719"/>
              <a:gd name="T47" fmla="*/ 427037 h 467"/>
              <a:gd name="T48" fmla="*/ 993775 w 719"/>
              <a:gd name="T49" fmla="*/ 381000 h 467"/>
              <a:gd name="T50" fmla="*/ 930275 w 719"/>
              <a:gd name="T51" fmla="*/ 371475 h 467"/>
              <a:gd name="T52" fmla="*/ 873125 w 719"/>
              <a:gd name="T53" fmla="*/ 381000 h 467"/>
              <a:gd name="T54" fmla="*/ 822325 w 719"/>
              <a:gd name="T55" fmla="*/ 412750 h 467"/>
              <a:gd name="T56" fmla="*/ 811213 w 719"/>
              <a:gd name="T57" fmla="*/ 385762 h 467"/>
              <a:gd name="T58" fmla="*/ 773113 w 719"/>
              <a:gd name="T59" fmla="*/ 388937 h 467"/>
              <a:gd name="T60" fmla="*/ 730250 w 719"/>
              <a:gd name="T61" fmla="*/ 403225 h 467"/>
              <a:gd name="T62" fmla="*/ 741363 w 719"/>
              <a:gd name="T63" fmla="*/ 465137 h 467"/>
              <a:gd name="T64" fmla="*/ 784225 w 719"/>
              <a:gd name="T65" fmla="*/ 538162 h 467"/>
              <a:gd name="T66" fmla="*/ 711200 w 719"/>
              <a:gd name="T67" fmla="*/ 527050 h 467"/>
              <a:gd name="T68" fmla="*/ 731838 w 719"/>
              <a:gd name="T69" fmla="*/ 581025 h 4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9"/>
              <a:gd name="T106" fmla="*/ 0 h 467"/>
              <a:gd name="T107" fmla="*/ 719 w 719"/>
              <a:gd name="T108" fmla="*/ 467 h 4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9" h="467">
                <a:moveTo>
                  <a:pt x="432" y="383"/>
                </a:moveTo>
                <a:cubicBezTo>
                  <a:pt x="423" y="387"/>
                  <a:pt x="391" y="402"/>
                  <a:pt x="376" y="407"/>
                </a:cubicBezTo>
                <a:cubicBezTo>
                  <a:pt x="361" y="412"/>
                  <a:pt x="355" y="411"/>
                  <a:pt x="340" y="413"/>
                </a:cubicBezTo>
                <a:cubicBezTo>
                  <a:pt x="325" y="415"/>
                  <a:pt x="307" y="411"/>
                  <a:pt x="288" y="419"/>
                </a:cubicBezTo>
                <a:cubicBezTo>
                  <a:pt x="269" y="427"/>
                  <a:pt x="239" y="453"/>
                  <a:pt x="227" y="460"/>
                </a:cubicBezTo>
                <a:cubicBezTo>
                  <a:pt x="215" y="467"/>
                  <a:pt x="221" y="463"/>
                  <a:pt x="217" y="461"/>
                </a:cubicBezTo>
                <a:lnTo>
                  <a:pt x="202" y="447"/>
                </a:lnTo>
                <a:cubicBezTo>
                  <a:pt x="193" y="442"/>
                  <a:pt x="171" y="435"/>
                  <a:pt x="160" y="428"/>
                </a:cubicBezTo>
                <a:cubicBezTo>
                  <a:pt x="149" y="421"/>
                  <a:pt x="143" y="408"/>
                  <a:pt x="135" y="403"/>
                </a:cubicBezTo>
                <a:cubicBezTo>
                  <a:pt x="127" y="398"/>
                  <a:pt x="118" y="402"/>
                  <a:pt x="109" y="398"/>
                </a:cubicBezTo>
                <a:cubicBezTo>
                  <a:pt x="100" y="394"/>
                  <a:pt x="90" y="377"/>
                  <a:pt x="81" y="377"/>
                </a:cubicBezTo>
                <a:cubicBezTo>
                  <a:pt x="72" y="377"/>
                  <a:pt x="58" y="398"/>
                  <a:pt x="53" y="396"/>
                </a:cubicBezTo>
                <a:cubicBezTo>
                  <a:pt x="48" y="394"/>
                  <a:pt x="43" y="377"/>
                  <a:pt x="52" y="367"/>
                </a:cubicBezTo>
                <a:cubicBezTo>
                  <a:pt x="61" y="357"/>
                  <a:pt x="115" y="352"/>
                  <a:pt x="108" y="339"/>
                </a:cubicBezTo>
                <a:cubicBezTo>
                  <a:pt x="101" y="326"/>
                  <a:pt x="24" y="304"/>
                  <a:pt x="12" y="287"/>
                </a:cubicBezTo>
                <a:cubicBezTo>
                  <a:pt x="0" y="270"/>
                  <a:pt x="37" y="255"/>
                  <a:pt x="36" y="239"/>
                </a:cubicBezTo>
                <a:cubicBezTo>
                  <a:pt x="35" y="223"/>
                  <a:pt x="9" y="202"/>
                  <a:pt x="8" y="193"/>
                </a:cubicBezTo>
                <a:cubicBezTo>
                  <a:pt x="7" y="184"/>
                  <a:pt x="19" y="181"/>
                  <a:pt x="28" y="183"/>
                </a:cubicBezTo>
                <a:cubicBezTo>
                  <a:pt x="37" y="185"/>
                  <a:pt x="43" y="209"/>
                  <a:pt x="62" y="205"/>
                </a:cubicBezTo>
                <a:cubicBezTo>
                  <a:pt x="81" y="201"/>
                  <a:pt x="119" y="164"/>
                  <a:pt x="140" y="158"/>
                </a:cubicBezTo>
                <a:cubicBezTo>
                  <a:pt x="161" y="152"/>
                  <a:pt x="175" y="161"/>
                  <a:pt x="191" y="166"/>
                </a:cubicBezTo>
                <a:cubicBezTo>
                  <a:pt x="207" y="171"/>
                  <a:pt x="224" y="180"/>
                  <a:pt x="235" y="188"/>
                </a:cubicBezTo>
                <a:cubicBezTo>
                  <a:pt x="246" y="196"/>
                  <a:pt x="249" y="206"/>
                  <a:pt x="257" y="215"/>
                </a:cubicBezTo>
                <a:cubicBezTo>
                  <a:pt x="265" y="224"/>
                  <a:pt x="272" y="245"/>
                  <a:pt x="281" y="242"/>
                </a:cubicBezTo>
                <a:cubicBezTo>
                  <a:pt x="290" y="239"/>
                  <a:pt x="305" y="215"/>
                  <a:pt x="311" y="199"/>
                </a:cubicBezTo>
                <a:cubicBezTo>
                  <a:pt x="317" y="183"/>
                  <a:pt x="318" y="162"/>
                  <a:pt x="319" y="146"/>
                </a:cubicBezTo>
                <a:cubicBezTo>
                  <a:pt x="320" y="130"/>
                  <a:pt x="320" y="113"/>
                  <a:pt x="317" y="100"/>
                </a:cubicBezTo>
                <a:cubicBezTo>
                  <a:pt x="314" y="87"/>
                  <a:pt x="295" y="72"/>
                  <a:pt x="302" y="69"/>
                </a:cubicBezTo>
                <a:cubicBezTo>
                  <a:pt x="309" y="66"/>
                  <a:pt x="347" y="94"/>
                  <a:pt x="362" y="83"/>
                </a:cubicBezTo>
                <a:cubicBezTo>
                  <a:pt x="377" y="72"/>
                  <a:pt x="375" y="2"/>
                  <a:pt x="389" y="1"/>
                </a:cubicBezTo>
                <a:cubicBezTo>
                  <a:pt x="403" y="0"/>
                  <a:pt x="437" y="58"/>
                  <a:pt x="448" y="78"/>
                </a:cubicBezTo>
                <a:cubicBezTo>
                  <a:pt x="459" y="98"/>
                  <a:pt x="446" y="114"/>
                  <a:pt x="454" y="124"/>
                </a:cubicBezTo>
                <a:cubicBezTo>
                  <a:pt x="462" y="134"/>
                  <a:pt x="484" y="137"/>
                  <a:pt x="496" y="137"/>
                </a:cubicBezTo>
                <a:cubicBezTo>
                  <a:pt x="508" y="137"/>
                  <a:pt x="518" y="126"/>
                  <a:pt x="529" y="122"/>
                </a:cubicBezTo>
                <a:cubicBezTo>
                  <a:pt x="540" y="118"/>
                  <a:pt x="550" y="115"/>
                  <a:pt x="562" y="112"/>
                </a:cubicBezTo>
                <a:cubicBezTo>
                  <a:pt x="574" y="109"/>
                  <a:pt x="586" y="98"/>
                  <a:pt x="602" y="105"/>
                </a:cubicBezTo>
                <a:cubicBezTo>
                  <a:pt x="618" y="112"/>
                  <a:pt x="646" y="140"/>
                  <a:pt x="660" y="155"/>
                </a:cubicBezTo>
                <a:cubicBezTo>
                  <a:pt x="674" y="170"/>
                  <a:pt x="683" y="188"/>
                  <a:pt x="690" y="199"/>
                </a:cubicBezTo>
                <a:cubicBezTo>
                  <a:pt x="697" y="210"/>
                  <a:pt x="700" y="211"/>
                  <a:pt x="704" y="223"/>
                </a:cubicBezTo>
                <a:cubicBezTo>
                  <a:pt x="708" y="235"/>
                  <a:pt x="719" y="254"/>
                  <a:pt x="716" y="271"/>
                </a:cubicBezTo>
                <a:cubicBezTo>
                  <a:pt x="713" y="288"/>
                  <a:pt x="694" y="312"/>
                  <a:pt x="686" y="326"/>
                </a:cubicBezTo>
                <a:cubicBezTo>
                  <a:pt x="678" y="340"/>
                  <a:pt x="674" y="344"/>
                  <a:pt x="670" y="353"/>
                </a:cubicBezTo>
                <a:cubicBezTo>
                  <a:pt x="666" y="362"/>
                  <a:pt x="666" y="376"/>
                  <a:pt x="662" y="380"/>
                </a:cubicBezTo>
                <a:cubicBezTo>
                  <a:pt x="658" y="384"/>
                  <a:pt x="651" y="383"/>
                  <a:pt x="646" y="378"/>
                </a:cubicBezTo>
                <a:cubicBezTo>
                  <a:pt x="641" y="373"/>
                  <a:pt x="633" y="356"/>
                  <a:pt x="631" y="348"/>
                </a:cubicBezTo>
                <a:cubicBezTo>
                  <a:pt x="629" y="340"/>
                  <a:pt x="637" y="337"/>
                  <a:pt x="634" y="327"/>
                </a:cubicBezTo>
                <a:cubicBezTo>
                  <a:pt x="631" y="317"/>
                  <a:pt x="614" y="298"/>
                  <a:pt x="614" y="288"/>
                </a:cubicBezTo>
                <a:cubicBezTo>
                  <a:pt x="614" y="278"/>
                  <a:pt x="627" y="275"/>
                  <a:pt x="632" y="269"/>
                </a:cubicBezTo>
                <a:cubicBezTo>
                  <a:pt x="637" y="263"/>
                  <a:pt x="644" y="257"/>
                  <a:pt x="643" y="252"/>
                </a:cubicBezTo>
                <a:cubicBezTo>
                  <a:pt x="642" y="247"/>
                  <a:pt x="631" y="245"/>
                  <a:pt x="626" y="240"/>
                </a:cubicBezTo>
                <a:cubicBezTo>
                  <a:pt x="621" y="235"/>
                  <a:pt x="620" y="223"/>
                  <a:pt x="613" y="222"/>
                </a:cubicBezTo>
                <a:cubicBezTo>
                  <a:pt x="606" y="221"/>
                  <a:pt x="594" y="233"/>
                  <a:pt x="586" y="234"/>
                </a:cubicBezTo>
                <a:cubicBezTo>
                  <a:pt x="578" y="235"/>
                  <a:pt x="569" y="226"/>
                  <a:pt x="563" y="227"/>
                </a:cubicBezTo>
                <a:cubicBezTo>
                  <a:pt x="557" y="228"/>
                  <a:pt x="555" y="237"/>
                  <a:pt x="550" y="240"/>
                </a:cubicBezTo>
                <a:cubicBezTo>
                  <a:pt x="545" y="243"/>
                  <a:pt x="540" y="242"/>
                  <a:pt x="535" y="245"/>
                </a:cubicBezTo>
                <a:cubicBezTo>
                  <a:pt x="530" y="248"/>
                  <a:pt x="523" y="257"/>
                  <a:pt x="518" y="260"/>
                </a:cubicBezTo>
                <a:cubicBezTo>
                  <a:pt x="513" y="263"/>
                  <a:pt x="503" y="267"/>
                  <a:pt x="502" y="264"/>
                </a:cubicBezTo>
                <a:cubicBezTo>
                  <a:pt x="501" y="261"/>
                  <a:pt x="511" y="247"/>
                  <a:pt x="511" y="243"/>
                </a:cubicBezTo>
                <a:cubicBezTo>
                  <a:pt x="511" y="239"/>
                  <a:pt x="503" y="237"/>
                  <a:pt x="499" y="237"/>
                </a:cubicBezTo>
                <a:cubicBezTo>
                  <a:pt x="495" y="237"/>
                  <a:pt x="491" y="244"/>
                  <a:pt x="487" y="245"/>
                </a:cubicBezTo>
                <a:cubicBezTo>
                  <a:pt x="483" y="246"/>
                  <a:pt x="477" y="242"/>
                  <a:pt x="473" y="243"/>
                </a:cubicBezTo>
                <a:cubicBezTo>
                  <a:pt x="469" y="244"/>
                  <a:pt x="460" y="248"/>
                  <a:pt x="460" y="254"/>
                </a:cubicBezTo>
                <a:cubicBezTo>
                  <a:pt x="460" y="260"/>
                  <a:pt x="469" y="272"/>
                  <a:pt x="470" y="278"/>
                </a:cubicBezTo>
                <a:cubicBezTo>
                  <a:pt x="471" y="284"/>
                  <a:pt x="465" y="286"/>
                  <a:pt x="467" y="293"/>
                </a:cubicBezTo>
                <a:cubicBezTo>
                  <a:pt x="469" y="300"/>
                  <a:pt x="477" y="312"/>
                  <a:pt x="482" y="320"/>
                </a:cubicBezTo>
                <a:cubicBezTo>
                  <a:pt x="487" y="328"/>
                  <a:pt x="495" y="333"/>
                  <a:pt x="494" y="339"/>
                </a:cubicBezTo>
                <a:cubicBezTo>
                  <a:pt x="493" y="345"/>
                  <a:pt x="484" y="358"/>
                  <a:pt x="476" y="357"/>
                </a:cubicBezTo>
                <a:cubicBezTo>
                  <a:pt x="468" y="356"/>
                  <a:pt x="453" y="333"/>
                  <a:pt x="448" y="332"/>
                </a:cubicBezTo>
                <a:cubicBezTo>
                  <a:pt x="443" y="331"/>
                  <a:pt x="446" y="345"/>
                  <a:pt x="448" y="351"/>
                </a:cubicBezTo>
                <a:cubicBezTo>
                  <a:pt x="450" y="357"/>
                  <a:pt x="464" y="361"/>
                  <a:pt x="461" y="366"/>
                </a:cubicBezTo>
                <a:cubicBezTo>
                  <a:pt x="458" y="371"/>
                  <a:pt x="436" y="380"/>
                  <a:pt x="431" y="383"/>
                </a:cubicBezTo>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7189" name="Freeform 60"/>
          <p:cNvSpPr>
            <a:spLocks/>
          </p:cNvSpPr>
          <p:nvPr/>
        </p:nvSpPr>
        <p:spPr bwMode="auto">
          <a:xfrm>
            <a:off x="3756025" y="2814638"/>
            <a:ext cx="2135188" cy="1695450"/>
          </a:xfrm>
          <a:custGeom>
            <a:avLst/>
            <a:gdLst>
              <a:gd name="T0" fmla="*/ 125413 w 1345"/>
              <a:gd name="T1" fmla="*/ 1685925 h 1068"/>
              <a:gd name="T2" fmla="*/ 190500 w 1345"/>
              <a:gd name="T3" fmla="*/ 1681163 h 1068"/>
              <a:gd name="T4" fmla="*/ 238125 w 1345"/>
              <a:gd name="T5" fmla="*/ 1655763 h 1068"/>
              <a:gd name="T6" fmla="*/ 273050 w 1345"/>
              <a:gd name="T7" fmla="*/ 1600200 h 1068"/>
              <a:gd name="T8" fmla="*/ 296863 w 1345"/>
              <a:gd name="T9" fmla="*/ 1557337 h 1068"/>
              <a:gd name="T10" fmla="*/ 392113 w 1345"/>
              <a:gd name="T11" fmla="*/ 1493837 h 1068"/>
              <a:gd name="T12" fmla="*/ 277813 w 1345"/>
              <a:gd name="T13" fmla="*/ 1338262 h 1068"/>
              <a:gd name="T14" fmla="*/ 271463 w 1345"/>
              <a:gd name="T15" fmla="*/ 1250950 h 1068"/>
              <a:gd name="T16" fmla="*/ 458788 w 1345"/>
              <a:gd name="T17" fmla="*/ 1208087 h 1068"/>
              <a:gd name="T18" fmla="*/ 623888 w 1345"/>
              <a:gd name="T19" fmla="*/ 1300162 h 1068"/>
              <a:gd name="T20" fmla="*/ 700088 w 1345"/>
              <a:gd name="T21" fmla="*/ 1309687 h 1068"/>
              <a:gd name="T22" fmla="*/ 730250 w 1345"/>
              <a:gd name="T23" fmla="*/ 1138237 h 1068"/>
              <a:gd name="T24" fmla="*/ 800100 w 1345"/>
              <a:gd name="T25" fmla="*/ 1089025 h 1068"/>
              <a:gd name="T26" fmla="*/ 935038 w 1345"/>
              <a:gd name="T27" fmla="*/ 1084262 h 1068"/>
              <a:gd name="T28" fmla="*/ 1004888 w 1345"/>
              <a:gd name="T29" fmla="*/ 1176337 h 1068"/>
              <a:gd name="T30" fmla="*/ 1325563 w 1345"/>
              <a:gd name="T31" fmla="*/ 1285875 h 1068"/>
              <a:gd name="T32" fmla="*/ 1349375 w 1345"/>
              <a:gd name="T33" fmla="*/ 1431925 h 1068"/>
              <a:gd name="T34" fmla="*/ 1558925 w 1345"/>
              <a:gd name="T35" fmla="*/ 1547812 h 1068"/>
              <a:gd name="T36" fmla="*/ 1690688 w 1345"/>
              <a:gd name="T37" fmla="*/ 1085850 h 1068"/>
              <a:gd name="T38" fmla="*/ 1643063 w 1345"/>
              <a:gd name="T39" fmla="*/ 1033462 h 1068"/>
              <a:gd name="T40" fmla="*/ 1658938 w 1345"/>
              <a:gd name="T41" fmla="*/ 947737 h 1068"/>
              <a:gd name="T42" fmla="*/ 1690688 w 1345"/>
              <a:gd name="T43" fmla="*/ 704850 h 1068"/>
              <a:gd name="T44" fmla="*/ 1825626 w 1345"/>
              <a:gd name="T45" fmla="*/ 609600 h 1068"/>
              <a:gd name="T46" fmla="*/ 1985963 w 1345"/>
              <a:gd name="T47" fmla="*/ 617537 h 1068"/>
              <a:gd name="T48" fmla="*/ 1995488 w 1345"/>
              <a:gd name="T49" fmla="*/ 312737 h 1068"/>
              <a:gd name="T50" fmla="*/ 1682751 w 1345"/>
              <a:gd name="T51" fmla="*/ 80962 h 1068"/>
              <a:gd name="T52" fmla="*/ 1519238 w 1345"/>
              <a:gd name="T53" fmla="*/ 12700 h 1068"/>
              <a:gd name="T54" fmla="*/ 1228725 w 1345"/>
              <a:gd name="T55" fmla="*/ 38100 h 1068"/>
              <a:gd name="T56" fmla="*/ 1166813 w 1345"/>
              <a:gd name="T57" fmla="*/ 42862 h 1068"/>
              <a:gd name="T58" fmla="*/ 1157288 w 1345"/>
              <a:gd name="T59" fmla="*/ 222250 h 1068"/>
              <a:gd name="T60" fmla="*/ 1290638 w 1345"/>
              <a:gd name="T61" fmla="*/ 328612 h 1068"/>
              <a:gd name="T62" fmla="*/ 1382713 w 1345"/>
              <a:gd name="T63" fmla="*/ 385762 h 1068"/>
              <a:gd name="T64" fmla="*/ 1377950 w 1345"/>
              <a:gd name="T65" fmla="*/ 655637 h 1068"/>
              <a:gd name="T66" fmla="*/ 1392238 w 1345"/>
              <a:gd name="T67" fmla="*/ 893762 h 1068"/>
              <a:gd name="T68" fmla="*/ 1143000 w 1345"/>
              <a:gd name="T69" fmla="*/ 884237 h 1068"/>
              <a:gd name="T70" fmla="*/ 1000125 w 1345"/>
              <a:gd name="T71" fmla="*/ 889000 h 1068"/>
              <a:gd name="T72" fmla="*/ 842963 w 1345"/>
              <a:gd name="T73" fmla="*/ 950912 h 1068"/>
              <a:gd name="T74" fmla="*/ 792163 w 1345"/>
              <a:gd name="T75" fmla="*/ 908050 h 1068"/>
              <a:gd name="T76" fmla="*/ 709613 w 1345"/>
              <a:gd name="T77" fmla="*/ 884237 h 1068"/>
              <a:gd name="T78" fmla="*/ 658813 w 1345"/>
              <a:gd name="T79" fmla="*/ 909637 h 1068"/>
              <a:gd name="T80" fmla="*/ 654050 w 1345"/>
              <a:gd name="T81" fmla="*/ 965200 h 1068"/>
              <a:gd name="T82" fmla="*/ 728663 w 1345"/>
              <a:gd name="T83" fmla="*/ 995362 h 1068"/>
              <a:gd name="T84" fmla="*/ 666750 w 1345"/>
              <a:gd name="T85" fmla="*/ 1079500 h 1068"/>
              <a:gd name="T86" fmla="*/ 509588 w 1345"/>
              <a:gd name="T87" fmla="*/ 1103312 h 1068"/>
              <a:gd name="T88" fmla="*/ 449263 w 1345"/>
              <a:gd name="T89" fmla="*/ 1203325 h 1068"/>
              <a:gd name="T90" fmla="*/ 371475 w 1345"/>
              <a:gd name="T91" fmla="*/ 1193800 h 1068"/>
              <a:gd name="T92" fmla="*/ 363538 w 1345"/>
              <a:gd name="T93" fmla="*/ 1057275 h 1068"/>
              <a:gd name="T94" fmla="*/ 220663 w 1345"/>
              <a:gd name="T95" fmla="*/ 1143000 h 1068"/>
              <a:gd name="T96" fmla="*/ 133350 w 1345"/>
              <a:gd name="T97" fmla="*/ 1152525 h 1068"/>
              <a:gd name="T98" fmla="*/ 114300 w 1345"/>
              <a:gd name="T99" fmla="*/ 1209675 h 1068"/>
              <a:gd name="T100" fmla="*/ 20638 w 1345"/>
              <a:gd name="T101" fmla="*/ 1314450 h 1068"/>
              <a:gd name="T102" fmla="*/ 19050 w 1345"/>
              <a:gd name="T103" fmla="*/ 1366837 h 1068"/>
              <a:gd name="T104" fmla="*/ 30163 w 1345"/>
              <a:gd name="T105" fmla="*/ 1493837 h 1068"/>
              <a:gd name="T106" fmla="*/ 123825 w 1345"/>
              <a:gd name="T107" fmla="*/ 1603375 h 1068"/>
              <a:gd name="T108" fmla="*/ 95250 w 1345"/>
              <a:gd name="T109" fmla="*/ 1695450 h 10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45"/>
              <a:gd name="T166" fmla="*/ 0 h 1068"/>
              <a:gd name="T167" fmla="*/ 1345 w 1345"/>
              <a:gd name="T168" fmla="*/ 1068 h 10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45" h="1068">
                <a:moveTo>
                  <a:pt x="60" y="1068"/>
                </a:moveTo>
                <a:lnTo>
                  <a:pt x="79" y="1062"/>
                </a:lnTo>
                <a:cubicBezTo>
                  <a:pt x="86" y="1060"/>
                  <a:pt x="93" y="1055"/>
                  <a:pt x="100" y="1055"/>
                </a:cubicBezTo>
                <a:cubicBezTo>
                  <a:pt x="107" y="1055"/>
                  <a:pt x="114" y="1060"/>
                  <a:pt x="120" y="1059"/>
                </a:cubicBezTo>
                <a:cubicBezTo>
                  <a:pt x="126" y="1058"/>
                  <a:pt x="130" y="1050"/>
                  <a:pt x="135" y="1047"/>
                </a:cubicBezTo>
                <a:cubicBezTo>
                  <a:pt x="140" y="1044"/>
                  <a:pt x="146" y="1048"/>
                  <a:pt x="150" y="1043"/>
                </a:cubicBezTo>
                <a:cubicBezTo>
                  <a:pt x="154" y="1038"/>
                  <a:pt x="153" y="1022"/>
                  <a:pt x="157" y="1016"/>
                </a:cubicBezTo>
                <a:cubicBezTo>
                  <a:pt x="161" y="1010"/>
                  <a:pt x="166" y="1010"/>
                  <a:pt x="172" y="1008"/>
                </a:cubicBezTo>
                <a:lnTo>
                  <a:pt x="193" y="1002"/>
                </a:lnTo>
                <a:lnTo>
                  <a:pt x="187" y="981"/>
                </a:lnTo>
                <a:cubicBezTo>
                  <a:pt x="188" y="975"/>
                  <a:pt x="186" y="975"/>
                  <a:pt x="196" y="968"/>
                </a:cubicBezTo>
                <a:cubicBezTo>
                  <a:pt x="206" y="961"/>
                  <a:pt x="254" y="954"/>
                  <a:pt x="247" y="941"/>
                </a:cubicBezTo>
                <a:cubicBezTo>
                  <a:pt x="240" y="928"/>
                  <a:pt x="163" y="906"/>
                  <a:pt x="151" y="890"/>
                </a:cubicBezTo>
                <a:cubicBezTo>
                  <a:pt x="139" y="874"/>
                  <a:pt x="176" y="859"/>
                  <a:pt x="175" y="843"/>
                </a:cubicBezTo>
                <a:cubicBezTo>
                  <a:pt x="174" y="827"/>
                  <a:pt x="148" y="804"/>
                  <a:pt x="147" y="795"/>
                </a:cubicBezTo>
                <a:cubicBezTo>
                  <a:pt x="146" y="786"/>
                  <a:pt x="162" y="786"/>
                  <a:pt x="171" y="788"/>
                </a:cubicBezTo>
                <a:cubicBezTo>
                  <a:pt x="180" y="790"/>
                  <a:pt x="182" y="814"/>
                  <a:pt x="202" y="810"/>
                </a:cubicBezTo>
                <a:cubicBezTo>
                  <a:pt x="222" y="806"/>
                  <a:pt x="261" y="764"/>
                  <a:pt x="289" y="761"/>
                </a:cubicBezTo>
                <a:cubicBezTo>
                  <a:pt x="317" y="758"/>
                  <a:pt x="356" y="779"/>
                  <a:pt x="373" y="789"/>
                </a:cubicBezTo>
                <a:cubicBezTo>
                  <a:pt x="390" y="799"/>
                  <a:pt x="385" y="809"/>
                  <a:pt x="393" y="819"/>
                </a:cubicBezTo>
                <a:cubicBezTo>
                  <a:pt x="401" y="829"/>
                  <a:pt x="415" y="847"/>
                  <a:pt x="423" y="848"/>
                </a:cubicBezTo>
                <a:cubicBezTo>
                  <a:pt x="431" y="849"/>
                  <a:pt x="435" y="836"/>
                  <a:pt x="441" y="825"/>
                </a:cubicBezTo>
                <a:cubicBezTo>
                  <a:pt x="447" y="814"/>
                  <a:pt x="454" y="801"/>
                  <a:pt x="457" y="783"/>
                </a:cubicBezTo>
                <a:cubicBezTo>
                  <a:pt x="460" y="765"/>
                  <a:pt x="462" y="735"/>
                  <a:pt x="460" y="717"/>
                </a:cubicBezTo>
                <a:cubicBezTo>
                  <a:pt x="458" y="699"/>
                  <a:pt x="437" y="677"/>
                  <a:pt x="444" y="672"/>
                </a:cubicBezTo>
                <a:cubicBezTo>
                  <a:pt x="451" y="667"/>
                  <a:pt x="490" y="697"/>
                  <a:pt x="504" y="686"/>
                </a:cubicBezTo>
                <a:cubicBezTo>
                  <a:pt x="518" y="675"/>
                  <a:pt x="515" y="603"/>
                  <a:pt x="529" y="603"/>
                </a:cubicBezTo>
                <a:cubicBezTo>
                  <a:pt x="543" y="603"/>
                  <a:pt x="578" y="662"/>
                  <a:pt x="589" y="683"/>
                </a:cubicBezTo>
                <a:cubicBezTo>
                  <a:pt x="600" y="704"/>
                  <a:pt x="587" y="718"/>
                  <a:pt x="594" y="728"/>
                </a:cubicBezTo>
                <a:cubicBezTo>
                  <a:pt x="601" y="738"/>
                  <a:pt x="607" y="744"/>
                  <a:pt x="633" y="741"/>
                </a:cubicBezTo>
                <a:cubicBezTo>
                  <a:pt x="659" y="738"/>
                  <a:pt x="714" y="699"/>
                  <a:pt x="748" y="711"/>
                </a:cubicBezTo>
                <a:cubicBezTo>
                  <a:pt x="782" y="723"/>
                  <a:pt x="817" y="785"/>
                  <a:pt x="835" y="810"/>
                </a:cubicBezTo>
                <a:cubicBezTo>
                  <a:pt x="853" y="835"/>
                  <a:pt x="853" y="845"/>
                  <a:pt x="855" y="860"/>
                </a:cubicBezTo>
                <a:cubicBezTo>
                  <a:pt x="857" y="875"/>
                  <a:pt x="844" y="895"/>
                  <a:pt x="850" y="902"/>
                </a:cubicBezTo>
                <a:cubicBezTo>
                  <a:pt x="856" y="909"/>
                  <a:pt x="867" y="887"/>
                  <a:pt x="889" y="899"/>
                </a:cubicBezTo>
                <a:cubicBezTo>
                  <a:pt x="911" y="911"/>
                  <a:pt x="954" y="1007"/>
                  <a:pt x="982" y="975"/>
                </a:cubicBezTo>
                <a:cubicBezTo>
                  <a:pt x="1010" y="943"/>
                  <a:pt x="1043" y="752"/>
                  <a:pt x="1057" y="704"/>
                </a:cubicBezTo>
                <a:lnTo>
                  <a:pt x="1065" y="684"/>
                </a:lnTo>
                <a:lnTo>
                  <a:pt x="1050" y="672"/>
                </a:lnTo>
                <a:cubicBezTo>
                  <a:pt x="1045" y="667"/>
                  <a:pt x="1039" y="658"/>
                  <a:pt x="1035" y="651"/>
                </a:cubicBezTo>
                <a:cubicBezTo>
                  <a:pt x="1031" y="644"/>
                  <a:pt x="1024" y="639"/>
                  <a:pt x="1026" y="630"/>
                </a:cubicBezTo>
                <a:cubicBezTo>
                  <a:pt x="1028" y="621"/>
                  <a:pt x="1030" y="615"/>
                  <a:pt x="1045" y="597"/>
                </a:cubicBezTo>
                <a:cubicBezTo>
                  <a:pt x="1060" y="579"/>
                  <a:pt x="1113" y="544"/>
                  <a:pt x="1116" y="519"/>
                </a:cubicBezTo>
                <a:cubicBezTo>
                  <a:pt x="1119" y="494"/>
                  <a:pt x="1061" y="459"/>
                  <a:pt x="1065" y="444"/>
                </a:cubicBezTo>
                <a:cubicBezTo>
                  <a:pt x="1069" y="429"/>
                  <a:pt x="1126" y="438"/>
                  <a:pt x="1140" y="428"/>
                </a:cubicBezTo>
                <a:cubicBezTo>
                  <a:pt x="1154" y="418"/>
                  <a:pt x="1139" y="390"/>
                  <a:pt x="1150" y="384"/>
                </a:cubicBezTo>
                <a:cubicBezTo>
                  <a:pt x="1161" y="378"/>
                  <a:pt x="1189" y="389"/>
                  <a:pt x="1206" y="390"/>
                </a:cubicBezTo>
                <a:cubicBezTo>
                  <a:pt x="1223" y="391"/>
                  <a:pt x="1228" y="391"/>
                  <a:pt x="1251" y="389"/>
                </a:cubicBezTo>
                <a:cubicBezTo>
                  <a:pt x="1274" y="387"/>
                  <a:pt x="1343" y="409"/>
                  <a:pt x="1344" y="377"/>
                </a:cubicBezTo>
                <a:cubicBezTo>
                  <a:pt x="1345" y="345"/>
                  <a:pt x="1285" y="242"/>
                  <a:pt x="1257" y="197"/>
                </a:cubicBezTo>
                <a:cubicBezTo>
                  <a:pt x="1229" y="152"/>
                  <a:pt x="1206" y="128"/>
                  <a:pt x="1173" y="104"/>
                </a:cubicBezTo>
                <a:cubicBezTo>
                  <a:pt x="1140" y="80"/>
                  <a:pt x="1089" y="63"/>
                  <a:pt x="1060" y="51"/>
                </a:cubicBezTo>
                <a:cubicBezTo>
                  <a:pt x="1031" y="39"/>
                  <a:pt x="1017" y="37"/>
                  <a:pt x="1000" y="30"/>
                </a:cubicBezTo>
                <a:cubicBezTo>
                  <a:pt x="983" y="23"/>
                  <a:pt x="976" y="10"/>
                  <a:pt x="957" y="8"/>
                </a:cubicBezTo>
                <a:cubicBezTo>
                  <a:pt x="938" y="6"/>
                  <a:pt x="918" y="14"/>
                  <a:pt x="888" y="17"/>
                </a:cubicBezTo>
                <a:cubicBezTo>
                  <a:pt x="858" y="20"/>
                  <a:pt x="798" y="27"/>
                  <a:pt x="774" y="24"/>
                </a:cubicBezTo>
                <a:cubicBezTo>
                  <a:pt x="750" y="21"/>
                  <a:pt x="750" y="0"/>
                  <a:pt x="744" y="0"/>
                </a:cubicBezTo>
                <a:cubicBezTo>
                  <a:pt x="738" y="0"/>
                  <a:pt x="740" y="16"/>
                  <a:pt x="735" y="27"/>
                </a:cubicBezTo>
                <a:cubicBezTo>
                  <a:pt x="730" y="38"/>
                  <a:pt x="713" y="47"/>
                  <a:pt x="712" y="66"/>
                </a:cubicBezTo>
                <a:cubicBezTo>
                  <a:pt x="711" y="85"/>
                  <a:pt x="722" y="124"/>
                  <a:pt x="729" y="140"/>
                </a:cubicBezTo>
                <a:cubicBezTo>
                  <a:pt x="736" y="156"/>
                  <a:pt x="743" y="150"/>
                  <a:pt x="757" y="161"/>
                </a:cubicBezTo>
                <a:cubicBezTo>
                  <a:pt x="771" y="172"/>
                  <a:pt x="803" y="192"/>
                  <a:pt x="813" y="207"/>
                </a:cubicBezTo>
                <a:cubicBezTo>
                  <a:pt x="823" y="222"/>
                  <a:pt x="811" y="245"/>
                  <a:pt x="820" y="251"/>
                </a:cubicBezTo>
                <a:cubicBezTo>
                  <a:pt x="829" y="257"/>
                  <a:pt x="863" y="232"/>
                  <a:pt x="871" y="243"/>
                </a:cubicBezTo>
                <a:cubicBezTo>
                  <a:pt x="879" y="254"/>
                  <a:pt x="870" y="290"/>
                  <a:pt x="870" y="318"/>
                </a:cubicBezTo>
                <a:cubicBezTo>
                  <a:pt x="870" y="346"/>
                  <a:pt x="866" y="390"/>
                  <a:pt x="868" y="413"/>
                </a:cubicBezTo>
                <a:cubicBezTo>
                  <a:pt x="870" y="436"/>
                  <a:pt x="882" y="434"/>
                  <a:pt x="883" y="459"/>
                </a:cubicBezTo>
                <a:cubicBezTo>
                  <a:pt x="884" y="484"/>
                  <a:pt x="900" y="548"/>
                  <a:pt x="877" y="563"/>
                </a:cubicBezTo>
                <a:cubicBezTo>
                  <a:pt x="854" y="578"/>
                  <a:pt x="773" y="552"/>
                  <a:pt x="747" y="551"/>
                </a:cubicBezTo>
                <a:cubicBezTo>
                  <a:pt x="721" y="550"/>
                  <a:pt x="733" y="563"/>
                  <a:pt x="720" y="557"/>
                </a:cubicBezTo>
                <a:cubicBezTo>
                  <a:pt x="707" y="551"/>
                  <a:pt x="685" y="515"/>
                  <a:pt x="670" y="515"/>
                </a:cubicBezTo>
                <a:cubicBezTo>
                  <a:pt x="655" y="515"/>
                  <a:pt x="641" y="559"/>
                  <a:pt x="630" y="560"/>
                </a:cubicBezTo>
                <a:cubicBezTo>
                  <a:pt x="619" y="561"/>
                  <a:pt x="617" y="513"/>
                  <a:pt x="601" y="519"/>
                </a:cubicBezTo>
                <a:cubicBezTo>
                  <a:pt x="585" y="525"/>
                  <a:pt x="544" y="589"/>
                  <a:pt x="531" y="599"/>
                </a:cubicBezTo>
                <a:cubicBezTo>
                  <a:pt x="518" y="609"/>
                  <a:pt x="525" y="582"/>
                  <a:pt x="520" y="578"/>
                </a:cubicBezTo>
                <a:cubicBezTo>
                  <a:pt x="515" y="574"/>
                  <a:pt x="505" y="578"/>
                  <a:pt x="499" y="572"/>
                </a:cubicBezTo>
                <a:cubicBezTo>
                  <a:pt x="493" y="566"/>
                  <a:pt x="492" y="541"/>
                  <a:pt x="483" y="539"/>
                </a:cubicBezTo>
                <a:cubicBezTo>
                  <a:pt x="474" y="537"/>
                  <a:pt x="455" y="555"/>
                  <a:pt x="447" y="557"/>
                </a:cubicBezTo>
                <a:cubicBezTo>
                  <a:pt x="439" y="559"/>
                  <a:pt x="440" y="551"/>
                  <a:pt x="435" y="554"/>
                </a:cubicBezTo>
                <a:cubicBezTo>
                  <a:pt x="430" y="557"/>
                  <a:pt x="421" y="568"/>
                  <a:pt x="415" y="573"/>
                </a:cubicBezTo>
                <a:cubicBezTo>
                  <a:pt x="409" y="578"/>
                  <a:pt x="396" y="579"/>
                  <a:pt x="396" y="585"/>
                </a:cubicBezTo>
                <a:cubicBezTo>
                  <a:pt x="396" y="591"/>
                  <a:pt x="408" y="600"/>
                  <a:pt x="412" y="608"/>
                </a:cubicBezTo>
                <a:cubicBezTo>
                  <a:pt x="416" y="616"/>
                  <a:pt x="413" y="629"/>
                  <a:pt x="421" y="632"/>
                </a:cubicBezTo>
                <a:cubicBezTo>
                  <a:pt x="429" y="635"/>
                  <a:pt x="456" y="621"/>
                  <a:pt x="459" y="627"/>
                </a:cubicBezTo>
                <a:cubicBezTo>
                  <a:pt x="462" y="633"/>
                  <a:pt x="445" y="660"/>
                  <a:pt x="439" y="669"/>
                </a:cubicBezTo>
                <a:cubicBezTo>
                  <a:pt x="433" y="678"/>
                  <a:pt x="425" y="672"/>
                  <a:pt x="420" y="680"/>
                </a:cubicBezTo>
                <a:cubicBezTo>
                  <a:pt x="415" y="688"/>
                  <a:pt x="422" y="715"/>
                  <a:pt x="406" y="717"/>
                </a:cubicBezTo>
                <a:cubicBezTo>
                  <a:pt x="390" y="719"/>
                  <a:pt x="339" y="698"/>
                  <a:pt x="321" y="695"/>
                </a:cubicBezTo>
                <a:cubicBezTo>
                  <a:pt x="303" y="692"/>
                  <a:pt x="301" y="691"/>
                  <a:pt x="295" y="701"/>
                </a:cubicBezTo>
                <a:cubicBezTo>
                  <a:pt x="289" y="711"/>
                  <a:pt x="288" y="751"/>
                  <a:pt x="283" y="758"/>
                </a:cubicBezTo>
                <a:cubicBezTo>
                  <a:pt x="278" y="765"/>
                  <a:pt x="272" y="745"/>
                  <a:pt x="264" y="744"/>
                </a:cubicBezTo>
                <a:cubicBezTo>
                  <a:pt x="256" y="743"/>
                  <a:pt x="237" y="759"/>
                  <a:pt x="234" y="752"/>
                </a:cubicBezTo>
                <a:cubicBezTo>
                  <a:pt x="231" y="745"/>
                  <a:pt x="244" y="715"/>
                  <a:pt x="243" y="701"/>
                </a:cubicBezTo>
                <a:cubicBezTo>
                  <a:pt x="242" y="687"/>
                  <a:pt x="241" y="662"/>
                  <a:pt x="229" y="666"/>
                </a:cubicBezTo>
                <a:cubicBezTo>
                  <a:pt x="217" y="670"/>
                  <a:pt x="184" y="714"/>
                  <a:pt x="169" y="723"/>
                </a:cubicBezTo>
                <a:cubicBezTo>
                  <a:pt x="154" y="732"/>
                  <a:pt x="149" y="720"/>
                  <a:pt x="139" y="720"/>
                </a:cubicBezTo>
                <a:cubicBezTo>
                  <a:pt x="129" y="720"/>
                  <a:pt x="120" y="724"/>
                  <a:pt x="111" y="725"/>
                </a:cubicBezTo>
                <a:cubicBezTo>
                  <a:pt x="102" y="726"/>
                  <a:pt x="89" y="723"/>
                  <a:pt x="84" y="726"/>
                </a:cubicBezTo>
                <a:cubicBezTo>
                  <a:pt x="79" y="729"/>
                  <a:pt x="84" y="735"/>
                  <a:pt x="82" y="741"/>
                </a:cubicBezTo>
                <a:cubicBezTo>
                  <a:pt x="80" y="747"/>
                  <a:pt x="73" y="754"/>
                  <a:pt x="72" y="762"/>
                </a:cubicBezTo>
                <a:cubicBezTo>
                  <a:pt x="71" y="770"/>
                  <a:pt x="88" y="780"/>
                  <a:pt x="78" y="791"/>
                </a:cubicBezTo>
                <a:cubicBezTo>
                  <a:pt x="68" y="802"/>
                  <a:pt x="25" y="819"/>
                  <a:pt x="13" y="828"/>
                </a:cubicBezTo>
                <a:cubicBezTo>
                  <a:pt x="1" y="837"/>
                  <a:pt x="6" y="838"/>
                  <a:pt x="6" y="843"/>
                </a:cubicBezTo>
                <a:cubicBezTo>
                  <a:pt x="6" y="848"/>
                  <a:pt x="7" y="855"/>
                  <a:pt x="12" y="861"/>
                </a:cubicBezTo>
                <a:cubicBezTo>
                  <a:pt x="17" y="867"/>
                  <a:pt x="36" y="866"/>
                  <a:pt x="37" y="879"/>
                </a:cubicBezTo>
                <a:cubicBezTo>
                  <a:pt x="38" y="892"/>
                  <a:pt x="24" y="925"/>
                  <a:pt x="19" y="941"/>
                </a:cubicBezTo>
                <a:cubicBezTo>
                  <a:pt x="14" y="957"/>
                  <a:pt x="0" y="963"/>
                  <a:pt x="10" y="974"/>
                </a:cubicBezTo>
                <a:cubicBezTo>
                  <a:pt x="20" y="985"/>
                  <a:pt x="70" y="998"/>
                  <a:pt x="78" y="1010"/>
                </a:cubicBezTo>
                <a:cubicBezTo>
                  <a:pt x="86" y="1022"/>
                  <a:pt x="64" y="1036"/>
                  <a:pt x="61" y="1046"/>
                </a:cubicBezTo>
                <a:lnTo>
                  <a:pt x="60" y="1068"/>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7190" name="Freeform 61"/>
          <p:cNvSpPr>
            <a:spLocks/>
          </p:cNvSpPr>
          <p:nvPr/>
        </p:nvSpPr>
        <p:spPr bwMode="auto">
          <a:xfrm>
            <a:off x="5111750" y="1914525"/>
            <a:ext cx="87313" cy="115888"/>
          </a:xfrm>
          <a:custGeom>
            <a:avLst/>
            <a:gdLst>
              <a:gd name="T0" fmla="*/ 12700 w 55"/>
              <a:gd name="T1" fmla="*/ 17463 h 73"/>
              <a:gd name="T2" fmla="*/ 36513 w 55"/>
              <a:gd name="T3" fmla="*/ 4763 h 73"/>
              <a:gd name="T4" fmla="*/ 73025 w 55"/>
              <a:gd name="T5" fmla="*/ 42863 h 73"/>
              <a:gd name="T6" fmla="*/ 73025 w 55"/>
              <a:gd name="T7" fmla="*/ 69850 h 73"/>
              <a:gd name="T8" fmla="*/ 87313 w 55"/>
              <a:gd name="T9" fmla="*/ 95250 h 73"/>
              <a:gd name="T10" fmla="*/ 73025 w 55"/>
              <a:gd name="T11" fmla="*/ 112713 h 73"/>
              <a:gd name="T12" fmla="*/ 53975 w 55"/>
              <a:gd name="T13" fmla="*/ 103188 h 73"/>
              <a:gd name="T14" fmla="*/ 30163 w 55"/>
              <a:gd name="T15" fmla="*/ 112713 h 73"/>
              <a:gd name="T16" fmla="*/ 3175 w 55"/>
              <a:gd name="T17" fmla="*/ 80963 h 73"/>
              <a:gd name="T18" fmla="*/ 12700 w 55"/>
              <a:gd name="T19" fmla="*/ 60325 h 73"/>
              <a:gd name="T20" fmla="*/ 36513 w 55"/>
              <a:gd name="T21" fmla="*/ 47625 h 73"/>
              <a:gd name="T22" fmla="*/ 12700 w 55"/>
              <a:gd name="T23" fmla="*/ 17463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73"/>
              <a:gd name="T38" fmla="*/ 55 w 55"/>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73">
                <a:moveTo>
                  <a:pt x="8" y="11"/>
                </a:moveTo>
                <a:cubicBezTo>
                  <a:pt x="9" y="7"/>
                  <a:pt x="17" y="0"/>
                  <a:pt x="23" y="3"/>
                </a:cubicBezTo>
                <a:cubicBezTo>
                  <a:pt x="29" y="6"/>
                  <a:pt x="42" y="20"/>
                  <a:pt x="46" y="27"/>
                </a:cubicBezTo>
                <a:cubicBezTo>
                  <a:pt x="50" y="34"/>
                  <a:pt x="45" y="39"/>
                  <a:pt x="46" y="44"/>
                </a:cubicBezTo>
                <a:cubicBezTo>
                  <a:pt x="47" y="49"/>
                  <a:pt x="55" y="56"/>
                  <a:pt x="55" y="60"/>
                </a:cubicBezTo>
                <a:cubicBezTo>
                  <a:pt x="55" y="64"/>
                  <a:pt x="49" y="70"/>
                  <a:pt x="46" y="71"/>
                </a:cubicBezTo>
                <a:cubicBezTo>
                  <a:pt x="43" y="72"/>
                  <a:pt x="38" y="65"/>
                  <a:pt x="34" y="65"/>
                </a:cubicBezTo>
                <a:cubicBezTo>
                  <a:pt x="30" y="65"/>
                  <a:pt x="24" y="73"/>
                  <a:pt x="19" y="71"/>
                </a:cubicBezTo>
                <a:cubicBezTo>
                  <a:pt x="14" y="69"/>
                  <a:pt x="4" y="56"/>
                  <a:pt x="2" y="51"/>
                </a:cubicBezTo>
                <a:cubicBezTo>
                  <a:pt x="0" y="46"/>
                  <a:pt x="5" y="41"/>
                  <a:pt x="8" y="38"/>
                </a:cubicBezTo>
                <a:cubicBezTo>
                  <a:pt x="11" y="35"/>
                  <a:pt x="23" y="34"/>
                  <a:pt x="23" y="30"/>
                </a:cubicBezTo>
                <a:cubicBezTo>
                  <a:pt x="23" y="26"/>
                  <a:pt x="11" y="15"/>
                  <a:pt x="8" y="11"/>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pic>
        <p:nvPicPr>
          <p:cNvPr id="7191" name="Picture 62" descr="uss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1538" y="1528763"/>
            <a:ext cx="455612"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70" name="Picture 78"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2475" y="2320925"/>
            <a:ext cx="4445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71" name="Picture 79"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9675" y="3533775"/>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72" name="Picture 80"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2588" y="3079750"/>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5" name="Picture 82"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5963" y="1479550"/>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7196" name="Picture 83"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8063" y="463550"/>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8277" name="Picture 85"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5475" y="4543425"/>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0"/>
          <p:cNvGrpSpPr>
            <a:grpSpLocks/>
          </p:cNvGrpSpPr>
          <p:nvPr/>
        </p:nvGrpSpPr>
        <p:grpSpPr bwMode="auto">
          <a:xfrm>
            <a:off x="3760788" y="3465513"/>
            <a:ext cx="220662" cy="149225"/>
            <a:chOff x="1833" y="1895"/>
            <a:chExt cx="139" cy="94"/>
          </a:xfrm>
        </p:grpSpPr>
        <p:pic>
          <p:nvPicPr>
            <p:cNvPr id="7298" name="Picture 91" descr="French fla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3" y="1895"/>
              <a:ext cx="135" cy="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99" name="Rectangle 92"/>
            <p:cNvSpPr>
              <a:spLocks noChangeArrowheads="1"/>
            </p:cNvSpPr>
            <p:nvPr/>
          </p:nvSpPr>
          <p:spPr bwMode="auto">
            <a:xfrm>
              <a:off x="1916" y="1914"/>
              <a:ext cx="56" cy="75"/>
            </a:xfrm>
            <a:prstGeom prst="rect">
              <a:avLst/>
            </a:prstGeom>
            <a:solidFill>
              <a:schemeClr val="bg1"/>
            </a:solidFill>
            <a:ln w="9525">
              <a:solidFill>
                <a:schemeClr val="tx1"/>
              </a:solidFill>
              <a:miter lim="800000"/>
              <a:headEnd/>
              <a:tailEnd/>
            </a:ln>
          </p:spPr>
          <p:txBody>
            <a:bodyPr wrap="none" anchor="ctr"/>
            <a:lstStyle/>
            <a:p>
              <a:pPr algn="ctr"/>
              <a:r>
                <a:rPr lang="en-US" sz="1000" b="1">
                  <a:solidFill>
                    <a:schemeClr val="accent2"/>
                  </a:solidFill>
                </a:rPr>
                <a:t>1</a:t>
              </a:r>
            </a:p>
          </p:txBody>
        </p:sp>
      </p:grpSp>
      <p:sp>
        <p:nvSpPr>
          <p:cNvPr id="7199" name="AutoShape 95"/>
          <p:cNvSpPr>
            <a:spLocks noChangeArrowheads="1"/>
          </p:cNvSpPr>
          <p:nvPr/>
        </p:nvSpPr>
        <p:spPr bwMode="auto">
          <a:xfrm>
            <a:off x="4325938" y="4727575"/>
            <a:ext cx="765175" cy="207963"/>
          </a:xfrm>
          <a:prstGeom prst="roundRect">
            <a:avLst>
              <a:gd name="adj" fmla="val 16667"/>
            </a:avLst>
          </a:prstGeom>
          <a:solidFill>
            <a:schemeClr val="bg1"/>
          </a:solidFill>
          <a:ln w="12700">
            <a:solidFill>
              <a:srgbClr val="000080"/>
            </a:solidFill>
            <a:round/>
            <a:headEnd/>
            <a:tailEnd/>
          </a:ln>
        </p:spPr>
        <p:txBody>
          <a:bodyPr wrap="none" anchor="ctr"/>
          <a:lstStyle/>
          <a:p>
            <a:pPr algn="ctr"/>
            <a:r>
              <a:rPr lang="en-US" sz="800" b="1">
                <a:solidFill>
                  <a:srgbClr val="FF0000"/>
                </a:solidFill>
              </a:rPr>
              <a:t>15</a:t>
            </a:r>
            <a:r>
              <a:rPr lang="en-US" sz="800" b="1" baseline="30000">
                <a:solidFill>
                  <a:srgbClr val="FF0000"/>
                </a:solidFill>
              </a:rPr>
              <a:t>th</a:t>
            </a:r>
            <a:r>
              <a:rPr lang="en-US" sz="800" b="1">
                <a:solidFill>
                  <a:srgbClr val="FF0000"/>
                </a:solidFill>
              </a:rPr>
              <a:t> Army Grp</a:t>
            </a:r>
          </a:p>
          <a:p>
            <a:pPr algn="ctr"/>
            <a:r>
              <a:rPr lang="en-US" sz="600" b="1">
                <a:solidFill>
                  <a:srgbClr val="FF0000"/>
                </a:solidFill>
              </a:rPr>
              <a:t>Clark</a:t>
            </a:r>
          </a:p>
        </p:txBody>
      </p:sp>
      <p:pic>
        <p:nvPicPr>
          <p:cNvPr id="8288" name="Picture 96"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4235450"/>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289" name="Picture 97"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8150" y="4267200"/>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3" name="Group 98"/>
          <p:cNvGrpSpPr>
            <a:grpSpLocks/>
          </p:cNvGrpSpPr>
          <p:nvPr/>
        </p:nvGrpSpPr>
        <p:grpSpPr bwMode="auto">
          <a:xfrm>
            <a:off x="4541838" y="4454525"/>
            <a:ext cx="249237" cy="119063"/>
            <a:chOff x="1602" y="1680"/>
            <a:chExt cx="157" cy="75"/>
          </a:xfrm>
        </p:grpSpPr>
        <p:pic>
          <p:nvPicPr>
            <p:cNvPr id="7296" name="Picture 99" descr="union-jac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2" y="1682"/>
              <a:ext cx="153" cy="7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97" name="Rectangle 100"/>
            <p:cNvSpPr>
              <a:spLocks noChangeArrowheads="1"/>
            </p:cNvSpPr>
            <p:nvPr/>
          </p:nvSpPr>
          <p:spPr bwMode="auto">
            <a:xfrm>
              <a:off x="1703" y="1680"/>
              <a:ext cx="56" cy="75"/>
            </a:xfrm>
            <a:prstGeom prst="rect">
              <a:avLst/>
            </a:prstGeom>
            <a:solidFill>
              <a:schemeClr val="bg1"/>
            </a:solidFill>
            <a:ln w="9525">
              <a:solidFill>
                <a:schemeClr val="tx1"/>
              </a:solidFill>
              <a:miter lim="800000"/>
              <a:headEnd/>
              <a:tailEnd/>
            </a:ln>
          </p:spPr>
          <p:txBody>
            <a:bodyPr wrap="none" anchor="ctr"/>
            <a:lstStyle/>
            <a:p>
              <a:pPr algn="ctr"/>
              <a:r>
                <a:rPr lang="en-US" sz="1000" b="1">
                  <a:solidFill>
                    <a:srgbClr val="FF0000"/>
                  </a:solidFill>
                </a:rPr>
                <a:t>8</a:t>
              </a:r>
            </a:p>
          </p:txBody>
        </p:sp>
      </p:grpSp>
      <p:sp>
        <p:nvSpPr>
          <p:cNvPr id="7203" name="AutoShape 102"/>
          <p:cNvSpPr>
            <a:spLocks noChangeArrowheads="1"/>
          </p:cNvSpPr>
          <p:nvPr/>
        </p:nvSpPr>
        <p:spPr bwMode="auto">
          <a:xfrm>
            <a:off x="2947988" y="3351213"/>
            <a:ext cx="765175" cy="207962"/>
          </a:xfrm>
          <a:prstGeom prst="roundRect">
            <a:avLst>
              <a:gd name="adj" fmla="val 16667"/>
            </a:avLst>
          </a:prstGeom>
          <a:solidFill>
            <a:schemeClr val="bg1"/>
          </a:solidFill>
          <a:ln w="12700">
            <a:solidFill>
              <a:srgbClr val="FF0000"/>
            </a:solidFill>
            <a:round/>
            <a:headEnd/>
            <a:tailEnd/>
          </a:ln>
        </p:spPr>
        <p:txBody>
          <a:bodyPr wrap="none" anchor="ctr"/>
          <a:lstStyle/>
          <a:p>
            <a:pPr algn="ctr"/>
            <a:r>
              <a:rPr lang="en-US" sz="800" b="1">
                <a:solidFill>
                  <a:schemeClr val="accent2"/>
                </a:solidFill>
              </a:rPr>
              <a:t>6</a:t>
            </a:r>
            <a:r>
              <a:rPr lang="en-US" sz="800" b="1" baseline="30000">
                <a:solidFill>
                  <a:schemeClr val="accent2"/>
                </a:solidFill>
              </a:rPr>
              <a:t>th</a:t>
            </a:r>
            <a:r>
              <a:rPr lang="en-US" sz="800" b="1">
                <a:solidFill>
                  <a:schemeClr val="accent2"/>
                </a:solidFill>
              </a:rPr>
              <a:t> Army Grp</a:t>
            </a:r>
          </a:p>
          <a:p>
            <a:pPr algn="ctr"/>
            <a:r>
              <a:rPr lang="en-US" sz="600" b="1">
                <a:solidFill>
                  <a:schemeClr val="accent2"/>
                </a:solidFill>
              </a:rPr>
              <a:t>Devers</a:t>
            </a:r>
          </a:p>
        </p:txBody>
      </p:sp>
      <p:sp>
        <p:nvSpPr>
          <p:cNvPr id="7204" name="Freeform 116"/>
          <p:cNvSpPr>
            <a:spLocks/>
          </p:cNvSpPr>
          <p:nvPr/>
        </p:nvSpPr>
        <p:spPr bwMode="auto">
          <a:xfrm>
            <a:off x="5081588" y="4311650"/>
            <a:ext cx="57150" cy="115888"/>
          </a:xfrm>
          <a:custGeom>
            <a:avLst/>
            <a:gdLst>
              <a:gd name="T0" fmla="*/ 14288 w 36"/>
              <a:gd name="T1" fmla="*/ 0 h 73"/>
              <a:gd name="T2" fmla="*/ 42862 w 36"/>
              <a:gd name="T3" fmla="*/ 53975 h 73"/>
              <a:gd name="T4" fmla="*/ 33337 w 36"/>
              <a:gd name="T5" fmla="*/ 84138 h 73"/>
              <a:gd name="T6" fmla="*/ 55563 w 36"/>
              <a:gd name="T7" fmla="*/ 103188 h 73"/>
              <a:gd name="T8" fmla="*/ 42862 w 36"/>
              <a:gd name="T9" fmla="*/ 111125 h 73"/>
              <a:gd name="T10" fmla="*/ 14288 w 36"/>
              <a:gd name="T11" fmla="*/ 79375 h 73"/>
              <a:gd name="T12" fmla="*/ 0 w 36"/>
              <a:gd name="T13" fmla="*/ 53975 h 73"/>
              <a:gd name="T14" fmla="*/ 14288 w 36"/>
              <a:gd name="T15" fmla="*/ 30163 h 73"/>
              <a:gd name="T16" fmla="*/ 14288 w 36"/>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73"/>
              <a:gd name="T29" fmla="*/ 36 w 36"/>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73">
                <a:moveTo>
                  <a:pt x="9" y="0"/>
                </a:moveTo>
                <a:cubicBezTo>
                  <a:pt x="13" y="0"/>
                  <a:pt x="25" y="25"/>
                  <a:pt x="27" y="34"/>
                </a:cubicBezTo>
                <a:cubicBezTo>
                  <a:pt x="29" y="43"/>
                  <a:pt x="20" y="48"/>
                  <a:pt x="21" y="53"/>
                </a:cubicBezTo>
                <a:cubicBezTo>
                  <a:pt x="22" y="58"/>
                  <a:pt x="34" y="62"/>
                  <a:pt x="35" y="65"/>
                </a:cubicBezTo>
                <a:cubicBezTo>
                  <a:pt x="36" y="68"/>
                  <a:pt x="31" y="73"/>
                  <a:pt x="27" y="70"/>
                </a:cubicBezTo>
                <a:cubicBezTo>
                  <a:pt x="23" y="67"/>
                  <a:pt x="13" y="56"/>
                  <a:pt x="9" y="50"/>
                </a:cubicBezTo>
                <a:cubicBezTo>
                  <a:pt x="5" y="44"/>
                  <a:pt x="0" y="39"/>
                  <a:pt x="0" y="34"/>
                </a:cubicBezTo>
                <a:cubicBezTo>
                  <a:pt x="0" y="29"/>
                  <a:pt x="8" y="25"/>
                  <a:pt x="9" y="19"/>
                </a:cubicBezTo>
                <a:cubicBezTo>
                  <a:pt x="10" y="13"/>
                  <a:pt x="9" y="4"/>
                  <a:pt x="9" y="0"/>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7205" name="Freeform 117"/>
          <p:cNvSpPr>
            <a:spLocks/>
          </p:cNvSpPr>
          <p:nvPr/>
        </p:nvSpPr>
        <p:spPr bwMode="auto">
          <a:xfrm>
            <a:off x="5151438" y="4410075"/>
            <a:ext cx="80962" cy="90488"/>
          </a:xfrm>
          <a:custGeom>
            <a:avLst/>
            <a:gdLst>
              <a:gd name="T0" fmla="*/ 20637 w 51"/>
              <a:gd name="T1" fmla="*/ 1588 h 57"/>
              <a:gd name="T2" fmla="*/ 44450 w 51"/>
              <a:gd name="T3" fmla="*/ 28575 h 57"/>
              <a:gd name="T4" fmla="*/ 47625 w 51"/>
              <a:gd name="T5" fmla="*/ 50800 h 57"/>
              <a:gd name="T6" fmla="*/ 71437 w 51"/>
              <a:gd name="T7" fmla="*/ 66675 h 57"/>
              <a:gd name="T8" fmla="*/ 76200 w 51"/>
              <a:gd name="T9" fmla="*/ 90488 h 57"/>
              <a:gd name="T10" fmla="*/ 42862 w 51"/>
              <a:gd name="T11" fmla="*/ 69850 h 57"/>
              <a:gd name="T12" fmla="*/ 23812 w 51"/>
              <a:gd name="T13" fmla="*/ 50800 h 57"/>
              <a:gd name="T14" fmla="*/ 23812 w 51"/>
              <a:gd name="T15" fmla="*/ 28575 h 57"/>
              <a:gd name="T16" fmla="*/ 0 w 51"/>
              <a:gd name="T17" fmla="*/ 12700 h 57"/>
              <a:gd name="T18" fmla="*/ 20637 w 51"/>
              <a:gd name="T19" fmla="*/ 1588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57"/>
              <a:gd name="T32" fmla="*/ 51 w 51"/>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57">
                <a:moveTo>
                  <a:pt x="13" y="1"/>
                </a:moveTo>
                <a:cubicBezTo>
                  <a:pt x="18" y="3"/>
                  <a:pt x="25" y="13"/>
                  <a:pt x="28" y="18"/>
                </a:cubicBezTo>
                <a:cubicBezTo>
                  <a:pt x="31" y="23"/>
                  <a:pt x="27" y="28"/>
                  <a:pt x="30" y="32"/>
                </a:cubicBezTo>
                <a:cubicBezTo>
                  <a:pt x="33" y="36"/>
                  <a:pt x="42" y="38"/>
                  <a:pt x="45" y="42"/>
                </a:cubicBezTo>
                <a:cubicBezTo>
                  <a:pt x="48" y="46"/>
                  <a:pt x="51" y="57"/>
                  <a:pt x="48" y="57"/>
                </a:cubicBezTo>
                <a:cubicBezTo>
                  <a:pt x="45" y="57"/>
                  <a:pt x="32" y="48"/>
                  <a:pt x="27" y="44"/>
                </a:cubicBezTo>
                <a:cubicBezTo>
                  <a:pt x="22" y="40"/>
                  <a:pt x="17" y="36"/>
                  <a:pt x="15" y="32"/>
                </a:cubicBezTo>
                <a:cubicBezTo>
                  <a:pt x="13" y="28"/>
                  <a:pt x="17" y="22"/>
                  <a:pt x="15" y="18"/>
                </a:cubicBezTo>
                <a:cubicBezTo>
                  <a:pt x="13" y="14"/>
                  <a:pt x="0" y="11"/>
                  <a:pt x="0" y="8"/>
                </a:cubicBezTo>
                <a:cubicBezTo>
                  <a:pt x="0" y="5"/>
                  <a:pt x="10" y="0"/>
                  <a:pt x="13" y="1"/>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7206" name="Freeform 118"/>
          <p:cNvSpPr>
            <a:spLocks/>
          </p:cNvSpPr>
          <p:nvPr/>
        </p:nvSpPr>
        <p:spPr bwMode="auto">
          <a:xfrm>
            <a:off x="5092700" y="4432300"/>
            <a:ext cx="44450" cy="44450"/>
          </a:xfrm>
          <a:custGeom>
            <a:avLst/>
            <a:gdLst>
              <a:gd name="T0" fmla="*/ 1588 w 28"/>
              <a:gd name="T1" fmla="*/ 1588 h 28"/>
              <a:gd name="T2" fmla="*/ 39688 w 28"/>
              <a:gd name="T3" fmla="*/ 23812 h 28"/>
              <a:gd name="T4" fmla="*/ 25400 w 28"/>
              <a:gd name="T5" fmla="*/ 44450 h 28"/>
              <a:gd name="T6" fmla="*/ 3175 w 28"/>
              <a:gd name="T7" fmla="*/ 28575 h 28"/>
              <a:gd name="T8" fmla="*/ 1588 w 28"/>
              <a:gd name="T9" fmla="*/ 1588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1" y="1"/>
                </a:moveTo>
                <a:cubicBezTo>
                  <a:pt x="5" y="0"/>
                  <a:pt x="23" y="11"/>
                  <a:pt x="25" y="15"/>
                </a:cubicBezTo>
                <a:cubicBezTo>
                  <a:pt x="28" y="20"/>
                  <a:pt x="20" y="28"/>
                  <a:pt x="16" y="28"/>
                </a:cubicBezTo>
                <a:cubicBezTo>
                  <a:pt x="12" y="28"/>
                  <a:pt x="4" y="22"/>
                  <a:pt x="2" y="18"/>
                </a:cubicBezTo>
                <a:cubicBezTo>
                  <a:pt x="0" y="14"/>
                  <a:pt x="1" y="5"/>
                  <a:pt x="1" y="1"/>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7207" name="Freeform 119"/>
          <p:cNvSpPr>
            <a:spLocks/>
          </p:cNvSpPr>
          <p:nvPr/>
        </p:nvSpPr>
        <p:spPr bwMode="auto">
          <a:xfrm>
            <a:off x="5365750" y="4813300"/>
            <a:ext cx="42863" cy="39688"/>
          </a:xfrm>
          <a:custGeom>
            <a:avLst/>
            <a:gdLst>
              <a:gd name="T0" fmla="*/ 11113 w 27"/>
              <a:gd name="T1" fmla="*/ 0 h 25"/>
              <a:gd name="T2" fmla="*/ 38100 w 27"/>
              <a:gd name="T3" fmla="*/ 19050 h 25"/>
              <a:gd name="T4" fmla="*/ 23813 w 27"/>
              <a:gd name="T5" fmla="*/ 39688 h 25"/>
              <a:gd name="T6" fmla="*/ 1588 w 27"/>
              <a:gd name="T7" fmla="*/ 23813 h 25"/>
              <a:gd name="T8" fmla="*/ 11113 w 27"/>
              <a:gd name="T9" fmla="*/ 0 h 25"/>
              <a:gd name="T10" fmla="*/ 0 60000 65536"/>
              <a:gd name="T11" fmla="*/ 0 60000 65536"/>
              <a:gd name="T12" fmla="*/ 0 60000 65536"/>
              <a:gd name="T13" fmla="*/ 0 60000 65536"/>
              <a:gd name="T14" fmla="*/ 0 60000 65536"/>
              <a:gd name="T15" fmla="*/ 0 w 27"/>
              <a:gd name="T16" fmla="*/ 0 h 25"/>
              <a:gd name="T17" fmla="*/ 27 w 27"/>
              <a:gd name="T18" fmla="*/ 25 h 25"/>
            </a:gdLst>
            <a:ahLst/>
            <a:cxnLst>
              <a:cxn ang="T10">
                <a:pos x="T0" y="T1"/>
              </a:cxn>
              <a:cxn ang="T11">
                <a:pos x="T2" y="T3"/>
              </a:cxn>
              <a:cxn ang="T12">
                <a:pos x="T4" y="T5"/>
              </a:cxn>
              <a:cxn ang="T13">
                <a:pos x="T6" y="T7"/>
              </a:cxn>
              <a:cxn ang="T14">
                <a:pos x="T8" y="T9"/>
              </a:cxn>
            </a:cxnLst>
            <a:rect l="T15" t="T16" r="T17" b="T18"/>
            <a:pathLst>
              <a:path w="27" h="25">
                <a:moveTo>
                  <a:pt x="7" y="0"/>
                </a:moveTo>
                <a:cubicBezTo>
                  <a:pt x="11" y="0"/>
                  <a:pt x="23" y="8"/>
                  <a:pt x="24" y="12"/>
                </a:cubicBezTo>
                <a:cubicBezTo>
                  <a:pt x="27" y="17"/>
                  <a:pt x="19" y="25"/>
                  <a:pt x="15" y="25"/>
                </a:cubicBezTo>
                <a:cubicBezTo>
                  <a:pt x="11" y="25"/>
                  <a:pt x="2" y="19"/>
                  <a:pt x="1" y="15"/>
                </a:cubicBezTo>
                <a:cubicBezTo>
                  <a:pt x="0" y="11"/>
                  <a:pt x="3" y="0"/>
                  <a:pt x="7" y="0"/>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7208" name="Freeform 120"/>
          <p:cNvSpPr>
            <a:spLocks/>
          </p:cNvSpPr>
          <p:nvPr/>
        </p:nvSpPr>
        <p:spPr bwMode="auto">
          <a:xfrm>
            <a:off x="5475288" y="4846638"/>
            <a:ext cx="65087" cy="38100"/>
          </a:xfrm>
          <a:custGeom>
            <a:avLst/>
            <a:gdLst>
              <a:gd name="T0" fmla="*/ 6350 w 41"/>
              <a:gd name="T1" fmla="*/ 0 h 24"/>
              <a:gd name="T2" fmla="*/ 58737 w 41"/>
              <a:gd name="T3" fmla="*/ 20637 h 24"/>
              <a:gd name="T4" fmla="*/ 44450 w 41"/>
              <a:gd name="T5" fmla="*/ 38100 h 24"/>
              <a:gd name="T6" fmla="*/ 19050 w 41"/>
              <a:gd name="T7" fmla="*/ 19050 h 24"/>
              <a:gd name="T8" fmla="*/ 6350 w 41"/>
              <a:gd name="T9" fmla="*/ 0 h 24"/>
              <a:gd name="T10" fmla="*/ 0 60000 65536"/>
              <a:gd name="T11" fmla="*/ 0 60000 65536"/>
              <a:gd name="T12" fmla="*/ 0 60000 65536"/>
              <a:gd name="T13" fmla="*/ 0 60000 65536"/>
              <a:gd name="T14" fmla="*/ 0 60000 65536"/>
              <a:gd name="T15" fmla="*/ 0 w 41"/>
              <a:gd name="T16" fmla="*/ 0 h 24"/>
              <a:gd name="T17" fmla="*/ 41 w 41"/>
              <a:gd name="T18" fmla="*/ 24 h 24"/>
            </a:gdLst>
            <a:ahLst/>
            <a:cxnLst>
              <a:cxn ang="T10">
                <a:pos x="T0" y="T1"/>
              </a:cxn>
              <a:cxn ang="T11">
                <a:pos x="T2" y="T3"/>
              </a:cxn>
              <a:cxn ang="T12">
                <a:pos x="T4" y="T5"/>
              </a:cxn>
              <a:cxn ang="T13">
                <a:pos x="T6" y="T7"/>
              </a:cxn>
              <a:cxn ang="T14">
                <a:pos x="T8" y="T9"/>
              </a:cxn>
            </a:cxnLst>
            <a:rect l="T15" t="T16" r="T17" b="T18"/>
            <a:pathLst>
              <a:path w="41" h="24">
                <a:moveTo>
                  <a:pt x="4" y="0"/>
                </a:moveTo>
                <a:cubicBezTo>
                  <a:pt x="8" y="0"/>
                  <a:pt x="33" y="9"/>
                  <a:pt x="37" y="13"/>
                </a:cubicBezTo>
                <a:cubicBezTo>
                  <a:pt x="41" y="18"/>
                  <a:pt x="32" y="24"/>
                  <a:pt x="28" y="24"/>
                </a:cubicBezTo>
                <a:cubicBezTo>
                  <a:pt x="24" y="24"/>
                  <a:pt x="16" y="16"/>
                  <a:pt x="12" y="12"/>
                </a:cubicBezTo>
                <a:cubicBezTo>
                  <a:pt x="8" y="8"/>
                  <a:pt x="0" y="0"/>
                  <a:pt x="4" y="0"/>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7209" name="Freeform 121"/>
          <p:cNvSpPr>
            <a:spLocks/>
          </p:cNvSpPr>
          <p:nvPr/>
        </p:nvSpPr>
        <p:spPr bwMode="auto">
          <a:xfrm>
            <a:off x="5614988" y="4921250"/>
            <a:ext cx="55562" cy="25400"/>
          </a:xfrm>
          <a:custGeom>
            <a:avLst/>
            <a:gdLst>
              <a:gd name="T0" fmla="*/ 9525 w 35"/>
              <a:gd name="T1" fmla="*/ 1588 h 16"/>
              <a:gd name="T2" fmla="*/ 50800 w 35"/>
              <a:gd name="T3" fmla="*/ 15875 h 16"/>
              <a:gd name="T4" fmla="*/ 26987 w 35"/>
              <a:gd name="T5" fmla="*/ 25400 h 16"/>
              <a:gd name="T6" fmla="*/ 3175 w 35"/>
              <a:gd name="T7" fmla="*/ 20637 h 16"/>
              <a:gd name="T8" fmla="*/ 9525 w 35"/>
              <a:gd name="T9" fmla="*/ 1588 h 16"/>
              <a:gd name="T10" fmla="*/ 0 60000 65536"/>
              <a:gd name="T11" fmla="*/ 0 60000 65536"/>
              <a:gd name="T12" fmla="*/ 0 60000 65536"/>
              <a:gd name="T13" fmla="*/ 0 60000 65536"/>
              <a:gd name="T14" fmla="*/ 0 60000 65536"/>
              <a:gd name="T15" fmla="*/ 0 w 35"/>
              <a:gd name="T16" fmla="*/ 0 h 16"/>
              <a:gd name="T17" fmla="*/ 35 w 35"/>
              <a:gd name="T18" fmla="*/ 16 h 16"/>
            </a:gdLst>
            <a:ahLst/>
            <a:cxnLst>
              <a:cxn ang="T10">
                <a:pos x="T0" y="T1"/>
              </a:cxn>
              <a:cxn ang="T11">
                <a:pos x="T2" y="T3"/>
              </a:cxn>
              <a:cxn ang="T12">
                <a:pos x="T4" y="T5"/>
              </a:cxn>
              <a:cxn ang="T13">
                <a:pos x="T6" y="T7"/>
              </a:cxn>
              <a:cxn ang="T14">
                <a:pos x="T8" y="T9"/>
              </a:cxn>
            </a:cxnLst>
            <a:rect l="T15" t="T16" r="T17" b="T18"/>
            <a:pathLst>
              <a:path w="35" h="16">
                <a:moveTo>
                  <a:pt x="6" y="1"/>
                </a:moveTo>
                <a:cubicBezTo>
                  <a:pt x="11" y="0"/>
                  <a:pt x="30" y="8"/>
                  <a:pt x="32" y="10"/>
                </a:cubicBezTo>
                <a:cubicBezTo>
                  <a:pt x="35" y="13"/>
                  <a:pt x="22" y="16"/>
                  <a:pt x="17" y="16"/>
                </a:cubicBezTo>
                <a:cubicBezTo>
                  <a:pt x="12" y="16"/>
                  <a:pt x="4" y="15"/>
                  <a:pt x="2" y="13"/>
                </a:cubicBezTo>
                <a:cubicBezTo>
                  <a:pt x="0" y="11"/>
                  <a:pt x="1" y="2"/>
                  <a:pt x="6" y="1"/>
                </a:cubicBezTo>
                <a:close/>
              </a:path>
            </a:pathLst>
          </a:custGeom>
          <a:solidFill>
            <a:srgbClr val="FF0000">
              <a:alpha val="30196"/>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pt-PT"/>
          </a:p>
        </p:txBody>
      </p:sp>
      <p:sp>
        <p:nvSpPr>
          <p:cNvPr id="7210" name="AutoShape 128"/>
          <p:cNvSpPr>
            <a:spLocks noChangeArrowheads="1"/>
          </p:cNvSpPr>
          <p:nvPr/>
        </p:nvSpPr>
        <p:spPr bwMode="auto">
          <a:xfrm>
            <a:off x="2478088" y="2554288"/>
            <a:ext cx="765175" cy="207962"/>
          </a:xfrm>
          <a:prstGeom prst="roundRect">
            <a:avLst>
              <a:gd name="adj" fmla="val 16667"/>
            </a:avLst>
          </a:prstGeom>
          <a:solidFill>
            <a:srgbClr val="FF0000"/>
          </a:solidFill>
          <a:ln w="12700">
            <a:solidFill>
              <a:srgbClr val="000080"/>
            </a:solidFill>
            <a:round/>
            <a:headEnd/>
            <a:tailEnd/>
          </a:ln>
        </p:spPr>
        <p:txBody>
          <a:bodyPr wrap="none" anchor="ctr"/>
          <a:lstStyle/>
          <a:p>
            <a:pPr algn="ctr"/>
            <a:r>
              <a:rPr lang="en-US" sz="800" b="1">
                <a:solidFill>
                  <a:schemeClr val="bg1"/>
                </a:solidFill>
              </a:rPr>
              <a:t>21</a:t>
            </a:r>
            <a:r>
              <a:rPr lang="en-US" sz="800" b="1" baseline="30000">
                <a:solidFill>
                  <a:schemeClr val="bg1"/>
                </a:solidFill>
              </a:rPr>
              <a:t>th</a:t>
            </a:r>
            <a:r>
              <a:rPr lang="en-US" sz="800" b="1">
                <a:solidFill>
                  <a:schemeClr val="bg1"/>
                </a:solidFill>
              </a:rPr>
              <a:t> Army Grp</a:t>
            </a:r>
          </a:p>
          <a:p>
            <a:pPr algn="ctr"/>
            <a:r>
              <a:rPr lang="en-US" sz="600" b="1">
                <a:solidFill>
                  <a:schemeClr val="bg1"/>
                </a:solidFill>
              </a:rPr>
              <a:t>Montgomery</a:t>
            </a:r>
          </a:p>
        </p:txBody>
      </p:sp>
      <p:pic>
        <p:nvPicPr>
          <p:cNvPr id="8333" name="Picture 141"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3988" y="2720975"/>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4" name="Group 179"/>
          <p:cNvGrpSpPr>
            <a:grpSpLocks/>
          </p:cNvGrpSpPr>
          <p:nvPr/>
        </p:nvGrpSpPr>
        <p:grpSpPr bwMode="auto">
          <a:xfrm>
            <a:off x="3695700" y="2673350"/>
            <a:ext cx="230188" cy="144463"/>
            <a:chOff x="2343" y="1844"/>
            <a:chExt cx="145" cy="91"/>
          </a:xfrm>
        </p:grpSpPr>
        <p:pic>
          <p:nvPicPr>
            <p:cNvPr id="7294" name="Picture 180" descr="us-flag-stars-top-r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43" y="1844"/>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95" name="Rectangle 181"/>
            <p:cNvSpPr>
              <a:spLocks noChangeArrowheads="1"/>
            </p:cNvSpPr>
            <p:nvPr/>
          </p:nvSpPr>
          <p:spPr bwMode="auto">
            <a:xfrm>
              <a:off x="2432" y="1860"/>
              <a:ext cx="56" cy="75"/>
            </a:xfrm>
            <a:prstGeom prst="rect">
              <a:avLst/>
            </a:prstGeom>
            <a:solidFill>
              <a:schemeClr val="accent2"/>
            </a:solidFill>
            <a:ln w="9525">
              <a:solidFill>
                <a:schemeClr val="tx1"/>
              </a:solidFill>
              <a:miter lim="800000"/>
              <a:headEnd/>
              <a:tailEnd/>
            </a:ln>
          </p:spPr>
          <p:txBody>
            <a:bodyPr wrap="none" anchor="ctr"/>
            <a:lstStyle/>
            <a:p>
              <a:pPr algn="ctr"/>
              <a:r>
                <a:rPr lang="en-US" sz="1000" b="1">
                  <a:solidFill>
                    <a:schemeClr val="bg1"/>
                  </a:solidFill>
                </a:rPr>
                <a:t>9</a:t>
              </a:r>
            </a:p>
          </p:txBody>
        </p:sp>
      </p:grpSp>
      <p:pic>
        <p:nvPicPr>
          <p:cNvPr id="7213" name="Picture 184"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0463" y="1227138"/>
            <a:ext cx="220662"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214" name="Picture 185" descr="uss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75438" y="881063"/>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215" name="Picture 186" descr="uss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42100" y="1438275"/>
            <a:ext cx="233363" cy="115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379" name="Picture 187" descr="uss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70625" y="1538288"/>
            <a:ext cx="233363"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380" name="Picture 188" descr="uss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70650" y="1766888"/>
            <a:ext cx="233363"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381" name="Picture 189" descr="uss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13513" y="2066925"/>
            <a:ext cx="233362" cy="115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382" name="Picture 190"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2013" y="2106613"/>
            <a:ext cx="220662"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383" name="Picture 191" descr="uss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75388" y="2386013"/>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384" name="Picture 192"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2800" y="2738438"/>
            <a:ext cx="220663"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385" name="Picture 193" descr="uss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80163" y="270033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388" name="Picture 196" descr="uss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99225" y="3124200"/>
            <a:ext cx="233363" cy="115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389" name="Picture 197" descr="uss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03950" y="3671888"/>
            <a:ext cx="233363"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390" name="Picture 198" descr="uss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37250" y="4162425"/>
            <a:ext cx="233363" cy="115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391" name="Picture 199"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1338" y="3594100"/>
            <a:ext cx="220662" cy="1317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392" name="Picture 200"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8925" y="3417888"/>
            <a:ext cx="146050" cy="873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5" name="Group 204"/>
          <p:cNvGrpSpPr>
            <a:grpSpLocks/>
          </p:cNvGrpSpPr>
          <p:nvPr/>
        </p:nvGrpSpPr>
        <p:grpSpPr bwMode="auto">
          <a:xfrm>
            <a:off x="3452813" y="2498725"/>
            <a:ext cx="249237" cy="122238"/>
            <a:chOff x="2137" y="1630"/>
            <a:chExt cx="157" cy="77"/>
          </a:xfrm>
        </p:grpSpPr>
        <p:pic>
          <p:nvPicPr>
            <p:cNvPr id="7292" name="Picture 205" descr="[Red Ensign of Canada 1922-1957]">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37" y="1630"/>
              <a:ext cx="154" cy="7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93" name="Rectangle 206"/>
            <p:cNvSpPr>
              <a:spLocks noChangeArrowheads="1"/>
            </p:cNvSpPr>
            <p:nvPr/>
          </p:nvSpPr>
          <p:spPr bwMode="auto">
            <a:xfrm>
              <a:off x="2238" y="1632"/>
              <a:ext cx="56" cy="75"/>
            </a:xfrm>
            <a:prstGeom prst="rect">
              <a:avLst/>
            </a:prstGeom>
            <a:solidFill>
              <a:srgbClr val="FF0000"/>
            </a:solidFill>
            <a:ln w="9525">
              <a:solidFill>
                <a:schemeClr val="tx1"/>
              </a:solidFill>
              <a:miter lim="800000"/>
              <a:headEnd/>
              <a:tailEnd/>
            </a:ln>
          </p:spPr>
          <p:txBody>
            <a:bodyPr wrap="none" anchor="ctr"/>
            <a:lstStyle/>
            <a:p>
              <a:pPr algn="ctr"/>
              <a:r>
                <a:rPr lang="en-US" sz="1000" b="1">
                  <a:solidFill>
                    <a:schemeClr val="bg1"/>
                  </a:solidFill>
                </a:rPr>
                <a:t>1</a:t>
              </a:r>
            </a:p>
          </p:txBody>
        </p:sp>
      </p:grpSp>
      <p:grpSp>
        <p:nvGrpSpPr>
          <p:cNvPr id="6" name="Group 207"/>
          <p:cNvGrpSpPr>
            <a:grpSpLocks/>
          </p:cNvGrpSpPr>
          <p:nvPr/>
        </p:nvGrpSpPr>
        <p:grpSpPr bwMode="auto">
          <a:xfrm>
            <a:off x="3722688" y="2509838"/>
            <a:ext cx="249237" cy="119062"/>
            <a:chOff x="2272" y="1678"/>
            <a:chExt cx="157" cy="75"/>
          </a:xfrm>
        </p:grpSpPr>
        <p:pic>
          <p:nvPicPr>
            <p:cNvPr id="7290" name="Picture 208" descr="union-jac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2" y="1680"/>
              <a:ext cx="153" cy="7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91" name="Rectangle 209"/>
            <p:cNvSpPr>
              <a:spLocks noChangeArrowheads="1"/>
            </p:cNvSpPr>
            <p:nvPr/>
          </p:nvSpPr>
          <p:spPr bwMode="auto">
            <a:xfrm>
              <a:off x="2373" y="1678"/>
              <a:ext cx="56" cy="75"/>
            </a:xfrm>
            <a:prstGeom prst="rect">
              <a:avLst/>
            </a:prstGeom>
            <a:solidFill>
              <a:srgbClr val="FF0000"/>
            </a:solidFill>
            <a:ln w="9525">
              <a:solidFill>
                <a:schemeClr val="tx1"/>
              </a:solidFill>
              <a:miter lim="800000"/>
              <a:headEnd/>
              <a:tailEnd/>
            </a:ln>
          </p:spPr>
          <p:txBody>
            <a:bodyPr wrap="none" anchor="ctr"/>
            <a:lstStyle/>
            <a:p>
              <a:pPr algn="ctr"/>
              <a:r>
                <a:rPr lang="en-US" sz="1000" b="1">
                  <a:solidFill>
                    <a:schemeClr val="bg1"/>
                  </a:solidFill>
                </a:rPr>
                <a:t>2</a:t>
              </a:r>
            </a:p>
          </p:txBody>
        </p:sp>
      </p:grpSp>
      <p:pic>
        <p:nvPicPr>
          <p:cNvPr id="8403" name="Picture 211"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1938" y="2446338"/>
            <a:ext cx="146050" cy="873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231" name="Picture 212"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0150" y="2281238"/>
            <a:ext cx="146050" cy="873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7" name="Group 213"/>
          <p:cNvGrpSpPr>
            <a:grpSpLocks/>
          </p:cNvGrpSpPr>
          <p:nvPr/>
        </p:nvGrpSpPr>
        <p:grpSpPr bwMode="auto">
          <a:xfrm>
            <a:off x="3657600" y="2854325"/>
            <a:ext cx="230188" cy="144463"/>
            <a:chOff x="2317" y="1744"/>
            <a:chExt cx="145" cy="91"/>
          </a:xfrm>
        </p:grpSpPr>
        <p:pic>
          <p:nvPicPr>
            <p:cNvPr id="7288" name="Picture 214" descr="us-flag-stars-top-r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17" y="1744"/>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89" name="Rectangle 215"/>
            <p:cNvSpPr>
              <a:spLocks noChangeArrowheads="1"/>
            </p:cNvSpPr>
            <p:nvPr/>
          </p:nvSpPr>
          <p:spPr bwMode="auto">
            <a:xfrm>
              <a:off x="2406" y="1760"/>
              <a:ext cx="56" cy="75"/>
            </a:xfrm>
            <a:prstGeom prst="rect">
              <a:avLst/>
            </a:prstGeom>
            <a:solidFill>
              <a:srgbClr val="000080"/>
            </a:solidFill>
            <a:ln w="9525">
              <a:solidFill>
                <a:schemeClr val="tx1"/>
              </a:solidFill>
              <a:miter lim="800000"/>
              <a:headEnd/>
              <a:tailEnd/>
            </a:ln>
          </p:spPr>
          <p:txBody>
            <a:bodyPr wrap="none" anchor="ctr"/>
            <a:lstStyle/>
            <a:p>
              <a:pPr algn="ctr"/>
              <a:r>
                <a:rPr lang="en-US" sz="1000" b="1">
                  <a:solidFill>
                    <a:schemeClr val="bg1"/>
                  </a:solidFill>
                </a:rPr>
                <a:t>1</a:t>
              </a:r>
            </a:p>
          </p:txBody>
        </p:sp>
      </p:grpSp>
      <p:sp>
        <p:nvSpPr>
          <p:cNvPr id="7233" name="AutoShape 219"/>
          <p:cNvSpPr>
            <a:spLocks noChangeArrowheads="1"/>
          </p:cNvSpPr>
          <p:nvPr/>
        </p:nvSpPr>
        <p:spPr bwMode="auto">
          <a:xfrm>
            <a:off x="2689225" y="2955925"/>
            <a:ext cx="765175" cy="207963"/>
          </a:xfrm>
          <a:prstGeom prst="roundRect">
            <a:avLst>
              <a:gd name="adj" fmla="val 16667"/>
            </a:avLst>
          </a:prstGeom>
          <a:solidFill>
            <a:srgbClr val="000080"/>
          </a:solidFill>
          <a:ln w="12700">
            <a:solidFill>
              <a:srgbClr val="FF0000"/>
            </a:solidFill>
            <a:round/>
            <a:headEnd/>
            <a:tailEnd/>
          </a:ln>
        </p:spPr>
        <p:txBody>
          <a:bodyPr wrap="none" anchor="ctr"/>
          <a:lstStyle/>
          <a:p>
            <a:pPr algn="ctr"/>
            <a:r>
              <a:rPr lang="en-US" sz="800" b="1">
                <a:solidFill>
                  <a:schemeClr val="bg1"/>
                </a:solidFill>
              </a:rPr>
              <a:t>12</a:t>
            </a:r>
            <a:r>
              <a:rPr lang="en-US" sz="800" b="1" baseline="30000">
                <a:solidFill>
                  <a:schemeClr val="bg1"/>
                </a:solidFill>
              </a:rPr>
              <a:t>th</a:t>
            </a:r>
            <a:r>
              <a:rPr lang="en-US" sz="800" b="1">
                <a:solidFill>
                  <a:schemeClr val="bg1"/>
                </a:solidFill>
              </a:rPr>
              <a:t> Army Grp</a:t>
            </a:r>
          </a:p>
          <a:p>
            <a:pPr algn="ctr"/>
            <a:r>
              <a:rPr lang="en-US" sz="600" b="1">
                <a:solidFill>
                  <a:schemeClr val="bg1"/>
                </a:solidFill>
              </a:rPr>
              <a:t>Bradley</a:t>
            </a:r>
          </a:p>
        </p:txBody>
      </p:sp>
      <p:pic>
        <p:nvPicPr>
          <p:cNvPr id="8412" name="Picture 220"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1800" y="3165475"/>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416" name="Picture 224"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1600" y="2813050"/>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417" name="Picture 225"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3350" y="2847975"/>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418" name="Freeform 226"/>
          <p:cNvSpPr>
            <a:spLocks/>
          </p:cNvSpPr>
          <p:nvPr/>
        </p:nvSpPr>
        <p:spPr bwMode="auto">
          <a:xfrm>
            <a:off x="3552825" y="2559050"/>
            <a:ext cx="350838" cy="325438"/>
          </a:xfrm>
          <a:custGeom>
            <a:avLst/>
            <a:gdLst>
              <a:gd name="T0" fmla="*/ 350838 w 221"/>
              <a:gd name="T1" fmla="*/ 325438 h 205"/>
              <a:gd name="T2" fmla="*/ 169863 w 221"/>
              <a:gd name="T3" fmla="*/ 306388 h 205"/>
              <a:gd name="T4" fmla="*/ 50800 w 221"/>
              <a:gd name="T5" fmla="*/ 207963 h 205"/>
              <a:gd name="T6" fmla="*/ 0 w 221"/>
              <a:gd name="T7" fmla="*/ 0 h 205"/>
              <a:gd name="T8" fmla="*/ 0 60000 65536"/>
              <a:gd name="T9" fmla="*/ 0 60000 65536"/>
              <a:gd name="T10" fmla="*/ 0 60000 65536"/>
              <a:gd name="T11" fmla="*/ 0 60000 65536"/>
              <a:gd name="T12" fmla="*/ 0 w 221"/>
              <a:gd name="T13" fmla="*/ 0 h 205"/>
              <a:gd name="T14" fmla="*/ 221 w 221"/>
              <a:gd name="T15" fmla="*/ 205 h 205"/>
            </a:gdLst>
            <a:ahLst/>
            <a:cxnLst>
              <a:cxn ang="T8">
                <a:pos x="T0" y="T1"/>
              </a:cxn>
              <a:cxn ang="T9">
                <a:pos x="T2" y="T3"/>
              </a:cxn>
              <a:cxn ang="T10">
                <a:pos x="T4" y="T5"/>
              </a:cxn>
              <a:cxn ang="T11">
                <a:pos x="T6" y="T7"/>
              </a:cxn>
            </a:cxnLst>
            <a:rect l="T12" t="T13" r="T14" b="T15"/>
            <a:pathLst>
              <a:path w="221" h="205">
                <a:moveTo>
                  <a:pt x="221" y="205"/>
                </a:moveTo>
                <a:cubicBezTo>
                  <a:pt x="202" y="203"/>
                  <a:pt x="138" y="205"/>
                  <a:pt x="107" y="193"/>
                </a:cubicBezTo>
                <a:cubicBezTo>
                  <a:pt x="76" y="181"/>
                  <a:pt x="50" y="163"/>
                  <a:pt x="32" y="131"/>
                </a:cubicBezTo>
                <a:cubicBezTo>
                  <a:pt x="14" y="99"/>
                  <a:pt x="7" y="27"/>
                  <a:pt x="0"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8419" name="AutoShape 227"/>
          <p:cNvSpPr>
            <a:spLocks noChangeArrowheads="1"/>
          </p:cNvSpPr>
          <p:nvPr/>
        </p:nvSpPr>
        <p:spPr bwMode="auto">
          <a:xfrm>
            <a:off x="3813175" y="277971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grpSp>
        <p:nvGrpSpPr>
          <p:cNvPr id="8" name="Group 236"/>
          <p:cNvGrpSpPr>
            <a:grpSpLocks/>
          </p:cNvGrpSpPr>
          <p:nvPr/>
        </p:nvGrpSpPr>
        <p:grpSpPr bwMode="auto">
          <a:xfrm>
            <a:off x="3694113" y="2673350"/>
            <a:ext cx="230187" cy="144463"/>
            <a:chOff x="2128" y="1400"/>
            <a:chExt cx="145" cy="91"/>
          </a:xfrm>
        </p:grpSpPr>
        <p:pic>
          <p:nvPicPr>
            <p:cNvPr id="7286" name="Picture 229" descr="us-flag-stars-top-r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8" y="1400"/>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87" name="Rectangle 230"/>
            <p:cNvSpPr>
              <a:spLocks noChangeArrowheads="1"/>
            </p:cNvSpPr>
            <p:nvPr/>
          </p:nvSpPr>
          <p:spPr bwMode="auto">
            <a:xfrm>
              <a:off x="2217" y="1416"/>
              <a:ext cx="56" cy="75"/>
            </a:xfrm>
            <a:prstGeom prst="rect">
              <a:avLst/>
            </a:prstGeom>
            <a:solidFill>
              <a:srgbClr val="FF0000"/>
            </a:solidFill>
            <a:ln w="9525">
              <a:solidFill>
                <a:schemeClr val="tx1"/>
              </a:solidFill>
              <a:miter lim="800000"/>
              <a:headEnd/>
              <a:tailEnd/>
            </a:ln>
          </p:spPr>
          <p:txBody>
            <a:bodyPr wrap="none" anchor="ctr"/>
            <a:lstStyle/>
            <a:p>
              <a:pPr algn="ctr"/>
              <a:r>
                <a:rPr lang="en-US" sz="1000" b="1">
                  <a:solidFill>
                    <a:schemeClr val="bg1"/>
                  </a:solidFill>
                </a:rPr>
                <a:t>9</a:t>
              </a:r>
            </a:p>
          </p:txBody>
        </p:sp>
      </p:grpSp>
      <p:grpSp>
        <p:nvGrpSpPr>
          <p:cNvPr id="9" name="Group 233"/>
          <p:cNvGrpSpPr>
            <a:grpSpLocks/>
          </p:cNvGrpSpPr>
          <p:nvPr/>
        </p:nvGrpSpPr>
        <p:grpSpPr bwMode="auto">
          <a:xfrm>
            <a:off x="3482975" y="2733675"/>
            <a:ext cx="230188" cy="144463"/>
            <a:chOff x="1900" y="1496"/>
            <a:chExt cx="145" cy="91"/>
          </a:xfrm>
        </p:grpSpPr>
        <p:pic>
          <p:nvPicPr>
            <p:cNvPr id="7284" name="Picture 231" descr="us-flag-stars-top-r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0" y="1496"/>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85" name="Rectangle 232"/>
            <p:cNvSpPr>
              <a:spLocks noChangeArrowheads="1"/>
            </p:cNvSpPr>
            <p:nvPr/>
          </p:nvSpPr>
          <p:spPr bwMode="auto">
            <a:xfrm>
              <a:off x="1989" y="1512"/>
              <a:ext cx="56" cy="75"/>
            </a:xfrm>
            <a:prstGeom prst="rect">
              <a:avLst/>
            </a:prstGeom>
            <a:solidFill>
              <a:srgbClr val="FF0000"/>
            </a:solidFill>
            <a:ln w="9525">
              <a:solidFill>
                <a:schemeClr val="tx1"/>
              </a:solidFill>
              <a:miter lim="800000"/>
              <a:headEnd/>
              <a:tailEnd/>
            </a:ln>
          </p:spPr>
          <p:txBody>
            <a:bodyPr wrap="none" anchor="ctr"/>
            <a:lstStyle/>
            <a:p>
              <a:pPr algn="ctr"/>
              <a:r>
                <a:rPr lang="en-US" sz="1000" b="1">
                  <a:solidFill>
                    <a:schemeClr val="bg1"/>
                  </a:solidFill>
                </a:rPr>
                <a:t>1</a:t>
              </a:r>
            </a:p>
          </p:txBody>
        </p:sp>
      </p:grpSp>
      <p:pic>
        <p:nvPicPr>
          <p:cNvPr id="8402" name="Picture 210"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8275" y="2881313"/>
            <a:ext cx="146050" cy="873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429" name="Freeform 237"/>
          <p:cNvSpPr>
            <a:spLocks/>
          </p:cNvSpPr>
          <p:nvPr/>
        </p:nvSpPr>
        <p:spPr bwMode="auto">
          <a:xfrm>
            <a:off x="3748088" y="2922588"/>
            <a:ext cx="157162" cy="261937"/>
          </a:xfrm>
          <a:custGeom>
            <a:avLst/>
            <a:gdLst>
              <a:gd name="T0" fmla="*/ 157162 w 99"/>
              <a:gd name="T1" fmla="*/ 261937 h 165"/>
              <a:gd name="T2" fmla="*/ 19050 w 99"/>
              <a:gd name="T3" fmla="*/ 182562 h 165"/>
              <a:gd name="T4" fmla="*/ 46037 w 99"/>
              <a:gd name="T5" fmla="*/ 0 h 165"/>
              <a:gd name="T6" fmla="*/ 0 60000 65536"/>
              <a:gd name="T7" fmla="*/ 0 60000 65536"/>
              <a:gd name="T8" fmla="*/ 0 60000 65536"/>
              <a:gd name="T9" fmla="*/ 0 w 99"/>
              <a:gd name="T10" fmla="*/ 0 h 165"/>
              <a:gd name="T11" fmla="*/ 99 w 99"/>
              <a:gd name="T12" fmla="*/ 165 h 165"/>
            </a:gdLst>
            <a:ahLst/>
            <a:cxnLst>
              <a:cxn ang="T6">
                <a:pos x="T0" y="T1"/>
              </a:cxn>
              <a:cxn ang="T7">
                <a:pos x="T2" y="T3"/>
              </a:cxn>
              <a:cxn ang="T8">
                <a:pos x="T4" y="T5"/>
              </a:cxn>
            </a:cxnLst>
            <a:rect l="T9" t="T10" r="T11" b="T12"/>
            <a:pathLst>
              <a:path w="99" h="165">
                <a:moveTo>
                  <a:pt x="99" y="165"/>
                </a:moveTo>
                <a:cubicBezTo>
                  <a:pt x="85" y="157"/>
                  <a:pt x="24" y="142"/>
                  <a:pt x="12" y="115"/>
                </a:cubicBezTo>
                <a:cubicBezTo>
                  <a:pt x="0" y="88"/>
                  <a:pt x="26" y="24"/>
                  <a:pt x="29" y="0"/>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grpSp>
        <p:nvGrpSpPr>
          <p:cNvPr id="10" name="Group 216"/>
          <p:cNvGrpSpPr>
            <a:grpSpLocks/>
          </p:cNvGrpSpPr>
          <p:nvPr/>
        </p:nvGrpSpPr>
        <p:grpSpPr bwMode="auto">
          <a:xfrm>
            <a:off x="3902075" y="3136900"/>
            <a:ext cx="230188" cy="144463"/>
            <a:chOff x="2385" y="1938"/>
            <a:chExt cx="145" cy="91"/>
          </a:xfrm>
        </p:grpSpPr>
        <p:pic>
          <p:nvPicPr>
            <p:cNvPr id="7282" name="Picture 217" descr="us-flag-stars-top-r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5" y="1938"/>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83" name="Rectangle 218"/>
            <p:cNvSpPr>
              <a:spLocks noChangeArrowheads="1"/>
            </p:cNvSpPr>
            <p:nvPr/>
          </p:nvSpPr>
          <p:spPr bwMode="auto">
            <a:xfrm>
              <a:off x="2474" y="1954"/>
              <a:ext cx="56" cy="75"/>
            </a:xfrm>
            <a:prstGeom prst="rect">
              <a:avLst/>
            </a:prstGeom>
            <a:solidFill>
              <a:schemeClr val="accent2"/>
            </a:solidFill>
            <a:ln w="9525">
              <a:solidFill>
                <a:schemeClr val="tx1"/>
              </a:solidFill>
              <a:miter lim="800000"/>
              <a:headEnd/>
              <a:tailEnd/>
            </a:ln>
          </p:spPr>
          <p:txBody>
            <a:bodyPr wrap="none" anchor="ctr"/>
            <a:lstStyle/>
            <a:p>
              <a:pPr algn="ctr"/>
              <a:r>
                <a:rPr lang="en-US" sz="1000" b="1">
                  <a:solidFill>
                    <a:schemeClr val="bg1"/>
                  </a:solidFill>
                </a:rPr>
                <a:t>3</a:t>
              </a:r>
            </a:p>
          </p:txBody>
        </p:sp>
      </p:grpSp>
      <p:pic>
        <p:nvPicPr>
          <p:cNvPr id="8432" name="Picture 240"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6175" y="2227263"/>
            <a:ext cx="220663"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434" name="Picture 242"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2563" y="2840038"/>
            <a:ext cx="146050" cy="873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435" name="Picture 243"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4313" y="2982913"/>
            <a:ext cx="146050" cy="873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11" name="Group 244"/>
          <p:cNvGrpSpPr>
            <a:grpSpLocks/>
          </p:cNvGrpSpPr>
          <p:nvPr/>
        </p:nvGrpSpPr>
        <p:grpSpPr bwMode="auto">
          <a:xfrm>
            <a:off x="3657600" y="2854325"/>
            <a:ext cx="230188" cy="144463"/>
            <a:chOff x="2317" y="1744"/>
            <a:chExt cx="145" cy="91"/>
          </a:xfrm>
        </p:grpSpPr>
        <p:pic>
          <p:nvPicPr>
            <p:cNvPr id="7280" name="Picture 245" descr="us-flag-stars-top-r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17" y="1744"/>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81" name="Rectangle 246"/>
            <p:cNvSpPr>
              <a:spLocks noChangeArrowheads="1"/>
            </p:cNvSpPr>
            <p:nvPr/>
          </p:nvSpPr>
          <p:spPr bwMode="auto">
            <a:xfrm>
              <a:off x="2406" y="1760"/>
              <a:ext cx="56" cy="75"/>
            </a:xfrm>
            <a:prstGeom prst="rect">
              <a:avLst/>
            </a:prstGeom>
            <a:solidFill>
              <a:srgbClr val="000080"/>
            </a:solidFill>
            <a:ln w="9525">
              <a:solidFill>
                <a:schemeClr val="tx1"/>
              </a:solidFill>
              <a:miter lim="800000"/>
              <a:headEnd/>
              <a:tailEnd/>
            </a:ln>
          </p:spPr>
          <p:txBody>
            <a:bodyPr wrap="none" anchor="ctr"/>
            <a:lstStyle/>
            <a:p>
              <a:pPr algn="ctr"/>
              <a:r>
                <a:rPr lang="en-US" sz="1000" b="1">
                  <a:solidFill>
                    <a:schemeClr val="bg1"/>
                  </a:solidFill>
                </a:rPr>
                <a:t>1</a:t>
              </a:r>
            </a:p>
          </p:txBody>
        </p:sp>
      </p:grpSp>
      <p:sp>
        <p:nvSpPr>
          <p:cNvPr id="8439" name="Freeform 247"/>
          <p:cNvSpPr>
            <a:spLocks/>
          </p:cNvSpPr>
          <p:nvPr/>
        </p:nvSpPr>
        <p:spPr bwMode="auto">
          <a:xfrm>
            <a:off x="4065588" y="2832100"/>
            <a:ext cx="168275" cy="42863"/>
          </a:xfrm>
          <a:custGeom>
            <a:avLst/>
            <a:gdLst>
              <a:gd name="T0" fmla="*/ 0 w 106"/>
              <a:gd name="T1" fmla="*/ 42863 h 27"/>
              <a:gd name="T2" fmla="*/ 58738 w 106"/>
              <a:gd name="T3" fmla="*/ 30163 h 27"/>
              <a:gd name="T4" fmla="*/ 168275 w 106"/>
              <a:gd name="T5" fmla="*/ 0 h 27"/>
              <a:gd name="T6" fmla="*/ 0 60000 65536"/>
              <a:gd name="T7" fmla="*/ 0 60000 65536"/>
              <a:gd name="T8" fmla="*/ 0 60000 65536"/>
              <a:gd name="T9" fmla="*/ 0 w 106"/>
              <a:gd name="T10" fmla="*/ 0 h 27"/>
              <a:gd name="T11" fmla="*/ 106 w 106"/>
              <a:gd name="T12" fmla="*/ 27 h 27"/>
            </a:gdLst>
            <a:ahLst/>
            <a:cxnLst>
              <a:cxn ang="T6">
                <a:pos x="T0" y="T1"/>
              </a:cxn>
              <a:cxn ang="T7">
                <a:pos x="T2" y="T3"/>
              </a:cxn>
              <a:cxn ang="T8">
                <a:pos x="T4" y="T5"/>
              </a:cxn>
            </a:cxnLst>
            <a:rect l="T9" t="T10" r="T11" b="T12"/>
            <a:pathLst>
              <a:path w="106" h="27">
                <a:moveTo>
                  <a:pt x="0" y="27"/>
                </a:moveTo>
                <a:cubicBezTo>
                  <a:pt x="6" y="26"/>
                  <a:pt x="19" y="23"/>
                  <a:pt x="37" y="19"/>
                </a:cubicBezTo>
                <a:cubicBezTo>
                  <a:pt x="55" y="15"/>
                  <a:pt x="92" y="4"/>
                  <a:pt x="106" y="0"/>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8440" name="Freeform 248"/>
          <p:cNvSpPr>
            <a:spLocks/>
          </p:cNvSpPr>
          <p:nvPr/>
        </p:nvSpPr>
        <p:spPr bwMode="auto">
          <a:xfrm>
            <a:off x="4205288" y="2924175"/>
            <a:ext cx="236537" cy="153988"/>
          </a:xfrm>
          <a:custGeom>
            <a:avLst/>
            <a:gdLst>
              <a:gd name="T0" fmla="*/ 0 w 149"/>
              <a:gd name="T1" fmla="*/ 131763 h 97"/>
              <a:gd name="T2" fmla="*/ 88900 w 149"/>
              <a:gd name="T3" fmla="*/ 131763 h 97"/>
              <a:gd name="T4" fmla="*/ 236537 w 149"/>
              <a:gd name="T5" fmla="*/ 0 h 97"/>
              <a:gd name="T6" fmla="*/ 0 60000 65536"/>
              <a:gd name="T7" fmla="*/ 0 60000 65536"/>
              <a:gd name="T8" fmla="*/ 0 60000 65536"/>
              <a:gd name="T9" fmla="*/ 0 w 149"/>
              <a:gd name="T10" fmla="*/ 0 h 97"/>
              <a:gd name="T11" fmla="*/ 149 w 149"/>
              <a:gd name="T12" fmla="*/ 97 h 97"/>
            </a:gdLst>
            <a:ahLst/>
            <a:cxnLst>
              <a:cxn ang="T6">
                <a:pos x="T0" y="T1"/>
              </a:cxn>
              <a:cxn ang="T7">
                <a:pos x="T2" y="T3"/>
              </a:cxn>
              <a:cxn ang="T8">
                <a:pos x="T4" y="T5"/>
              </a:cxn>
            </a:cxnLst>
            <a:rect l="T9" t="T10" r="T11" b="T12"/>
            <a:pathLst>
              <a:path w="149" h="97">
                <a:moveTo>
                  <a:pt x="0" y="83"/>
                </a:moveTo>
                <a:cubicBezTo>
                  <a:pt x="9" y="83"/>
                  <a:pt x="31" y="97"/>
                  <a:pt x="56" y="83"/>
                </a:cubicBezTo>
                <a:cubicBezTo>
                  <a:pt x="81" y="69"/>
                  <a:pt x="130" y="17"/>
                  <a:pt x="149" y="0"/>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8441" name="Freeform 249"/>
          <p:cNvSpPr>
            <a:spLocks/>
          </p:cNvSpPr>
          <p:nvPr/>
        </p:nvSpPr>
        <p:spPr bwMode="auto">
          <a:xfrm>
            <a:off x="4022725" y="2571750"/>
            <a:ext cx="173038" cy="66675"/>
          </a:xfrm>
          <a:custGeom>
            <a:avLst/>
            <a:gdLst>
              <a:gd name="T0" fmla="*/ 0 w 109"/>
              <a:gd name="T1" fmla="*/ 66675 h 42"/>
              <a:gd name="T2" fmla="*/ 87313 w 109"/>
              <a:gd name="T3" fmla="*/ 33338 h 42"/>
              <a:gd name="T4" fmla="*/ 173038 w 109"/>
              <a:gd name="T5" fmla="*/ 0 h 42"/>
              <a:gd name="T6" fmla="*/ 0 60000 65536"/>
              <a:gd name="T7" fmla="*/ 0 60000 65536"/>
              <a:gd name="T8" fmla="*/ 0 60000 65536"/>
              <a:gd name="T9" fmla="*/ 0 w 109"/>
              <a:gd name="T10" fmla="*/ 0 h 42"/>
              <a:gd name="T11" fmla="*/ 109 w 109"/>
              <a:gd name="T12" fmla="*/ 42 h 42"/>
            </a:gdLst>
            <a:ahLst/>
            <a:cxnLst>
              <a:cxn ang="T6">
                <a:pos x="T0" y="T1"/>
              </a:cxn>
              <a:cxn ang="T7">
                <a:pos x="T2" y="T3"/>
              </a:cxn>
              <a:cxn ang="T8">
                <a:pos x="T4" y="T5"/>
              </a:cxn>
            </a:cxnLst>
            <a:rect l="T9" t="T10" r="T11" b="T12"/>
            <a:pathLst>
              <a:path w="109" h="42">
                <a:moveTo>
                  <a:pt x="0" y="42"/>
                </a:moveTo>
                <a:cubicBezTo>
                  <a:pt x="9" y="39"/>
                  <a:pt x="37" y="28"/>
                  <a:pt x="55" y="21"/>
                </a:cubicBezTo>
                <a:cubicBezTo>
                  <a:pt x="73" y="14"/>
                  <a:pt x="98" y="4"/>
                  <a:pt x="109" y="0"/>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8442" name="Freeform 250"/>
          <p:cNvSpPr>
            <a:spLocks/>
          </p:cNvSpPr>
          <p:nvPr/>
        </p:nvSpPr>
        <p:spPr bwMode="auto">
          <a:xfrm>
            <a:off x="4595813" y="3571875"/>
            <a:ext cx="4762" cy="185738"/>
          </a:xfrm>
          <a:custGeom>
            <a:avLst/>
            <a:gdLst>
              <a:gd name="T0" fmla="*/ 3175 w 3"/>
              <a:gd name="T1" fmla="*/ 0 h 117"/>
              <a:gd name="T2" fmla="*/ 4762 w 3"/>
              <a:gd name="T3" fmla="*/ 76200 h 117"/>
              <a:gd name="T4" fmla="*/ 0 w 3"/>
              <a:gd name="T5" fmla="*/ 185738 h 117"/>
              <a:gd name="T6" fmla="*/ 0 60000 65536"/>
              <a:gd name="T7" fmla="*/ 0 60000 65536"/>
              <a:gd name="T8" fmla="*/ 0 60000 65536"/>
              <a:gd name="T9" fmla="*/ 0 w 3"/>
              <a:gd name="T10" fmla="*/ 0 h 117"/>
              <a:gd name="T11" fmla="*/ 3 w 3"/>
              <a:gd name="T12" fmla="*/ 117 h 117"/>
            </a:gdLst>
            <a:ahLst/>
            <a:cxnLst>
              <a:cxn ang="T6">
                <a:pos x="T0" y="T1"/>
              </a:cxn>
              <a:cxn ang="T7">
                <a:pos x="T2" y="T3"/>
              </a:cxn>
              <a:cxn ang="T8">
                <a:pos x="T4" y="T5"/>
              </a:cxn>
            </a:cxnLst>
            <a:rect l="T9" t="T10" r="T11" b="T12"/>
            <a:pathLst>
              <a:path w="3" h="117">
                <a:moveTo>
                  <a:pt x="2" y="0"/>
                </a:moveTo>
                <a:cubicBezTo>
                  <a:pt x="2" y="8"/>
                  <a:pt x="3" y="29"/>
                  <a:pt x="3" y="48"/>
                </a:cubicBezTo>
                <a:cubicBezTo>
                  <a:pt x="3" y="67"/>
                  <a:pt x="1" y="103"/>
                  <a:pt x="0" y="117"/>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8443" name="Freeform 251"/>
          <p:cNvSpPr>
            <a:spLocks/>
          </p:cNvSpPr>
          <p:nvPr/>
        </p:nvSpPr>
        <p:spPr bwMode="auto">
          <a:xfrm>
            <a:off x="4446588" y="3789363"/>
            <a:ext cx="171450" cy="404812"/>
          </a:xfrm>
          <a:custGeom>
            <a:avLst/>
            <a:gdLst>
              <a:gd name="T0" fmla="*/ 0 w 108"/>
              <a:gd name="T1" fmla="*/ 404812 h 255"/>
              <a:gd name="T2" fmla="*/ 144463 w 108"/>
              <a:gd name="T3" fmla="*/ 261937 h 255"/>
              <a:gd name="T4" fmla="*/ 158750 w 108"/>
              <a:gd name="T5" fmla="*/ 0 h 255"/>
              <a:gd name="T6" fmla="*/ 0 60000 65536"/>
              <a:gd name="T7" fmla="*/ 0 60000 65536"/>
              <a:gd name="T8" fmla="*/ 0 60000 65536"/>
              <a:gd name="T9" fmla="*/ 0 w 108"/>
              <a:gd name="T10" fmla="*/ 0 h 255"/>
              <a:gd name="T11" fmla="*/ 108 w 108"/>
              <a:gd name="T12" fmla="*/ 255 h 255"/>
            </a:gdLst>
            <a:ahLst/>
            <a:cxnLst>
              <a:cxn ang="T6">
                <a:pos x="T0" y="T1"/>
              </a:cxn>
              <a:cxn ang="T7">
                <a:pos x="T2" y="T3"/>
              </a:cxn>
              <a:cxn ang="T8">
                <a:pos x="T4" y="T5"/>
              </a:cxn>
            </a:cxnLst>
            <a:rect l="T9" t="T10" r="T11" b="T12"/>
            <a:pathLst>
              <a:path w="108" h="255">
                <a:moveTo>
                  <a:pt x="0" y="255"/>
                </a:moveTo>
                <a:cubicBezTo>
                  <a:pt x="15" y="240"/>
                  <a:pt x="74" y="207"/>
                  <a:pt x="91" y="165"/>
                </a:cubicBezTo>
                <a:cubicBezTo>
                  <a:pt x="108" y="123"/>
                  <a:pt x="98" y="34"/>
                  <a:pt x="100" y="0"/>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8444" name="Freeform 252"/>
          <p:cNvSpPr>
            <a:spLocks/>
          </p:cNvSpPr>
          <p:nvPr/>
        </p:nvSpPr>
        <p:spPr bwMode="auto">
          <a:xfrm>
            <a:off x="4017963" y="4154488"/>
            <a:ext cx="333375" cy="58737"/>
          </a:xfrm>
          <a:custGeom>
            <a:avLst/>
            <a:gdLst>
              <a:gd name="T0" fmla="*/ 333375 w 210"/>
              <a:gd name="T1" fmla="*/ 31750 h 37"/>
              <a:gd name="T2" fmla="*/ 196850 w 210"/>
              <a:gd name="T3" fmla="*/ 4762 h 37"/>
              <a:gd name="T4" fmla="*/ 0 w 210"/>
              <a:gd name="T5" fmla="*/ 58737 h 37"/>
              <a:gd name="T6" fmla="*/ 0 60000 65536"/>
              <a:gd name="T7" fmla="*/ 0 60000 65536"/>
              <a:gd name="T8" fmla="*/ 0 60000 65536"/>
              <a:gd name="T9" fmla="*/ 0 w 210"/>
              <a:gd name="T10" fmla="*/ 0 h 37"/>
              <a:gd name="T11" fmla="*/ 210 w 210"/>
              <a:gd name="T12" fmla="*/ 37 h 37"/>
            </a:gdLst>
            <a:ahLst/>
            <a:cxnLst>
              <a:cxn ang="T6">
                <a:pos x="T0" y="T1"/>
              </a:cxn>
              <a:cxn ang="T7">
                <a:pos x="T2" y="T3"/>
              </a:cxn>
              <a:cxn ang="T8">
                <a:pos x="T4" y="T5"/>
              </a:cxn>
            </a:cxnLst>
            <a:rect l="T9" t="T10" r="T11" b="T12"/>
            <a:pathLst>
              <a:path w="210" h="37">
                <a:moveTo>
                  <a:pt x="210" y="20"/>
                </a:moveTo>
                <a:cubicBezTo>
                  <a:pt x="196" y="17"/>
                  <a:pt x="159" y="0"/>
                  <a:pt x="124" y="3"/>
                </a:cubicBezTo>
                <a:cubicBezTo>
                  <a:pt x="89" y="6"/>
                  <a:pt x="26" y="30"/>
                  <a:pt x="0" y="37"/>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PT"/>
          </a:p>
        </p:txBody>
      </p:sp>
      <p:grpSp>
        <p:nvGrpSpPr>
          <p:cNvPr id="12" name="Group 201"/>
          <p:cNvGrpSpPr>
            <a:grpSpLocks/>
          </p:cNvGrpSpPr>
          <p:nvPr/>
        </p:nvGrpSpPr>
        <p:grpSpPr bwMode="auto">
          <a:xfrm>
            <a:off x="3840163" y="3286125"/>
            <a:ext cx="230187" cy="144463"/>
            <a:chOff x="1627" y="1974"/>
            <a:chExt cx="145" cy="91"/>
          </a:xfrm>
        </p:grpSpPr>
        <p:pic>
          <p:nvPicPr>
            <p:cNvPr id="7278" name="Picture 202" descr="us-flag-stars-top-r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27" y="1974"/>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79" name="Rectangle 203"/>
            <p:cNvSpPr>
              <a:spLocks noChangeArrowheads="1"/>
            </p:cNvSpPr>
            <p:nvPr/>
          </p:nvSpPr>
          <p:spPr bwMode="auto">
            <a:xfrm>
              <a:off x="1716" y="1990"/>
              <a:ext cx="56" cy="75"/>
            </a:xfrm>
            <a:prstGeom prst="rect">
              <a:avLst/>
            </a:prstGeom>
            <a:solidFill>
              <a:schemeClr val="bg1"/>
            </a:solidFill>
            <a:ln w="9525">
              <a:solidFill>
                <a:schemeClr val="tx1"/>
              </a:solidFill>
              <a:miter lim="800000"/>
              <a:headEnd/>
              <a:tailEnd/>
            </a:ln>
          </p:spPr>
          <p:txBody>
            <a:bodyPr wrap="none" anchor="ctr"/>
            <a:lstStyle/>
            <a:p>
              <a:pPr algn="ctr"/>
              <a:r>
                <a:rPr lang="en-US" sz="1000" b="1">
                  <a:solidFill>
                    <a:schemeClr val="accent2"/>
                  </a:solidFill>
                </a:rPr>
                <a:t>7</a:t>
              </a:r>
            </a:p>
          </p:txBody>
        </p:sp>
      </p:grpSp>
      <p:grpSp>
        <p:nvGrpSpPr>
          <p:cNvPr id="13" name="Group 103"/>
          <p:cNvGrpSpPr>
            <a:grpSpLocks/>
          </p:cNvGrpSpPr>
          <p:nvPr/>
        </p:nvGrpSpPr>
        <p:grpSpPr bwMode="auto">
          <a:xfrm>
            <a:off x="4364038" y="4511675"/>
            <a:ext cx="230187" cy="134938"/>
            <a:chOff x="2684" y="3747"/>
            <a:chExt cx="145" cy="85"/>
          </a:xfrm>
        </p:grpSpPr>
        <p:pic>
          <p:nvPicPr>
            <p:cNvPr id="7276" name="Picture 104" descr="us-flag-stars-top-r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84" y="3747"/>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77" name="Rectangle 105"/>
            <p:cNvSpPr>
              <a:spLocks noChangeArrowheads="1"/>
            </p:cNvSpPr>
            <p:nvPr/>
          </p:nvSpPr>
          <p:spPr bwMode="auto">
            <a:xfrm>
              <a:off x="2773" y="3757"/>
              <a:ext cx="56" cy="75"/>
            </a:xfrm>
            <a:prstGeom prst="rect">
              <a:avLst/>
            </a:prstGeom>
            <a:solidFill>
              <a:schemeClr val="bg1"/>
            </a:solidFill>
            <a:ln w="9525">
              <a:solidFill>
                <a:schemeClr val="tx1"/>
              </a:solidFill>
              <a:miter lim="800000"/>
              <a:headEnd/>
              <a:tailEnd/>
            </a:ln>
          </p:spPr>
          <p:txBody>
            <a:bodyPr wrap="none" anchor="ctr"/>
            <a:lstStyle/>
            <a:p>
              <a:pPr algn="ctr"/>
              <a:r>
                <a:rPr lang="en-US" sz="1000" b="1">
                  <a:solidFill>
                    <a:srgbClr val="FF0000"/>
                  </a:solidFill>
                </a:rPr>
                <a:t>5</a:t>
              </a:r>
            </a:p>
          </p:txBody>
        </p:sp>
      </p:grpSp>
      <p:grpSp>
        <p:nvGrpSpPr>
          <p:cNvPr id="14" name="Group 253"/>
          <p:cNvGrpSpPr>
            <a:grpSpLocks/>
          </p:cNvGrpSpPr>
          <p:nvPr/>
        </p:nvGrpSpPr>
        <p:grpSpPr bwMode="auto">
          <a:xfrm>
            <a:off x="4095750" y="2619375"/>
            <a:ext cx="284163" cy="252413"/>
            <a:chOff x="2001" y="3976"/>
            <a:chExt cx="179" cy="159"/>
          </a:xfrm>
        </p:grpSpPr>
        <p:sp>
          <p:nvSpPr>
            <p:cNvPr id="7274" name="Oval 254"/>
            <p:cNvSpPr>
              <a:spLocks noChangeArrowheads="1"/>
            </p:cNvSpPr>
            <p:nvPr/>
          </p:nvSpPr>
          <p:spPr bwMode="auto">
            <a:xfrm>
              <a:off x="2001" y="3976"/>
              <a:ext cx="179" cy="159"/>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PT"/>
            </a:p>
          </p:txBody>
        </p:sp>
        <p:sp>
          <p:nvSpPr>
            <p:cNvPr id="7275" name="Line 255"/>
            <p:cNvSpPr>
              <a:spLocks noChangeShapeType="1"/>
            </p:cNvSpPr>
            <p:nvPr/>
          </p:nvSpPr>
          <p:spPr bwMode="auto">
            <a:xfrm flipH="1">
              <a:off x="2026" y="4003"/>
              <a:ext cx="127" cy="10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8448" name="AutoShape 256"/>
          <p:cNvSpPr>
            <a:spLocks noChangeArrowheads="1"/>
          </p:cNvSpPr>
          <p:nvPr/>
        </p:nvSpPr>
        <p:spPr bwMode="auto">
          <a:xfrm>
            <a:off x="3678238" y="2762250"/>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8449" name="AutoShape 257"/>
          <p:cNvSpPr>
            <a:spLocks noChangeArrowheads="1"/>
          </p:cNvSpPr>
          <p:nvPr/>
        </p:nvSpPr>
        <p:spPr bwMode="auto">
          <a:xfrm>
            <a:off x="4016375" y="270351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8450" name="AutoShape 258"/>
          <p:cNvSpPr>
            <a:spLocks noChangeArrowheads="1"/>
          </p:cNvSpPr>
          <p:nvPr/>
        </p:nvSpPr>
        <p:spPr bwMode="auto">
          <a:xfrm>
            <a:off x="4164013" y="2892425"/>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8451" name="AutoShape 259"/>
          <p:cNvSpPr>
            <a:spLocks noChangeArrowheads="1"/>
          </p:cNvSpPr>
          <p:nvPr/>
        </p:nvSpPr>
        <p:spPr bwMode="auto">
          <a:xfrm>
            <a:off x="3970338" y="2444750"/>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8452" name="AutoShape 260"/>
          <p:cNvSpPr>
            <a:spLocks noChangeArrowheads="1"/>
          </p:cNvSpPr>
          <p:nvPr/>
        </p:nvSpPr>
        <p:spPr bwMode="auto">
          <a:xfrm>
            <a:off x="5138738" y="2312988"/>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8453" name="AutoShape 261"/>
          <p:cNvSpPr>
            <a:spLocks noChangeArrowheads="1"/>
          </p:cNvSpPr>
          <p:nvPr/>
        </p:nvSpPr>
        <p:spPr bwMode="auto">
          <a:xfrm>
            <a:off x="4933950" y="2143125"/>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sp>
        <p:nvSpPr>
          <p:cNvPr id="8454" name="AutoShape 262"/>
          <p:cNvSpPr>
            <a:spLocks noChangeArrowheads="1"/>
          </p:cNvSpPr>
          <p:nvPr/>
        </p:nvSpPr>
        <p:spPr bwMode="auto">
          <a:xfrm>
            <a:off x="4649788" y="2297113"/>
            <a:ext cx="279400" cy="304800"/>
          </a:xfrm>
          <a:prstGeom prst="irregularSeal1">
            <a:avLst/>
          </a:prstGeom>
          <a:solidFill>
            <a:srgbClr val="FF0000"/>
          </a:solidFill>
          <a:ln w="9525">
            <a:solidFill>
              <a:schemeClr val="tx1"/>
            </a:solidFill>
            <a:miter lim="800000"/>
            <a:headEnd/>
            <a:tailEnd/>
          </a:ln>
        </p:spPr>
        <p:txBody>
          <a:bodyPr wrap="none" anchor="ctr"/>
          <a:lstStyle/>
          <a:p>
            <a:pPr algn="ctr"/>
            <a:endParaRPr lang="pt-PT"/>
          </a:p>
        </p:txBody>
      </p:sp>
      <p:grpSp>
        <p:nvGrpSpPr>
          <p:cNvPr id="7264" name="Group 263"/>
          <p:cNvGrpSpPr>
            <a:grpSpLocks/>
          </p:cNvGrpSpPr>
          <p:nvPr/>
        </p:nvGrpSpPr>
        <p:grpSpPr bwMode="auto">
          <a:xfrm>
            <a:off x="5214938" y="5157788"/>
            <a:ext cx="323850" cy="307975"/>
            <a:chOff x="3841" y="1415"/>
            <a:chExt cx="204" cy="194"/>
          </a:xfrm>
        </p:grpSpPr>
        <p:grpSp>
          <p:nvGrpSpPr>
            <p:cNvPr id="7270" name="Group 264"/>
            <p:cNvGrpSpPr>
              <a:grpSpLocks/>
            </p:cNvGrpSpPr>
            <p:nvPr/>
          </p:nvGrpSpPr>
          <p:grpSpPr bwMode="auto">
            <a:xfrm>
              <a:off x="3870" y="1452"/>
              <a:ext cx="157" cy="157"/>
              <a:chOff x="1472" y="2792"/>
              <a:chExt cx="912" cy="912"/>
            </a:xfrm>
          </p:grpSpPr>
          <p:sp>
            <p:nvSpPr>
              <p:cNvPr id="7272" name="Oval 265"/>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p:spPr>
            <p:txBody>
              <a:bodyPr wrap="none" anchor="ctr"/>
              <a:lstStyle/>
              <a:p>
                <a:pPr algn="ctr"/>
                <a:endParaRPr lang="pt-PT"/>
              </a:p>
            </p:txBody>
          </p:sp>
          <p:pic>
            <p:nvPicPr>
              <p:cNvPr id="7273" name="Picture 266" descr="Square_Transparen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71" name="Text Box 267"/>
            <p:cNvSpPr txBox="1">
              <a:spLocks noChangeArrowheads="1"/>
            </p:cNvSpPr>
            <p:nvPr/>
          </p:nvSpPr>
          <p:spPr bwMode="auto">
            <a:xfrm>
              <a:off x="3841" y="1415"/>
              <a:ext cx="2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b="1">
                  <a:solidFill>
                    <a:schemeClr val="bg1"/>
                  </a:solidFill>
                </a:rPr>
                <a:t>15</a:t>
              </a:r>
            </a:p>
          </p:txBody>
        </p:sp>
      </p:grpSp>
      <p:grpSp>
        <p:nvGrpSpPr>
          <p:cNvPr id="7265" name="Group 268"/>
          <p:cNvGrpSpPr>
            <a:grpSpLocks/>
          </p:cNvGrpSpPr>
          <p:nvPr/>
        </p:nvGrpSpPr>
        <p:grpSpPr bwMode="auto">
          <a:xfrm>
            <a:off x="3146425" y="1976438"/>
            <a:ext cx="255588" cy="307975"/>
            <a:chOff x="1046" y="1911"/>
            <a:chExt cx="161" cy="194"/>
          </a:xfrm>
        </p:grpSpPr>
        <p:grpSp>
          <p:nvGrpSpPr>
            <p:cNvPr id="7266" name="Group 269"/>
            <p:cNvGrpSpPr>
              <a:grpSpLocks/>
            </p:cNvGrpSpPr>
            <p:nvPr/>
          </p:nvGrpSpPr>
          <p:grpSpPr bwMode="auto">
            <a:xfrm>
              <a:off x="1046" y="1948"/>
              <a:ext cx="157" cy="157"/>
              <a:chOff x="1472" y="2792"/>
              <a:chExt cx="912" cy="912"/>
            </a:xfrm>
          </p:grpSpPr>
          <p:sp>
            <p:nvSpPr>
              <p:cNvPr id="7268" name="Oval 270"/>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p:spPr>
            <p:txBody>
              <a:bodyPr wrap="none" anchor="ctr"/>
              <a:lstStyle/>
              <a:p>
                <a:pPr algn="ctr"/>
                <a:endParaRPr lang="pt-PT"/>
              </a:p>
            </p:txBody>
          </p:sp>
          <p:pic>
            <p:nvPicPr>
              <p:cNvPr id="7269" name="Picture 271" descr="Square_Transparen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67" name="Text Box 272"/>
            <p:cNvSpPr txBox="1">
              <a:spLocks noChangeArrowheads="1"/>
            </p:cNvSpPr>
            <p:nvPr/>
          </p:nvSpPr>
          <p:spPr bwMode="auto">
            <a:xfrm>
              <a:off x="1047" y="1911"/>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b="1">
                  <a:solidFill>
                    <a:schemeClr val="bg1"/>
                  </a:solidFill>
                </a:rPr>
                <a:t>8</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8416"/>
                                        </p:tgtEl>
                                        <p:attrNameLst>
                                          <p:attrName>style.visibility</p:attrName>
                                        </p:attrNameLst>
                                      </p:cBhvr>
                                      <p:to>
                                        <p:strVal val="visible"/>
                                      </p:to>
                                    </p:set>
                                    <p:animEffect transition="in" filter="dissolve">
                                      <p:cBhvr>
                                        <p:cTn id="7" dur="1000"/>
                                        <p:tgtEl>
                                          <p:spTgt spid="8416"/>
                                        </p:tgtEl>
                                      </p:cBhvr>
                                    </p:animEffect>
                                  </p:childTnLst>
                                </p:cTn>
                              </p:par>
                            </p:childTnLst>
                          </p:cTn>
                        </p:par>
                        <p:par>
                          <p:cTn id="8" fill="hold" nodeType="afterGroup">
                            <p:stCondLst>
                              <p:cond delay="1000"/>
                            </p:stCondLst>
                            <p:childTnLst>
                              <p:par>
                                <p:cTn id="9" presetID="9" presetClass="entr" presetSubtype="0" fill="hold" nodeType="afterEffect">
                                  <p:stCondLst>
                                    <p:cond delay="0"/>
                                  </p:stCondLst>
                                  <p:childTnLst>
                                    <p:set>
                                      <p:cBhvr>
                                        <p:cTn id="10" dur="1" fill="hold">
                                          <p:stCondLst>
                                            <p:cond delay="0"/>
                                          </p:stCondLst>
                                        </p:cTn>
                                        <p:tgtEl>
                                          <p:spTgt spid="8417"/>
                                        </p:tgtEl>
                                        <p:attrNameLst>
                                          <p:attrName>style.visibility</p:attrName>
                                        </p:attrNameLst>
                                      </p:cBhvr>
                                      <p:to>
                                        <p:strVal val="visible"/>
                                      </p:to>
                                    </p:set>
                                    <p:animEffect transition="in" filter="dissolve">
                                      <p:cBhvr>
                                        <p:cTn id="11" dur="1000"/>
                                        <p:tgtEl>
                                          <p:spTgt spid="8417"/>
                                        </p:tgtEl>
                                      </p:cBhvr>
                                    </p:animEffect>
                                  </p:childTnLst>
                                </p:cTn>
                              </p:par>
                            </p:childTnLst>
                          </p:cTn>
                        </p:par>
                        <p:par>
                          <p:cTn id="12" fill="hold" nodeType="afterGroup">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8418"/>
                                        </p:tgtEl>
                                        <p:attrNameLst>
                                          <p:attrName>style.visibility</p:attrName>
                                        </p:attrNameLst>
                                      </p:cBhvr>
                                      <p:to>
                                        <p:strVal val="visible"/>
                                      </p:to>
                                    </p:set>
                                    <p:animEffect transition="in" filter="wipe(right)">
                                      <p:cBhvr>
                                        <p:cTn id="15" dur="2000"/>
                                        <p:tgtEl>
                                          <p:spTgt spid="84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xit" presetSubtype="0" fill="hold" grpId="1" nodeType="clickEffect">
                                  <p:stCondLst>
                                    <p:cond delay="0"/>
                                  </p:stCondLst>
                                  <p:childTnLst>
                                    <p:animEffect transition="out" filter="dissolve">
                                      <p:cBhvr>
                                        <p:cTn id="19" dur="500"/>
                                        <p:tgtEl>
                                          <p:spTgt spid="8418"/>
                                        </p:tgtEl>
                                      </p:cBhvr>
                                    </p:animEffect>
                                    <p:set>
                                      <p:cBhvr>
                                        <p:cTn id="20" dur="1" fill="hold">
                                          <p:stCondLst>
                                            <p:cond delay="499"/>
                                          </p:stCondLst>
                                        </p:cTn>
                                        <p:tgtEl>
                                          <p:spTgt spid="8418"/>
                                        </p:tgtEl>
                                        <p:attrNameLst>
                                          <p:attrName>style.visibility</p:attrName>
                                        </p:attrNameLst>
                                      </p:cBhvr>
                                      <p:to>
                                        <p:strVal val="hidden"/>
                                      </p:to>
                                    </p:se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8419"/>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3" name="explode.wav"/>
                                        </p:tgtEl>
                                      </p:cMediaNode>
                                    </p:audio>
                                  </p:subTnLst>
                                </p:cTn>
                              </p:par>
                            </p:childTnLst>
                          </p:cTn>
                        </p:par>
                        <p:par>
                          <p:cTn id="24" fill="hold" nodeType="afterGroup">
                            <p:stCondLst>
                              <p:cond delay="500"/>
                            </p:stCondLst>
                            <p:childTnLst>
                              <p:par>
                                <p:cTn id="25" presetID="3" presetClass="exit" presetSubtype="10" fill="hold" grpId="1" nodeType="afterEffect">
                                  <p:stCondLst>
                                    <p:cond delay="0"/>
                                  </p:stCondLst>
                                  <p:childTnLst>
                                    <p:animEffect transition="out" filter="blinds(horizontal)">
                                      <p:cBhvr>
                                        <p:cTn id="26" dur="500"/>
                                        <p:tgtEl>
                                          <p:spTgt spid="8419"/>
                                        </p:tgtEl>
                                      </p:cBhvr>
                                    </p:animEffect>
                                    <p:set>
                                      <p:cBhvr>
                                        <p:cTn id="27" dur="1" fill="hold">
                                          <p:stCondLst>
                                            <p:cond delay="499"/>
                                          </p:stCondLst>
                                        </p:cTn>
                                        <p:tgtEl>
                                          <p:spTgt spid="8419"/>
                                        </p:tgtEl>
                                        <p:attrNameLst>
                                          <p:attrName>style.visibility</p:attrName>
                                        </p:attrNameLst>
                                      </p:cBhvr>
                                      <p:to>
                                        <p:strVal val="hidden"/>
                                      </p:to>
                                    </p:set>
                                  </p:childTnLst>
                                </p:cTn>
                              </p:par>
                              <p:par>
                                <p:cTn id="28" presetID="0" presetClass="path" presetSubtype="0" accel="50000" decel="50000" fill="hold" nodeType="withEffect">
                                  <p:stCondLst>
                                    <p:cond delay="0"/>
                                  </p:stCondLst>
                                  <p:childTnLst>
                                    <p:animMotion origin="layout" path="M 0.00069 -0.00023 L -0.01285 -0.00949 L -0.01944 -0.01643 " pathEditMode="relative" rAng="0" ptsTypes="AAA">
                                      <p:cBhvr>
                                        <p:cTn id="29" dur="2000" fill="hold"/>
                                        <p:tgtEl>
                                          <p:spTgt spid="7"/>
                                        </p:tgtEl>
                                        <p:attrNameLst>
                                          <p:attrName>ppt_x</p:attrName>
                                          <p:attrName>ppt_y</p:attrName>
                                        </p:attrNameLst>
                                      </p:cBhvr>
                                      <p:rCtr x="-1007" y="-810"/>
                                    </p:animMotion>
                                  </p:childTnLst>
                                </p:cTn>
                              </p:par>
                              <p:par>
                                <p:cTn id="30" presetID="0" presetClass="path" presetSubtype="0" accel="50000" decel="50000" fill="hold" nodeType="withEffect">
                                  <p:stCondLst>
                                    <p:cond delay="0"/>
                                  </p:stCondLst>
                                  <p:childTnLst>
                                    <p:animMotion origin="layout" path="M -0.00174 0.00185 L -0.01528 0.00185 L -0.02188 -0.00093 " pathEditMode="relative" rAng="0" ptsTypes="AAA">
                                      <p:cBhvr>
                                        <p:cTn id="31" dur="2000" fill="hold"/>
                                        <p:tgtEl>
                                          <p:spTgt spid="8402"/>
                                        </p:tgtEl>
                                        <p:attrNameLst>
                                          <p:attrName>ppt_x</p:attrName>
                                          <p:attrName>ppt_y</p:attrName>
                                        </p:attrNameLst>
                                      </p:cBhvr>
                                      <p:rCtr x="-1007" y="-139"/>
                                    </p:animMotion>
                                  </p:childTnLst>
                                </p:cTn>
                              </p:par>
                              <p:par>
                                <p:cTn id="32" presetID="0" presetClass="path" presetSubtype="0" accel="50000" decel="50000" fill="hold" nodeType="withEffect">
                                  <p:stCondLst>
                                    <p:cond delay="0"/>
                                  </p:stCondLst>
                                  <p:childTnLst>
                                    <p:animMotion origin="layout" path="M -3.88889E-6 4.81481E-6 L -0.01319 4.81481E-6 L -0.01441 -0.00116 L -0.0177 -0.00255 " pathEditMode="relative" rAng="0" ptsTypes="AAAA">
                                      <p:cBhvr>
                                        <p:cTn id="33" dur="2000" fill="hold"/>
                                        <p:tgtEl>
                                          <p:spTgt spid="8416"/>
                                        </p:tgtEl>
                                        <p:attrNameLst>
                                          <p:attrName>ppt_x</p:attrName>
                                          <p:attrName>ppt_y</p:attrName>
                                        </p:attrNameLst>
                                      </p:cBhvr>
                                      <p:rCtr x="-885" y="-139"/>
                                    </p:animMotion>
                                  </p:childTnLst>
                                </p:cTn>
                              </p:par>
                              <p:par>
                                <p:cTn id="34" presetID="0" presetClass="path" presetSubtype="0" accel="50000" decel="50000" fill="hold" nodeType="withEffect">
                                  <p:stCondLst>
                                    <p:cond delay="0"/>
                                  </p:stCondLst>
                                  <p:childTnLst>
                                    <p:animMotion origin="layout" path="M 3.88889E-6 2.22222E-6 L -0.0125 2.22222E-6 L -0.02934 -0.00347 " pathEditMode="relative" rAng="0" ptsTypes="AAA">
                                      <p:cBhvr>
                                        <p:cTn id="35" dur="2000" fill="hold"/>
                                        <p:tgtEl>
                                          <p:spTgt spid="8417"/>
                                        </p:tgtEl>
                                        <p:attrNameLst>
                                          <p:attrName>ppt_x</p:attrName>
                                          <p:attrName>ppt_y</p:attrName>
                                        </p:attrNameLst>
                                      </p:cBhvr>
                                      <p:rCtr x="-1476" y="-185"/>
                                    </p:animMotion>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xit" presetSubtype="0" fill="hold" nodeType="clickEffect">
                                  <p:stCondLst>
                                    <p:cond delay="0"/>
                                  </p:stCondLst>
                                  <p:childTnLst>
                                    <p:animEffect transition="out" filter="dissolve">
                                      <p:cBhvr>
                                        <p:cTn id="39" dur="1000"/>
                                        <p:tgtEl>
                                          <p:spTgt spid="7"/>
                                        </p:tgtEl>
                                      </p:cBhvr>
                                    </p:animEffect>
                                    <p:set>
                                      <p:cBhvr>
                                        <p:cTn id="40" dur="1" fill="hold">
                                          <p:stCondLst>
                                            <p:cond delay="999"/>
                                          </p:stCondLst>
                                        </p:cTn>
                                        <p:tgtEl>
                                          <p:spTgt spid="7"/>
                                        </p:tgtEl>
                                        <p:attrNameLst>
                                          <p:attrName>style.visibility</p:attrName>
                                        </p:attrNameLst>
                                      </p:cBhvr>
                                      <p:to>
                                        <p:strVal val="hidden"/>
                                      </p:to>
                                    </p:set>
                                  </p:childTnLst>
                                </p:cTn>
                              </p:par>
                              <p:par>
                                <p:cTn id="41" presetID="9" presetClass="exit" presetSubtype="0" fill="hold" nodeType="withEffect">
                                  <p:stCondLst>
                                    <p:cond delay="0"/>
                                  </p:stCondLst>
                                  <p:childTnLst>
                                    <p:animEffect transition="out" filter="dissolve">
                                      <p:cBhvr>
                                        <p:cTn id="42" dur="1000"/>
                                        <p:tgtEl>
                                          <p:spTgt spid="4"/>
                                        </p:tgtEl>
                                      </p:cBhvr>
                                    </p:animEffect>
                                    <p:set>
                                      <p:cBhvr>
                                        <p:cTn id="43" dur="1" fill="hold">
                                          <p:stCondLst>
                                            <p:cond delay="999"/>
                                          </p:stCondLst>
                                        </p:cTn>
                                        <p:tgtEl>
                                          <p:spTgt spid="4"/>
                                        </p:tgtEl>
                                        <p:attrNameLst>
                                          <p:attrName>style.visibility</p:attrName>
                                        </p:attrNameLst>
                                      </p:cBhvr>
                                      <p:to>
                                        <p:strVal val="hidden"/>
                                      </p:to>
                                    </p:set>
                                  </p:childTnLst>
                                </p:cTn>
                              </p:par>
                              <p:par>
                                <p:cTn id="44" presetID="9"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dissolve">
                                      <p:cBhvr>
                                        <p:cTn id="46" dur="1000"/>
                                        <p:tgtEl>
                                          <p:spTgt spid="9"/>
                                        </p:tgtEl>
                                      </p:cBhvr>
                                    </p:animEffect>
                                  </p:childTnLst>
                                </p:cTn>
                              </p:par>
                              <p:par>
                                <p:cTn id="47" presetID="9"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dissolve">
                                      <p:cBhvr>
                                        <p:cTn id="49" dur="1000"/>
                                        <p:tgtEl>
                                          <p:spTgt spid="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8429"/>
                                        </p:tgtEl>
                                        <p:attrNameLst>
                                          <p:attrName>style.visibility</p:attrName>
                                        </p:attrNameLst>
                                      </p:cBhvr>
                                      <p:to>
                                        <p:strVal val="visible"/>
                                      </p:to>
                                    </p:set>
                                    <p:animEffect transition="in" filter="wipe(down)">
                                      <p:cBhvr>
                                        <p:cTn id="54" dur="2000"/>
                                        <p:tgtEl>
                                          <p:spTgt spid="8429"/>
                                        </p:tgtEl>
                                      </p:cBhvr>
                                    </p:animEffect>
                                  </p:childTnLst>
                                  <p:subTnLst>
                                    <p:audio>
                                      <p:cMediaNode>
                                        <p:cTn display="0" masterRel="sameClick">
                                          <p:stCondLst>
                                            <p:cond evt="begin" delay="0">
                                              <p:tn val="52"/>
                                            </p:cond>
                                          </p:stCondLst>
                                          <p:endCondLst>
                                            <p:cond evt="onStopAudio" delay="0">
                                              <p:tgtEl>
                                                <p:sldTgt/>
                                              </p:tgtEl>
                                            </p:cond>
                                          </p:endCondLst>
                                        </p:cTn>
                                        <p:tgtEl>
                                          <p:sndTgt r:embed="rId4" name="Tank.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448"/>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3" name="explode.wav"/>
                                        </p:tgtEl>
                                      </p:cMediaNode>
                                    </p:audio>
                                  </p:subTnLst>
                                </p:cTn>
                              </p:par>
                            </p:childTnLst>
                          </p:cTn>
                        </p:par>
                        <p:par>
                          <p:cTn id="59" fill="hold" nodeType="afterGroup">
                            <p:stCondLst>
                              <p:cond delay="0"/>
                            </p:stCondLst>
                            <p:childTnLst>
                              <p:par>
                                <p:cTn id="60" presetID="3" presetClass="exit" presetSubtype="10" fill="hold" grpId="1" nodeType="afterEffect">
                                  <p:stCondLst>
                                    <p:cond delay="0"/>
                                  </p:stCondLst>
                                  <p:childTnLst>
                                    <p:animEffect transition="out" filter="blinds(horizontal)">
                                      <p:cBhvr>
                                        <p:cTn id="61" dur="500"/>
                                        <p:tgtEl>
                                          <p:spTgt spid="8448"/>
                                        </p:tgtEl>
                                      </p:cBhvr>
                                    </p:animEffect>
                                    <p:set>
                                      <p:cBhvr>
                                        <p:cTn id="62" dur="1" fill="hold">
                                          <p:stCondLst>
                                            <p:cond delay="499"/>
                                          </p:stCondLst>
                                        </p:cTn>
                                        <p:tgtEl>
                                          <p:spTgt spid="8448"/>
                                        </p:tgtEl>
                                        <p:attrNameLst>
                                          <p:attrName>style.visibility</p:attrName>
                                        </p:attrNameLst>
                                      </p:cBhvr>
                                      <p:to>
                                        <p:strVal val="hidden"/>
                                      </p:to>
                                    </p:set>
                                  </p:childTnLst>
                                </p:cTn>
                              </p:par>
                            </p:childTnLst>
                          </p:cTn>
                        </p:par>
                        <p:par>
                          <p:cTn id="63" fill="hold" nodeType="afterGroup">
                            <p:stCondLst>
                              <p:cond delay="500"/>
                            </p:stCondLst>
                            <p:childTnLst>
                              <p:par>
                                <p:cTn id="64" presetID="22" presetClass="exit" presetSubtype="8" fill="hold" nodeType="afterEffect">
                                  <p:stCondLst>
                                    <p:cond delay="0"/>
                                  </p:stCondLst>
                                  <p:childTnLst>
                                    <p:animEffect transition="out" filter="wipe(left)">
                                      <p:cBhvr>
                                        <p:cTn id="65" dur="2000"/>
                                        <p:tgtEl>
                                          <p:spTgt spid="8416"/>
                                        </p:tgtEl>
                                      </p:cBhvr>
                                    </p:animEffect>
                                    <p:set>
                                      <p:cBhvr>
                                        <p:cTn id="66" dur="1" fill="hold">
                                          <p:stCondLst>
                                            <p:cond delay="1999"/>
                                          </p:stCondLst>
                                        </p:cTn>
                                        <p:tgtEl>
                                          <p:spTgt spid="8416"/>
                                        </p:tgtEl>
                                        <p:attrNameLst>
                                          <p:attrName>style.visibility</p:attrName>
                                        </p:attrNameLst>
                                      </p:cBhvr>
                                      <p:to>
                                        <p:strVal val="hidden"/>
                                      </p:to>
                                    </p:set>
                                  </p:childTnLst>
                                </p:cTn>
                              </p:par>
                              <p:par>
                                <p:cTn id="67" presetID="22" presetClass="exit" presetSubtype="8" fill="hold" nodeType="withEffect">
                                  <p:stCondLst>
                                    <p:cond delay="0"/>
                                  </p:stCondLst>
                                  <p:childTnLst>
                                    <p:animEffect transition="out" filter="wipe(left)">
                                      <p:cBhvr>
                                        <p:cTn id="68" dur="2000"/>
                                        <p:tgtEl>
                                          <p:spTgt spid="8417"/>
                                        </p:tgtEl>
                                      </p:cBhvr>
                                    </p:animEffect>
                                    <p:set>
                                      <p:cBhvr>
                                        <p:cTn id="69" dur="1" fill="hold">
                                          <p:stCondLst>
                                            <p:cond delay="1999"/>
                                          </p:stCondLst>
                                        </p:cTn>
                                        <p:tgtEl>
                                          <p:spTgt spid="8417"/>
                                        </p:tgtEl>
                                        <p:attrNameLst>
                                          <p:attrName>style.visibility</p:attrName>
                                        </p:attrNameLst>
                                      </p:cBhvr>
                                      <p:to>
                                        <p:strVal val="hidden"/>
                                      </p:to>
                                    </p:set>
                                  </p:childTnLst>
                                </p:cTn>
                              </p:par>
                              <p:par>
                                <p:cTn id="70" presetID="22" presetClass="exit" presetSubtype="8" fill="hold" nodeType="withEffect">
                                  <p:stCondLst>
                                    <p:cond delay="0"/>
                                  </p:stCondLst>
                                  <p:childTnLst>
                                    <p:animEffect transition="out" filter="wipe(left)">
                                      <p:cBhvr>
                                        <p:cTn id="71" dur="2000"/>
                                        <p:tgtEl>
                                          <p:spTgt spid="8402"/>
                                        </p:tgtEl>
                                      </p:cBhvr>
                                    </p:animEffect>
                                    <p:set>
                                      <p:cBhvr>
                                        <p:cTn id="72" dur="1" fill="hold">
                                          <p:stCondLst>
                                            <p:cond delay="1999"/>
                                          </p:stCondLst>
                                        </p:cTn>
                                        <p:tgtEl>
                                          <p:spTgt spid="8402"/>
                                        </p:tgtEl>
                                        <p:attrNameLst>
                                          <p:attrName>style.visibility</p:attrName>
                                        </p:attrNameLst>
                                      </p:cBhvr>
                                      <p:to>
                                        <p:strVal val="hidden"/>
                                      </p:to>
                                    </p:set>
                                  </p:childTnLst>
                                </p:cTn>
                              </p:par>
                              <p:par>
                                <p:cTn id="73" presetID="0" presetClass="path" presetSubtype="0" accel="50000" decel="50000" fill="hold" nodeType="withEffect">
                                  <p:stCondLst>
                                    <p:cond delay="0"/>
                                  </p:stCondLst>
                                  <p:childTnLst>
                                    <p:animMotion origin="layout" path="M 3.88889E-6 -4.07407E-6 C -0.00365 -0.00115 -0.01858 -0.00231 -0.02153 -0.00648 C -0.02448 -0.01064 -0.01841 -0.02152 -0.01754 -0.02546 " pathEditMode="relative" rAng="0" ptsTypes="aaa">
                                      <p:cBhvr>
                                        <p:cTn id="74" dur="2000" fill="hold"/>
                                        <p:tgtEl>
                                          <p:spTgt spid="10"/>
                                        </p:tgtEl>
                                        <p:attrNameLst>
                                          <p:attrName>ppt_x</p:attrName>
                                          <p:attrName>ppt_y</p:attrName>
                                        </p:attrNameLst>
                                      </p:cBhvr>
                                      <p:rCtr x="-1233" y="-1273"/>
                                    </p:animMotion>
                                  </p:childTnLst>
                                </p:cTn>
                              </p:par>
                              <p:par>
                                <p:cTn id="75" presetID="0" presetClass="path" presetSubtype="0" accel="50000" decel="50000" fill="hold" nodeType="withEffect">
                                  <p:stCondLst>
                                    <p:cond delay="0"/>
                                  </p:stCondLst>
                                  <p:childTnLst>
                                    <p:animMotion origin="layout" path="M -3.61111E-6 3.33333E-6 L 0.00486 -0.00903 L 0.00643 -0.01713 " pathEditMode="relative" rAng="0" ptsTypes="AAA">
                                      <p:cBhvr>
                                        <p:cTn id="76" dur="2000" fill="hold"/>
                                        <p:tgtEl>
                                          <p:spTgt spid="12"/>
                                        </p:tgtEl>
                                        <p:attrNameLst>
                                          <p:attrName>ppt_x</p:attrName>
                                          <p:attrName>ppt_y</p:attrName>
                                        </p:attrNameLst>
                                      </p:cBhvr>
                                      <p:rCtr x="313" y="-856"/>
                                    </p:animMotion>
                                  </p:childTnLst>
                                </p:cTn>
                              </p:par>
                              <p:par>
                                <p:cTn id="77" presetID="0" presetClass="path" presetSubtype="0" accel="50000" decel="50000" fill="hold" nodeType="withEffect">
                                  <p:stCondLst>
                                    <p:cond delay="0"/>
                                  </p:stCondLst>
                                  <p:childTnLst>
                                    <p:animMotion origin="layout" path="M -0.00034 0.00115 L 0.00903 0.0074 L 0.02049 0.01573 " pathEditMode="relative" ptsTypes="AAA">
                                      <p:cBhvr>
                                        <p:cTn id="78" dur="2000" fill="hold"/>
                                        <p:tgtEl>
                                          <p:spTgt spid="9"/>
                                        </p:tgtEl>
                                        <p:attrNameLst>
                                          <p:attrName>ppt_x</p:attrName>
                                          <p:attrName>ppt_y</p:attrName>
                                        </p:attrNameLst>
                                      </p:cBhvr>
                                    </p:animMotion>
                                  </p:childTnLst>
                                </p:cTn>
                              </p:par>
                              <p:par>
                                <p:cTn id="79" presetID="22" presetClass="exit" presetSubtype="4" fill="hold" grpId="1" nodeType="withEffect">
                                  <p:stCondLst>
                                    <p:cond delay="0"/>
                                  </p:stCondLst>
                                  <p:childTnLst>
                                    <p:animEffect transition="out" filter="wipe(down)">
                                      <p:cBhvr>
                                        <p:cTn id="80" dur="500"/>
                                        <p:tgtEl>
                                          <p:spTgt spid="8429"/>
                                        </p:tgtEl>
                                      </p:cBhvr>
                                    </p:animEffect>
                                    <p:set>
                                      <p:cBhvr>
                                        <p:cTn id="81" dur="1" fill="hold">
                                          <p:stCondLst>
                                            <p:cond delay="499"/>
                                          </p:stCondLst>
                                        </p:cTn>
                                        <p:tgtEl>
                                          <p:spTgt spid="8429"/>
                                        </p:tgtEl>
                                        <p:attrNameLst>
                                          <p:attrName>style.visibility</p:attrName>
                                        </p:attrNameLst>
                                      </p:cBhvr>
                                      <p:to>
                                        <p:strVal val="hidden"/>
                                      </p:to>
                                    </p:set>
                                  </p:childTnLst>
                                </p:cTn>
                              </p:par>
                            </p:childTnLst>
                          </p:cTn>
                        </p:par>
                        <p:par>
                          <p:cTn id="82" fill="hold" nodeType="afterGroup">
                            <p:stCondLst>
                              <p:cond delay="2500"/>
                            </p:stCondLst>
                            <p:childTnLst>
                              <p:par>
                                <p:cTn id="83" presetID="9" presetClass="entr" presetSubtype="0" fill="hold" nodeType="afterEffect">
                                  <p:stCondLst>
                                    <p:cond delay="0"/>
                                  </p:stCondLst>
                                  <p:childTnLst>
                                    <p:set>
                                      <p:cBhvr>
                                        <p:cTn id="84" dur="1" fill="hold">
                                          <p:stCondLst>
                                            <p:cond delay="0"/>
                                          </p:stCondLst>
                                        </p:cTn>
                                        <p:tgtEl>
                                          <p:spTgt spid="8435"/>
                                        </p:tgtEl>
                                        <p:attrNameLst>
                                          <p:attrName>style.visibility</p:attrName>
                                        </p:attrNameLst>
                                      </p:cBhvr>
                                      <p:to>
                                        <p:strVal val="visible"/>
                                      </p:to>
                                    </p:set>
                                    <p:animEffect transition="in" filter="dissolve">
                                      <p:cBhvr>
                                        <p:cTn id="85" dur="2000"/>
                                        <p:tgtEl>
                                          <p:spTgt spid="8435"/>
                                        </p:tgtEl>
                                      </p:cBhvr>
                                    </p:animEffect>
                                  </p:childTnLst>
                                </p:cTn>
                              </p:par>
                              <p:par>
                                <p:cTn id="86" presetID="9" presetClass="entr" presetSubtype="0" fill="hold" nodeType="withEffect">
                                  <p:stCondLst>
                                    <p:cond delay="0"/>
                                  </p:stCondLst>
                                  <p:childTnLst>
                                    <p:set>
                                      <p:cBhvr>
                                        <p:cTn id="87" dur="1" fill="hold">
                                          <p:stCondLst>
                                            <p:cond delay="0"/>
                                          </p:stCondLst>
                                        </p:cTn>
                                        <p:tgtEl>
                                          <p:spTgt spid="8434"/>
                                        </p:tgtEl>
                                        <p:attrNameLst>
                                          <p:attrName>style.visibility</p:attrName>
                                        </p:attrNameLst>
                                      </p:cBhvr>
                                      <p:to>
                                        <p:strVal val="visible"/>
                                      </p:to>
                                    </p:set>
                                    <p:animEffect transition="in" filter="dissolve">
                                      <p:cBhvr>
                                        <p:cTn id="88" dur="2000"/>
                                        <p:tgtEl>
                                          <p:spTgt spid="8434"/>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xit" presetSubtype="2" fill="hold" grpId="0" nodeType="clickEffect">
                                  <p:stCondLst>
                                    <p:cond delay="0"/>
                                  </p:stCondLst>
                                  <p:childTnLst>
                                    <p:animEffect transition="out" filter="wipe(right)">
                                      <p:cBhvr>
                                        <p:cTn id="92" dur="2000"/>
                                        <p:tgtEl>
                                          <p:spTgt spid="8246"/>
                                        </p:tgtEl>
                                      </p:cBhvr>
                                    </p:animEffect>
                                    <p:set>
                                      <p:cBhvr>
                                        <p:cTn id="93" dur="1" fill="hold">
                                          <p:stCondLst>
                                            <p:cond delay="1999"/>
                                          </p:stCondLst>
                                        </p:cTn>
                                        <p:tgtEl>
                                          <p:spTgt spid="8246"/>
                                        </p:tgtEl>
                                        <p:attrNameLst>
                                          <p:attrName>style.visibility</p:attrName>
                                        </p:attrNameLst>
                                      </p:cBhvr>
                                      <p:to>
                                        <p:strVal val="hidden"/>
                                      </p:to>
                                    </p:set>
                                  </p:childTnLst>
                                </p:cTn>
                              </p:par>
                              <p:par>
                                <p:cTn id="94" presetID="0" presetClass="path" presetSubtype="0" accel="50000" decel="50000" fill="hold" nodeType="withEffect">
                                  <p:stCondLst>
                                    <p:cond delay="0"/>
                                  </p:stCondLst>
                                  <p:childTnLst>
                                    <p:animMotion origin="layout" path="M -2.5E-6 -2.22222E-6 C -0.00573 0.00556 -0.02118 0.02523 -0.03489 0.0331 C -0.04861 0.04097 -0.07291 0.04491 -0.08281 0.04792 " pathEditMode="relative" rAng="0" ptsTypes="aaa">
                                      <p:cBhvr>
                                        <p:cTn id="95" dur="2000" fill="hold"/>
                                        <p:tgtEl>
                                          <p:spTgt spid="8380"/>
                                        </p:tgtEl>
                                        <p:attrNameLst>
                                          <p:attrName>ppt_x</p:attrName>
                                          <p:attrName>ppt_y</p:attrName>
                                        </p:attrNameLst>
                                      </p:cBhvr>
                                      <p:rCtr x="-4149" y="2384"/>
                                    </p:animMotion>
                                  </p:childTnLst>
                                  <p:subTnLst>
                                    <p:audio>
                                      <p:cMediaNode>
                                        <p:cTn display="0" masterRel="sameClick">
                                          <p:stCondLst>
                                            <p:cond evt="begin" delay="0">
                                              <p:tn val="94"/>
                                            </p:cond>
                                          </p:stCondLst>
                                          <p:endCondLst>
                                            <p:cond evt="onStopAudio" delay="0">
                                              <p:tgtEl>
                                                <p:sldTgt/>
                                              </p:tgtEl>
                                            </p:cond>
                                          </p:endCondLst>
                                        </p:cTn>
                                        <p:tgtEl>
                                          <p:sndTgt r:embed="rId4" name="Tank.wav"/>
                                        </p:tgtEl>
                                      </p:cMediaNode>
                                    </p:audio>
                                  </p:subTnLst>
                                </p:cTn>
                              </p:par>
                              <p:par>
                                <p:cTn id="96" presetID="0" presetClass="path" presetSubtype="0" accel="50000" decel="50000" fill="hold" nodeType="withEffect">
                                  <p:stCondLst>
                                    <p:cond delay="0"/>
                                  </p:stCondLst>
                                  <p:childTnLst>
                                    <p:animMotion origin="layout" path="M 0.00052 -2.22222E-6 L -0.02448 0.00116 C -0.03559 0.00533 -0.04878 0.02199 -0.06597 0.02454 C -0.08316 0.02709 -0.11493 0.01783 -0.12778 0.01621 " pathEditMode="relative" rAng="0" ptsTypes="AaaA">
                                      <p:cBhvr>
                                        <p:cTn id="97" dur="2000" fill="hold"/>
                                        <p:tgtEl>
                                          <p:spTgt spid="8381"/>
                                        </p:tgtEl>
                                        <p:attrNameLst>
                                          <p:attrName>ppt_x</p:attrName>
                                          <p:attrName>ppt_y</p:attrName>
                                        </p:attrNameLst>
                                      </p:cBhvr>
                                      <p:rCtr x="-6424" y="1343"/>
                                    </p:animMotion>
                                  </p:childTnLst>
                                </p:cTn>
                              </p:par>
                              <p:par>
                                <p:cTn id="98" presetID="0" presetClass="path" presetSubtype="0" accel="50000" decel="50000" fill="hold" nodeType="withEffect">
                                  <p:stCondLst>
                                    <p:cond delay="0"/>
                                  </p:stCondLst>
                                  <p:childTnLst>
                                    <p:animMotion origin="layout" path="M 0.00087 0 L -0.02361 0.01042 L -0.05521 0.0169 L -0.10243 0.00671 " pathEditMode="relative" rAng="0" ptsTypes="AAAA">
                                      <p:cBhvr>
                                        <p:cTn id="99" dur="2000" fill="hold"/>
                                        <p:tgtEl>
                                          <p:spTgt spid="8383"/>
                                        </p:tgtEl>
                                        <p:attrNameLst>
                                          <p:attrName>ppt_x</p:attrName>
                                          <p:attrName>ppt_y</p:attrName>
                                        </p:attrNameLst>
                                      </p:cBhvr>
                                      <p:rCtr x="-5174" y="833"/>
                                    </p:animMotion>
                                  </p:childTnLst>
                                </p:cTn>
                              </p:par>
                              <p:par>
                                <p:cTn id="100" presetID="9" presetClass="exit" presetSubtype="0" fill="hold" nodeType="withEffect">
                                  <p:stCondLst>
                                    <p:cond delay="0"/>
                                  </p:stCondLst>
                                  <p:childTnLst>
                                    <p:animEffect transition="out" filter="dissolve">
                                      <p:cBhvr>
                                        <p:cTn id="101" dur="1000"/>
                                        <p:tgtEl>
                                          <p:spTgt spid="8382"/>
                                        </p:tgtEl>
                                      </p:cBhvr>
                                    </p:animEffect>
                                    <p:set>
                                      <p:cBhvr>
                                        <p:cTn id="102" dur="1" fill="hold">
                                          <p:stCondLst>
                                            <p:cond delay="999"/>
                                          </p:stCondLst>
                                        </p:cTn>
                                        <p:tgtEl>
                                          <p:spTgt spid="8382"/>
                                        </p:tgtEl>
                                        <p:attrNameLst>
                                          <p:attrName>style.visibility</p:attrName>
                                        </p:attrNameLst>
                                      </p:cBhvr>
                                      <p:to>
                                        <p:strVal val="hidden"/>
                                      </p:to>
                                    </p:set>
                                  </p:childTnLst>
                                </p:cTn>
                              </p:par>
                              <p:par>
                                <p:cTn id="103" presetID="9" presetClass="entr" presetSubtype="0" fill="hold" nodeType="withEffect">
                                  <p:stCondLst>
                                    <p:cond delay="0"/>
                                  </p:stCondLst>
                                  <p:childTnLst>
                                    <p:set>
                                      <p:cBhvr>
                                        <p:cTn id="104" dur="1" fill="hold">
                                          <p:stCondLst>
                                            <p:cond delay="0"/>
                                          </p:stCondLst>
                                        </p:cTn>
                                        <p:tgtEl>
                                          <p:spTgt spid="8432"/>
                                        </p:tgtEl>
                                        <p:attrNameLst>
                                          <p:attrName>style.visibility</p:attrName>
                                        </p:attrNameLst>
                                      </p:cBhvr>
                                      <p:to>
                                        <p:strVal val="visible"/>
                                      </p:to>
                                    </p:set>
                                    <p:animEffect transition="in" filter="dissolve">
                                      <p:cBhvr>
                                        <p:cTn id="105" dur="1000"/>
                                        <p:tgtEl>
                                          <p:spTgt spid="8432"/>
                                        </p:tgtEl>
                                      </p:cBhvr>
                                    </p:animEffect>
                                  </p:childTnLst>
                                </p:cTn>
                              </p:par>
                              <p:par>
                                <p:cTn id="106" presetID="0" presetClass="path" presetSubtype="0" accel="50000" decel="50000" fill="hold" nodeType="withEffect">
                                  <p:stCondLst>
                                    <p:cond delay="0"/>
                                  </p:stCondLst>
                                  <p:childTnLst>
                                    <p:animMotion origin="layout" path="M 0.0007 3.7037E-6 L -0.03715 0.00277 L -0.0993 0.01134 " pathEditMode="relative" rAng="0" ptsTypes="AAA">
                                      <p:cBhvr>
                                        <p:cTn id="107" dur="2000" fill="hold"/>
                                        <p:tgtEl>
                                          <p:spTgt spid="8384"/>
                                        </p:tgtEl>
                                        <p:attrNameLst>
                                          <p:attrName>ppt_x</p:attrName>
                                          <p:attrName>ppt_y</p:attrName>
                                        </p:attrNameLst>
                                      </p:cBhvr>
                                      <p:rCtr x="-5000" y="556"/>
                                    </p:animMotion>
                                  </p:childTnLst>
                                </p:cTn>
                              </p:par>
                              <p:par>
                                <p:cTn id="108" presetID="0" presetClass="path" presetSubtype="0" accel="50000" decel="50000" fill="hold" nodeType="withEffect">
                                  <p:stCondLst>
                                    <p:cond delay="0"/>
                                  </p:stCondLst>
                                  <p:childTnLst>
                                    <p:animMotion origin="layout" path="M 0.00034 -0.00046 L -0.01945 -0.00162 L -0.04653 0.0044 " pathEditMode="relative" ptsTypes="AAA">
                                      <p:cBhvr>
                                        <p:cTn id="109" dur="2000" fill="hold"/>
                                        <p:tgtEl>
                                          <p:spTgt spid="8391"/>
                                        </p:tgtEl>
                                        <p:attrNameLst>
                                          <p:attrName>ppt_x</p:attrName>
                                          <p:attrName>ppt_y</p:attrName>
                                        </p:attrNameLst>
                                      </p:cBhvr>
                                    </p:animMotion>
                                  </p:childTnLst>
                                </p:cTn>
                              </p:par>
                              <p:par>
                                <p:cTn id="110" presetID="0" presetClass="path" presetSubtype="0" accel="50000" decel="50000" fill="hold" nodeType="withEffect">
                                  <p:stCondLst>
                                    <p:cond delay="0"/>
                                  </p:stCondLst>
                                  <p:childTnLst>
                                    <p:animMotion origin="layout" path="M 2.5E-6 1.11111E-6 C -0.00104 0.00509 -0.00261 0.02245 -0.00625 0.03055 C -0.0099 0.03866 -0.01841 0.04514 -0.02153 0.04907 " pathEditMode="relative" rAng="0" ptsTypes="aaa">
                                      <p:cBhvr>
                                        <p:cTn id="111" dur="2000" fill="hold"/>
                                        <p:tgtEl>
                                          <p:spTgt spid="8379"/>
                                        </p:tgtEl>
                                        <p:attrNameLst>
                                          <p:attrName>ppt_x</p:attrName>
                                          <p:attrName>ppt_y</p:attrName>
                                        </p:attrNameLst>
                                      </p:cBhvr>
                                      <p:rCtr x="-1076" y="2454"/>
                                    </p:animMotion>
                                  </p:childTnLst>
                                </p:cTn>
                              </p:par>
                              <p:par>
                                <p:cTn id="112" presetID="0" presetClass="path" presetSubtype="0" accel="50000" decel="50000" fill="hold" nodeType="withEffect">
                                  <p:stCondLst>
                                    <p:cond delay="0"/>
                                  </p:stCondLst>
                                  <p:childTnLst>
                                    <p:animMotion origin="layout" path="M 0.00034 -0.00023 L -0.02917 -3.33333E-6 L -0.09757 -0.00069 L -0.11094 -0.00162 " pathEditMode="relative" ptsTypes="AAAA">
                                      <p:cBhvr>
                                        <p:cTn id="113" dur="2000" fill="hold"/>
                                        <p:tgtEl>
                                          <p:spTgt spid="8385"/>
                                        </p:tgtEl>
                                        <p:attrNameLst>
                                          <p:attrName>ppt_x</p:attrName>
                                          <p:attrName>ppt_y</p:attrName>
                                        </p:attrNameLst>
                                      </p:cBhvr>
                                    </p:animMotion>
                                  </p:childTnLst>
                                </p:cTn>
                              </p:par>
                              <p:par>
                                <p:cTn id="114" presetID="0" presetClass="path" presetSubtype="0" accel="50000" decel="50000" fill="hold" nodeType="withEffect">
                                  <p:stCondLst>
                                    <p:cond delay="0"/>
                                  </p:stCondLst>
                                  <p:childTnLst>
                                    <p:animMotion origin="layout" path="M 0.00052 1.11111E-6 L -0.02518 0.00602 L -0.06528 0.01042 " pathEditMode="relative" rAng="0" ptsTypes="AAA">
                                      <p:cBhvr>
                                        <p:cTn id="115" dur="2000" fill="hold"/>
                                        <p:tgtEl>
                                          <p:spTgt spid="8388"/>
                                        </p:tgtEl>
                                        <p:attrNameLst>
                                          <p:attrName>ppt_x</p:attrName>
                                          <p:attrName>ppt_y</p:attrName>
                                        </p:attrNameLst>
                                      </p:cBhvr>
                                      <p:rCtr x="-3299" y="509"/>
                                    </p:animMotion>
                                  </p:childTnLst>
                                </p:cTn>
                              </p:par>
                              <p:par>
                                <p:cTn id="116" presetID="0" presetClass="path" presetSubtype="0" accel="50000" decel="50000" fill="hold" nodeType="withEffect">
                                  <p:stCondLst>
                                    <p:cond delay="0"/>
                                  </p:stCondLst>
                                  <p:childTnLst>
                                    <p:animMotion origin="layout" path="M -0.00781 0.01713 L -0.03021 0.01343 L -0.06406 -0.01065 " pathEditMode="relative" ptsTypes="AAA">
                                      <p:cBhvr>
                                        <p:cTn id="117" dur="2000" fill="hold"/>
                                        <p:tgtEl>
                                          <p:spTgt spid="8389"/>
                                        </p:tgtEl>
                                        <p:attrNameLst>
                                          <p:attrName>ppt_x</p:attrName>
                                          <p:attrName>ppt_y</p:attrName>
                                        </p:attrNameLst>
                                      </p:cBhvr>
                                    </p:animMotion>
                                  </p:childTnLst>
                                </p:cTn>
                              </p:par>
                              <p:par>
                                <p:cTn id="118" presetID="0" presetClass="path" presetSubtype="0" accel="50000" decel="50000" fill="hold" nodeType="withEffect">
                                  <p:stCondLst>
                                    <p:cond delay="0"/>
                                  </p:stCondLst>
                                  <p:childTnLst>
                                    <p:animMotion origin="layout" path="M 0.00087 0.00046 L -0.00677 2.22222E-6 L -0.02778 -0.00162 " pathEditMode="relative" ptsTypes="AAA">
                                      <p:cBhvr>
                                        <p:cTn id="119" dur="2000" fill="hold"/>
                                        <p:tgtEl>
                                          <p:spTgt spid="8390"/>
                                        </p:tgtEl>
                                        <p:attrNameLst>
                                          <p:attrName>ppt_x</p:attrName>
                                          <p:attrName>ppt_y</p:attrName>
                                        </p:attrNameLst>
                                      </p:cBhvr>
                                    </p:animMotion>
                                  </p:childTnLst>
                                </p:cTn>
                              </p:par>
                              <p:par>
                                <p:cTn id="120" presetID="9" presetClass="exit" presetSubtype="0" fill="hold" nodeType="withEffect">
                                  <p:stCondLst>
                                    <p:cond delay="0"/>
                                  </p:stCondLst>
                                  <p:childTnLst>
                                    <p:animEffect transition="out" filter="dissolve">
                                      <p:cBhvr>
                                        <p:cTn id="121" dur="1000"/>
                                        <p:tgtEl>
                                          <p:spTgt spid="8277"/>
                                        </p:tgtEl>
                                      </p:cBhvr>
                                    </p:animEffect>
                                    <p:set>
                                      <p:cBhvr>
                                        <p:cTn id="122" dur="1" fill="hold">
                                          <p:stCondLst>
                                            <p:cond delay="999"/>
                                          </p:stCondLst>
                                        </p:cTn>
                                        <p:tgtEl>
                                          <p:spTgt spid="8277"/>
                                        </p:tgtEl>
                                        <p:attrNameLst>
                                          <p:attrName>style.visibility</p:attrName>
                                        </p:attrNameLst>
                                      </p:cBhvr>
                                      <p:to>
                                        <p:strVal val="hidden"/>
                                      </p:to>
                                    </p:set>
                                  </p:childTnLst>
                                </p:cTn>
                              </p:par>
                              <p:par>
                                <p:cTn id="123" presetID="9" presetClass="exit" presetSubtype="0" fill="hold" nodeType="withEffect">
                                  <p:stCondLst>
                                    <p:cond delay="0"/>
                                  </p:stCondLst>
                                  <p:childTnLst>
                                    <p:animEffect transition="out" filter="dissolve">
                                      <p:cBhvr>
                                        <p:cTn id="124" dur="1000"/>
                                        <p:tgtEl>
                                          <p:spTgt spid="8272"/>
                                        </p:tgtEl>
                                      </p:cBhvr>
                                    </p:animEffect>
                                    <p:set>
                                      <p:cBhvr>
                                        <p:cTn id="125" dur="1" fill="hold">
                                          <p:stCondLst>
                                            <p:cond delay="999"/>
                                          </p:stCondLst>
                                        </p:cTn>
                                        <p:tgtEl>
                                          <p:spTgt spid="8272"/>
                                        </p:tgtEl>
                                        <p:attrNameLst>
                                          <p:attrName>style.visibility</p:attrName>
                                        </p:attrNameLst>
                                      </p:cBhvr>
                                      <p:to>
                                        <p:strVal val="hidden"/>
                                      </p:to>
                                    </p:set>
                                  </p:childTnLst>
                                </p:cTn>
                              </p:par>
                              <p:par>
                                <p:cTn id="126" presetID="9" presetClass="exit" presetSubtype="0" fill="hold" nodeType="withEffect">
                                  <p:stCondLst>
                                    <p:cond delay="0"/>
                                  </p:stCondLst>
                                  <p:childTnLst>
                                    <p:animEffect transition="out" filter="dissolve">
                                      <p:cBhvr>
                                        <p:cTn id="127" dur="1000"/>
                                        <p:tgtEl>
                                          <p:spTgt spid="8271"/>
                                        </p:tgtEl>
                                      </p:cBhvr>
                                    </p:animEffect>
                                    <p:set>
                                      <p:cBhvr>
                                        <p:cTn id="128" dur="1" fill="hold">
                                          <p:stCondLst>
                                            <p:cond delay="999"/>
                                          </p:stCondLst>
                                        </p:cTn>
                                        <p:tgtEl>
                                          <p:spTgt spid="8271"/>
                                        </p:tgtEl>
                                        <p:attrNameLst>
                                          <p:attrName>style.visibility</p:attrName>
                                        </p:attrNameLst>
                                      </p:cBhvr>
                                      <p:to>
                                        <p:strVal val="hidden"/>
                                      </p:to>
                                    </p:set>
                                  </p:childTnLst>
                                </p:cTn>
                              </p:par>
                            </p:childTnLst>
                          </p:cTn>
                        </p:par>
                        <p:par>
                          <p:cTn id="129" fill="hold" nodeType="afterGroup">
                            <p:stCondLst>
                              <p:cond delay="2000"/>
                            </p:stCondLst>
                            <p:childTnLst>
                              <p:par>
                                <p:cTn id="130" presetID="1" presetClass="entr" presetSubtype="0" fill="hold" grpId="0" nodeType="afterEffect">
                                  <p:stCondLst>
                                    <p:cond delay="0"/>
                                  </p:stCondLst>
                                  <p:childTnLst>
                                    <p:set>
                                      <p:cBhvr>
                                        <p:cTn id="131" dur="1" fill="hold">
                                          <p:stCondLst>
                                            <p:cond delay="0"/>
                                          </p:stCondLst>
                                        </p:cTn>
                                        <p:tgtEl>
                                          <p:spTgt spid="8452"/>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3" name="explode.wav"/>
                                        </p:tgtEl>
                                      </p:cMediaNode>
                                    </p:audio>
                                  </p:subTnLst>
                                </p:cTn>
                              </p:par>
                            </p:childTnLst>
                          </p:cTn>
                        </p:par>
                        <p:par>
                          <p:cTn id="132" fill="hold" nodeType="afterGroup">
                            <p:stCondLst>
                              <p:cond delay="2000"/>
                            </p:stCondLst>
                            <p:childTnLst>
                              <p:par>
                                <p:cTn id="133" presetID="3" presetClass="exit" presetSubtype="10" fill="hold" grpId="1" nodeType="afterEffect">
                                  <p:stCondLst>
                                    <p:cond delay="0"/>
                                  </p:stCondLst>
                                  <p:childTnLst>
                                    <p:animEffect transition="out" filter="blinds(horizontal)">
                                      <p:cBhvr>
                                        <p:cTn id="134" dur="500"/>
                                        <p:tgtEl>
                                          <p:spTgt spid="8452"/>
                                        </p:tgtEl>
                                      </p:cBhvr>
                                    </p:animEffect>
                                    <p:set>
                                      <p:cBhvr>
                                        <p:cTn id="135" dur="1" fill="hold">
                                          <p:stCondLst>
                                            <p:cond delay="499"/>
                                          </p:stCondLst>
                                        </p:cTn>
                                        <p:tgtEl>
                                          <p:spTgt spid="8452"/>
                                        </p:tgtEl>
                                        <p:attrNameLst>
                                          <p:attrName>style.visibility</p:attrName>
                                        </p:attrNameLst>
                                      </p:cBhvr>
                                      <p:to>
                                        <p:strVal val="hidden"/>
                                      </p:to>
                                    </p:se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9" presetClass="exit" presetSubtype="0" fill="hold" nodeType="clickEffect">
                                  <p:stCondLst>
                                    <p:cond delay="0"/>
                                  </p:stCondLst>
                                  <p:childTnLst>
                                    <p:animEffect transition="out" filter="dissolve">
                                      <p:cBhvr>
                                        <p:cTn id="139" dur="500"/>
                                        <p:tgtEl>
                                          <p:spTgt spid="9"/>
                                        </p:tgtEl>
                                      </p:cBhvr>
                                    </p:animEffect>
                                    <p:set>
                                      <p:cBhvr>
                                        <p:cTn id="140" dur="1" fill="hold">
                                          <p:stCondLst>
                                            <p:cond delay="499"/>
                                          </p:stCondLst>
                                        </p:cTn>
                                        <p:tgtEl>
                                          <p:spTgt spid="9"/>
                                        </p:tgtEl>
                                        <p:attrNameLst>
                                          <p:attrName>style.visibility</p:attrName>
                                        </p:attrNameLst>
                                      </p:cBhvr>
                                      <p:to>
                                        <p:strVal val="hidden"/>
                                      </p:to>
                                    </p:set>
                                  </p:childTnLst>
                                </p:cTn>
                              </p:par>
                              <p:par>
                                <p:cTn id="141" presetID="9" presetClass="entr" presetSubtype="0" fill="hold" nodeType="withEffect">
                                  <p:stCondLst>
                                    <p:cond delay="0"/>
                                  </p:stCondLst>
                                  <p:childTnLst>
                                    <p:set>
                                      <p:cBhvr>
                                        <p:cTn id="142" dur="1" fill="hold">
                                          <p:stCondLst>
                                            <p:cond delay="0"/>
                                          </p:stCondLst>
                                        </p:cTn>
                                        <p:tgtEl>
                                          <p:spTgt spid="11"/>
                                        </p:tgtEl>
                                        <p:attrNameLst>
                                          <p:attrName>style.visibility</p:attrName>
                                        </p:attrNameLst>
                                      </p:cBhvr>
                                      <p:to>
                                        <p:strVal val="visible"/>
                                      </p:to>
                                    </p:set>
                                    <p:animEffect transition="in" filter="dissolve">
                                      <p:cBhvr>
                                        <p:cTn id="143" dur="500"/>
                                        <p:tgtEl>
                                          <p:spTgt spid="11"/>
                                        </p:tgtEl>
                                      </p:cBhvr>
                                    </p:animEffect>
                                  </p:childTnLst>
                                </p:cTn>
                              </p:par>
                            </p:childTnLst>
                          </p:cTn>
                        </p:par>
                        <p:par>
                          <p:cTn id="144" fill="hold" nodeType="afterGroup">
                            <p:stCondLst>
                              <p:cond delay="500"/>
                            </p:stCondLst>
                            <p:childTnLst>
                              <p:par>
                                <p:cTn id="145" presetID="22" presetClass="exit" presetSubtype="8" fill="hold" grpId="0" nodeType="afterEffect">
                                  <p:stCondLst>
                                    <p:cond delay="0"/>
                                  </p:stCondLst>
                                  <p:childTnLst>
                                    <p:animEffect transition="out" filter="wipe(left)">
                                      <p:cBhvr>
                                        <p:cTn id="146" dur="2000"/>
                                        <p:tgtEl>
                                          <p:spTgt spid="8211"/>
                                        </p:tgtEl>
                                      </p:cBhvr>
                                    </p:animEffect>
                                    <p:set>
                                      <p:cBhvr>
                                        <p:cTn id="147" dur="1" fill="hold">
                                          <p:stCondLst>
                                            <p:cond delay="1999"/>
                                          </p:stCondLst>
                                        </p:cTn>
                                        <p:tgtEl>
                                          <p:spTgt spid="8211"/>
                                        </p:tgtEl>
                                        <p:attrNameLst>
                                          <p:attrName>style.visibility</p:attrName>
                                        </p:attrNameLst>
                                      </p:cBhvr>
                                      <p:to>
                                        <p:strVal val="hidden"/>
                                      </p:to>
                                    </p:set>
                                  </p:childTnLst>
                                </p:cTn>
                              </p:par>
                              <p:par>
                                <p:cTn id="148" presetID="0" presetClass="path" presetSubtype="0" accel="50000" decel="50000" fill="hold" nodeType="withEffect">
                                  <p:stCondLst>
                                    <p:cond delay="0"/>
                                  </p:stCondLst>
                                  <p:childTnLst>
                                    <p:animMotion origin="layout" path="M -2.22222E-6 -3.33333E-6 L 0.01146 -0.00416 L 0.02084 -0.00972 " pathEditMode="relative" rAng="0" ptsTypes="AAA">
                                      <p:cBhvr>
                                        <p:cTn id="149" dur="2000" fill="hold"/>
                                        <p:tgtEl>
                                          <p:spTgt spid="8333"/>
                                        </p:tgtEl>
                                        <p:attrNameLst>
                                          <p:attrName>ppt_x</p:attrName>
                                          <p:attrName>ppt_y</p:attrName>
                                        </p:attrNameLst>
                                      </p:cBhvr>
                                      <p:rCtr x="1042" y="-486"/>
                                    </p:animMotion>
                                  </p:childTnLst>
                                </p:cTn>
                              </p:par>
                              <p:par>
                                <p:cTn id="150" presetID="0" presetClass="path" presetSubtype="0" accel="50000" decel="50000" fill="hold" nodeType="withEffect">
                                  <p:stCondLst>
                                    <p:cond delay="0"/>
                                  </p:stCondLst>
                                  <p:childTnLst>
                                    <p:animMotion origin="layout" path="M 3.88889E-6 2.59259E-6 L 0.0125 -0.00278 L 0.02135 -0.01111 " pathEditMode="relative" rAng="0" ptsTypes="AAA">
                                      <p:cBhvr>
                                        <p:cTn id="151" dur="2000" fill="hold"/>
                                        <p:tgtEl>
                                          <p:spTgt spid="8434"/>
                                        </p:tgtEl>
                                        <p:attrNameLst>
                                          <p:attrName>ppt_x</p:attrName>
                                          <p:attrName>ppt_y</p:attrName>
                                        </p:attrNameLst>
                                      </p:cBhvr>
                                      <p:rCtr x="1059" y="-556"/>
                                    </p:animMotion>
                                  </p:childTnLst>
                                </p:cTn>
                              </p:par>
                              <p:par>
                                <p:cTn id="152" presetID="0" presetClass="path" presetSubtype="0" accel="50000" decel="50000" fill="hold" nodeType="withEffect">
                                  <p:stCondLst>
                                    <p:cond delay="0"/>
                                  </p:stCondLst>
                                  <p:childTnLst>
                                    <p:animMotion origin="layout" path="M -5.55556E-7 3.7037E-6 L 0.00781 -0.00139 L 0.02552 -0.00394 " pathEditMode="relative" rAng="0" ptsTypes="AAA">
                                      <p:cBhvr>
                                        <p:cTn id="153" dur="2000" fill="hold"/>
                                        <p:tgtEl>
                                          <p:spTgt spid="8435"/>
                                        </p:tgtEl>
                                        <p:attrNameLst>
                                          <p:attrName>ppt_x</p:attrName>
                                          <p:attrName>ppt_y</p:attrName>
                                        </p:attrNameLst>
                                      </p:cBhvr>
                                      <p:rCtr x="1267" y="-208"/>
                                    </p:animMotion>
                                  </p:childTnLst>
                                </p:cTn>
                              </p:par>
                              <p:par>
                                <p:cTn id="154" presetID="0" presetClass="path" presetSubtype="0" accel="50000" decel="50000" fill="hold" nodeType="withEffect">
                                  <p:stCondLst>
                                    <p:cond delay="0"/>
                                  </p:stCondLst>
                                  <p:childTnLst>
                                    <p:animMotion origin="layout" path="M 2.77778E-7 2.96296E-6 L 0.00399 2.96296E-6 L 0.00608 2.96296E-6 " pathEditMode="relative" rAng="0" ptsTypes="AAA">
                                      <p:cBhvr>
                                        <p:cTn id="155" dur="2000" fill="hold"/>
                                        <p:tgtEl>
                                          <p:spTgt spid="6"/>
                                        </p:tgtEl>
                                        <p:attrNameLst>
                                          <p:attrName>ppt_x</p:attrName>
                                          <p:attrName>ppt_y</p:attrName>
                                        </p:attrNameLst>
                                      </p:cBhvr>
                                      <p:rCtr x="295" y="0"/>
                                    </p:animMotion>
                                  </p:childTnLst>
                                  <p:subTnLst>
                                    <p:audio>
                                      <p:cMediaNode>
                                        <p:cTn display="0" masterRel="sameClick">
                                          <p:stCondLst>
                                            <p:cond evt="begin" delay="0">
                                              <p:tn val="154"/>
                                            </p:cond>
                                          </p:stCondLst>
                                          <p:endCondLst>
                                            <p:cond evt="onStopAudio" delay="0">
                                              <p:tgtEl>
                                                <p:sldTgt/>
                                              </p:tgtEl>
                                            </p:cond>
                                          </p:endCondLst>
                                        </p:cTn>
                                        <p:tgtEl>
                                          <p:sndTgt r:embed="rId4" name="Tank.wav"/>
                                        </p:tgtEl>
                                      </p:cMediaNode>
                                    </p:audio>
                                  </p:subTnLst>
                                </p:cTn>
                              </p:par>
                              <p:par>
                                <p:cTn id="156" presetID="0" presetClass="path" presetSubtype="0" accel="50000" decel="50000" fill="hold" nodeType="withEffect">
                                  <p:stCondLst>
                                    <p:cond delay="0"/>
                                  </p:stCondLst>
                                  <p:childTnLst>
                                    <p:animMotion origin="layout" path="M -3.05556E-6 -1.48148E-6 L 0.00521 -0.00301 L 0.01233 -0.0044 " pathEditMode="relative" rAng="0" ptsTypes="AAA">
                                      <p:cBhvr>
                                        <p:cTn id="157" dur="2000" fill="hold"/>
                                        <p:tgtEl>
                                          <p:spTgt spid="8"/>
                                        </p:tgtEl>
                                        <p:attrNameLst>
                                          <p:attrName>ppt_x</p:attrName>
                                          <p:attrName>ppt_y</p:attrName>
                                        </p:attrNameLst>
                                      </p:cBhvr>
                                      <p:rCtr x="608" y="-231"/>
                                    </p:animMotion>
                                  </p:childTnLst>
                                </p:cTn>
                              </p:par>
                              <p:par>
                                <p:cTn id="158" presetID="0" presetClass="path" presetSubtype="0" accel="50000" decel="50000" fill="hold" nodeType="withEffect">
                                  <p:stCondLst>
                                    <p:cond delay="0"/>
                                  </p:stCondLst>
                                  <p:childTnLst>
                                    <p:animMotion origin="layout" path="M 0 -3.7037E-7 L 0.00885 -0.00162 L 0.02552 -0.00671 " pathEditMode="relative" rAng="0" ptsTypes="AAA">
                                      <p:cBhvr>
                                        <p:cTn id="159" dur="2000" fill="hold"/>
                                        <p:tgtEl>
                                          <p:spTgt spid="11"/>
                                        </p:tgtEl>
                                        <p:attrNameLst>
                                          <p:attrName>ppt_x</p:attrName>
                                          <p:attrName>ppt_y</p:attrName>
                                        </p:attrNameLst>
                                      </p:cBhvr>
                                      <p:rCtr x="1267" y="-347"/>
                                    </p:animMotion>
                                  </p:childTnLst>
                                </p:cTn>
                              </p:par>
                              <p:par>
                                <p:cTn id="160" presetID="0" presetClass="path" presetSubtype="0" accel="50000" decel="50000" fill="hold" nodeType="withEffect">
                                  <p:stCondLst>
                                    <p:cond delay="0"/>
                                  </p:stCondLst>
                                  <p:childTnLst>
                                    <p:animMotion origin="layout" path="M -0.01789 -0.025 L -0.00486 -0.02708 L 0.00764 -0.0243 " pathEditMode="relative" rAng="0" ptsTypes="AAA">
                                      <p:cBhvr>
                                        <p:cTn id="161" dur="2000" fill="hold"/>
                                        <p:tgtEl>
                                          <p:spTgt spid="10"/>
                                        </p:tgtEl>
                                        <p:attrNameLst>
                                          <p:attrName>ppt_x</p:attrName>
                                          <p:attrName>ppt_y</p:attrName>
                                        </p:attrNameLst>
                                      </p:cBhvr>
                                      <p:rCtr x="1267" y="-69"/>
                                    </p:animMotion>
                                  </p:childTnLst>
                                </p:cTn>
                              </p:par>
                              <p:par>
                                <p:cTn id="162" presetID="0" presetClass="path" presetSubtype="0" accel="50000" decel="50000" fill="hold" nodeType="withEffect">
                                  <p:stCondLst>
                                    <p:cond delay="0"/>
                                  </p:stCondLst>
                                  <p:childTnLst>
                                    <p:animMotion origin="layout" path="M 0.00659 -0.01666 L 0.00816 -0.01875 L 0.01006 -0.02083 " pathEditMode="relative" rAng="0" ptsTypes="AAA">
                                      <p:cBhvr>
                                        <p:cTn id="163" dur="2000" fill="hold"/>
                                        <p:tgtEl>
                                          <p:spTgt spid="12"/>
                                        </p:tgtEl>
                                        <p:attrNameLst>
                                          <p:attrName>ppt_x</p:attrName>
                                          <p:attrName>ppt_y</p:attrName>
                                        </p:attrNameLst>
                                      </p:cBhvr>
                                      <p:rCtr x="174" y="-208"/>
                                    </p:animMotion>
                                  </p:childTnLst>
                                </p:cTn>
                              </p:par>
                              <p:par>
                                <p:cTn id="164" presetID="0" presetClass="path" presetSubtype="0" accel="50000" decel="50000" fill="hold" nodeType="withEffect">
                                  <p:stCondLst>
                                    <p:cond delay="0"/>
                                  </p:stCondLst>
                                  <p:childTnLst>
                                    <p:animMotion origin="layout" path="M -2.22222E-6 -4.81481E-6 L 0.00122 -0.00625 L 0.00729 -0.01458 " pathEditMode="relative" rAng="0" ptsTypes="AAA">
                                      <p:cBhvr>
                                        <p:cTn id="165" dur="2000" fill="hold"/>
                                        <p:tgtEl>
                                          <p:spTgt spid="2"/>
                                        </p:tgtEl>
                                        <p:attrNameLst>
                                          <p:attrName>ppt_x</p:attrName>
                                          <p:attrName>ppt_y</p:attrName>
                                        </p:attrNameLst>
                                      </p:cBhvr>
                                      <p:rCtr x="365" y="-741"/>
                                    </p:animMotion>
                                  </p:childTnLst>
                                </p:cTn>
                              </p:par>
                            </p:childTnLst>
                          </p:cTn>
                        </p:par>
                        <p:par>
                          <p:cTn id="166" fill="hold" nodeType="afterGroup">
                            <p:stCondLst>
                              <p:cond delay="2500"/>
                            </p:stCondLst>
                            <p:childTnLst>
                              <p:par>
                                <p:cTn id="167" presetID="1" presetClass="entr" presetSubtype="0" fill="hold" grpId="0" nodeType="afterEffect">
                                  <p:stCondLst>
                                    <p:cond delay="0"/>
                                  </p:stCondLst>
                                  <p:childTnLst>
                                    <p:set>
                                      <p:cBhvr>
                                        <p:cTn id="168" dur="1" fill="hold">
                                          <p:stCondLst>
                                            <p:cond delay="0"/>
                                          </p:stCondLst>
                                        </p:cTn>
                                        <p:tgtEl>
                                          <p:spTgt spid="8449"/>
                                        </p:tgtEl>
                                        <p:attrNameLst>
                                          <p:attrName>style.visibility</p:attrName>
                                        </p:attrNameLst>
                                      </p:cBhvr>
                                      <p:to>
                                        <p:strVal val="visible"/>
                                      </p:to>
                                    </p:set>
                                  </p:childTnLst>
                                  <p:subTnLst>
                                    <p:audio>
                                      <p:cMediaNode>
                                        <p:cTn display="0" masterRel="sameClick">
                                          <p:stCondLst>
                                            <p:cond evt="begin" delay="0">
                                              <p:tn val="167"/>
                                            </p:cond>
                                          </p:stCondLst>
                                          <p:endCondLst>
                                            <p:cond evt="onStopAudio" delay="0">
                                              <p:tgtEl>
                                                <p:sldTgt/>
                                              </p:tgtEl>
                                            </p:cond>
                                          </p:endCondLst>
                                        </p:cTn>
                                        <p:tgtEl>
                                          <p:sndTgt r:embed="rId3" name="explode.wav"/>
                                        </p:tgtEl>
                                      </p:cMediaNode>
                                    </p:audio>
                                  </p:subTnLst>
                                </p:cTn>
                              </p:par>
                            </p:childTnLst>
                          </p:cTn>
                        </p:par>
                        <p:par>
                          <p:cTn id="169" fill="hold" nodeType="afterGroup">
                            <p:stCondLst>
                              <p:cond delay="2500"/>
                            </p:stCondLst>
                            <p:childTnLst>
                              <p:par>
                                <p:cTn id="170" presetID="3" presetClass="exit" presetSubtype="10" fill="hold" grpId="1" nodeType="afterEffect">
                                  <p:stCondLst>
                                    <p:cond delay="0"/>
                                  </p:stCondLst>
                                  <p:childTnLst>
                                    <p:animEffect transition="out" filter="blinds(horizontal)">
                                      <p:cBhvr>
                                        <p:cTn id="171" dur="500"/>
                                        <p:tgtEl>
                                          <p:spTgt spid="8449"/>
                                        </p:tgtEl>
                                      </p:cBhvr>
                                    </p:animEffect>
                                    <p:set>
                                      <p:cBhvr>
                                        <p:cTn id="172" dur="1" fill="hold">
                                          <p:stCondLst>
                                            <p:cond delay="499"/>
                                          </p:stCondLst>
                                        </p:cTn>
                                        <p:tgtEl>
                                          <p:spTgt spid="8449"/>
                                        </p:tgtEl>
                                        <p:attrNameLst>
                                          <p:attrName>style.visibility</p:attrName>
                                        </p:attrNameLst>
                                      </p:cBhvr>
                                      <p:to>
                                        <p:strVal val="hidden"/>
                                      </p:to>
                                    </p:set>
                                  </p:childTnLst>
                                </p:cTn>
                              </p:par>
                            </p:childTnLst>
                          </p:cTn>
                        </p:par>
                        <p:par>
                          <p:cTn id="173" fill="hold" nodeType="afterGroup">
                            <p:stCondLst>
                              <p:cond delay="3000"/>
                            </p:stCondLst>
                            <p:childTnLst>
                              <p:par>
                                <p:cTn id="174" presetID="22" presetClass="entr" presetSubtype="8" fill="hold" grpId="0" nodeType="afterEffect">
                                  <p:stCondLst>
                                    <p:cond delay="0"/>
                                  </p:stCondLst>
                                  <p:childTnLst>
                                    <p:set>
                                      <p:cBhvr>
                                        <p:cTn id="175" dur="1" fill="hold">
                                          <p:stCondLst>
                                            <p:cond delay="0"/>
                                          </p:stCondLst>
                                        </p:cTn>
                                        <p:tgtEl>
                                          <p:spTgt spid="8439"/>
                                        </p:tgtEl>
                                        <p:attrNameLst>
                                          <p:attrName>style.visibility</p:attrName>
                                        </p:attrNameLst>
                                      </p:cBhvr>
                                      <p:to>
                                        <p:strVal val="visible"/>
                                      </p:to>
                                    </p:set>
                                    <p:animEffect transition="in" filter="wipe(left)">
                                      <p:cBhvr>
                                        <p:cTn id="176" dur="2000"/>
                                        <p:tgtEl>
                                          <p:spTgt spid="8439"/>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8450"/>
                                        </p:tgtEl>
                                        <p:attrNameLst>
                                          <p:attrName>style.visibility</p:attrName>
                                        </p:attrNameLst>
                                      </p:cBhvr>
                                      <p:to>
                                        <p:strVal val="visible"/>
                                      </p:to>
                                    </p:set>
                                  </p:childTnLst>
                                  <p:subTnLst>
                                    <p:audio>
                                      <p:cMediaNode>
                                        <p:cTn display="0" masterRel="sameClick">
                                          <p:stCondLst>
                                            <p:cond evt="begin" delay="0">
                                              <p:tn val="179"/>
                                            </p:cond>
                                          </p:stCondLst>
                                          <p:endCondLst>
                                            <p:cond evt="onStopAudio" delay="0">
                                              <p:tgtEl>
                                                <p:sldTgt/>
                                              </p:tgtEl>
                                            </p:cond>
                                          </p:endCondLst>
                                        </p:cTn>
                                        <p:tgtEl>
                                          <p:sndTgt r:embed="rId3" name="explode.wav"/>
                                        </p:tgtEl>
                                      </p:cMediaNode>
                                    </p:audio>
                                  </p:subTnLst>
                                </p:cTn>
                              </p:par>
                            </p:childTnLst>
                          </p:cTn>
                        </p:par>
                        <p:par>
                          <p:cTn id="181" fill="hold" nodeType="afterGroup">
                            <p:stCondLst>
                              <p:cond delay="0"/>
                            </p:stCondLst>
                            <p:childTnLst>
                              <p:par>
                                <p:cTn id="182" presetID="3" presetClass="exit" presetSubtype="10" fill="hold" grpId="1" nodeType="afterEffect">
                                  <p:stCondLst>
                                    <p:cond delay="0"/>
                                  </p:stCondLst>
                                  <p:childTnLst>
                                    <p:animEffect transition="out" filter="blinds(horizontal)">
                                      <p:cBhvr>
                                        <p:cTn id="183" dur="500"/>
                                        <p:tgtEl>
                                          <p:spTgt spid="8450"/>
                                        </p:tgtEl>
                                      </p:cBhvr>
                                    </p:animEffect>
                                    <p:set>
                                      <p:cBhvr>
                                        <p:cTn id="184" dur="1" fill="hold">
                                          <p:stCondLst>
                                            <p:cond delay="499"/>
                                          </p:stCondLst>
                                        </p:cTn>
                                        <p:tgtEl>
                                          <p:spTgt spid="8450"/>
                                        </p:tgtEl>
                                        <p:attrNameLst>
                                          <p:attrName>style.visibility</p:attrName>
                                        </p:attrNameLst>
                                      </p:cBhvr>
                                      <p:to>
                                        <p:strVal val="hidden"/>
                                      </p:to>
                                    </p:set>
                                  </p:childTnLst>
                                </p:cTn>
                              </p:par>
                            </p:childTnLst>
                          </p:cTn>
                        </p:par>
                        <p:par>
                          <p:cTn id="185" fill="hold" nodeType="afterGroup">
                            <p:stCondLst>
                              <p:cond delay="500"/>
                            </p:stCondLst>
                            <p:childTnLst>
                              <p:par>
                                <p:cTn id="186" presetID="1" presetClass="entr" presetSubtype="0" fill="hold" grpId="0" nodeType="afterEffect">
                                  <p:stCondLst>
                                    <p:cond delay="0"/>
                                  </p:stCondLst>
                                  <p:childTnLst>
                                    <p:set>
                                      <p:cBhvr>
                                        <p:cTn id="187" dur="1" fill="hold">
                                          <p:stCondLst>
                                            <p:cond delay="0"/>
                                          </p:stCondLst>
                                        </p:cTn>
                                        <p:tgtEl>
                                          <p:spTgt spid="8451"/>
                                        </p:tgtEl>
                                        <p:attrNameLst>
                                          <p:attrName>style.visibility</p:attrName>
                                        </p:attrNameLst>
                                      </p:cBhvr>
                                      <p:to>
                                        <p:strVal val="visible"/>
                                      </p:to>
                                    </p:set>
                                  </p:childTnLst>
                                  <p:subTnLst>
                                    <p:audio>
                                      <p:cMediaNode>
                                        <p:cTn display="0" masterRel="sameClick">
                                          <p:stCondLst>
                                            <p:cond evt="begin" delay="0">
                                              <p:tn val="186"/>
                                            </p:cond>
                                          </p:stCondLst>
                                          <p:endCondLst>
                                            <p:cond evt="onStopAudio" delay="0">
                                              <p:tgtEl>
                                                <p:sldTgt/>
                                              </p:tgtEl>
                                            </p:cond>
                                          </p:endCondLst>
                                        </p:cTn>
                                        <p:tgtEl>
                                          <p:sndTgt r:embed="rId3" name="explode.wav"/>
                                        </p:tgtEl>
                                      </p:cMediaNode>
                                    </p:audio>
                                  </p:subTnLst>
                                </p:cTn>
                              </p:par>
                            </p:childTnLst>
                          </p:cTn>
                        </p:par>
                        <p:par>
                          <p:cTn id="188" fill="hold" nodeType="afterGroup">
                            <p:stCondLst>
                              <p:cond delay="500"/>
                            </p:stCondLst>
                            <p:childTnLst>
                              <p:par>
                                <p:cTn id="189" presetID="3" presetClass="exit" presetSubtype="10" fill="hold" grpId="1" nodeType="afterEffect">
                                  <p:stCondLst>
                                    <p:cond delay="0"/>
                                  </p:stCondLst>
                                  <p:childTnLst>
                                    <p:animEffect transition="out" filter="blinds(horizontal)">
                                      <p:cBhvr>
                                        <p:cTn id="190" dur="500"/>
                                        <p:tgtEl>
                                          <p:spTgt spid="8451"/>
                                        </p:tgtEl>
                                      </p:cBhvr>
                                    </p:animEffect>
                                    <p:set>
                                      <p:cBhvr>
                                        <p:cTn id="191" dur="1" fill="hold">
                                          <p:stCondLst>
                                            <p:cond delay="499"/>
                                          </p:stCondLst>
                                        </p:cTn>
                                        <p:tgtEl>
                                          <p:spTgt spid="8451"/>
                                        </p:tgtEl>
                                        <p:attrNameLst>
                                          <p:attrName>style.visibility</p:attrName>
                                        </p:attrNameLst>
                                      </p:cBhvr>
                                      <p:to>
                                        <p:strVal val="hidden"/>
                                      </p:to>
                                    </p:set>
                                  </p:childTnLst>
                                </p:cTn>
                              </p:par>
                            </p:childTnLst>
                          </p:cTn>
                        </p:par>
                        <p:par>
                          <p:cTn id="192" fill="hold" nodeType="afterGroup">
                            <p:stCondLst>
                              <p:cond delay="1000"/>
                            </p:stCondLst>
                            <p:childTnLst>
                              <p:par>
                                <p:cTn id="193" presetID="22" presetClass="entr" presetSubtype="8" fill="hold" grpId="0" nodeType="afterEffect">
                                  <p:stCondLst>
                                    <p:cond delay="0"/>
                                  </p:stCondLst>
                                  <p:childTnLst>
                                    <p:set>
                                      <p:cBhvr>
                                        <p:cTn id="194" dur="1" fill="hold">
                                          <p:stCondLst>
                                            <p:cond delay="0"/>
                                          </p:stCondLst>
                                        </p:cTn>
                                        <p:tgtEl>
                                          <p:spTgt spid="8440"/>
                                        </p:tgtEl>
                                        <p:attrNameLst>
                                          <p:attrName>style.visibility</p:attrName>
                                        </p:attrNameLst>
                                      </p:cBhvr>
                                      <p:to>
                                        <p:strVal val="visible"/>
                                      </p:to>
                                    </p:set>
                                    <p:animEffect transition="in" filter="wipe(left)">
                                      <p:cBhvr>
                                        <p:cTn id="195" dur="2000"/>
                                        <p:tgtEl>
                                          <p:spTgt spid="8440"/>
                                        </p:tgtEl>
                                      </p:cBhvr>
                                    </p:animEffect>
                                  </p:childTnLst>
                                </p:cTn>
                              </p:par>
                              <p:par>
                                <p:cTn id="196" presetID="22" presetClass="entr" presetSubtype="8" fill="hold" grpId="0" nodeType="withEffect">
                                  <p:stCondLst>
                                    <p:cond delay="0"/>
                                  </p:stCondLst>
                                  <p:childTnLst>
                                    <p:set>
                                      <p:cBhvr>
                                        <p:cTn id="197" dur="1" fill="hold">
                                          <p:stCondLst>
                                            <p:cond delay="0"/>
                                          </p:stCondLst>
                                        </p:cTn>
                                        <p:tgtEl>
                                          <p:spTgt spid="8441"/>
                                        </p:tgtEl>
                                        <p:attrNameLst>
                                          <p:attrName>style.visibility</p:attrName>
                                        </p:attrNameLst>
                                      </p:cBhvr>
                                      <p:to>
                                        <p:strVal val="visible"/>
                                      </p:to>
                                    </p:set>
                                    <p:animEffect transition="in" filter="wipe(left)">
                                      <p:cBhvr>
                                        <p:cTn id="198" dur="2000"/>
                                        <p:tgtEl>
                                          <p:spTgt spid="8441"/>
                                        </p:tgtEl>
                                      </p:cBhvr>
                                    </p:animEffect>
                                  </p:childTnLst>
                                </p:cTn>
                              </p:par>
                            </p:childTnLst>
                          </p:cTn>
                        </p:par>
                      </p:childTnLst>
                    </p:cTn>
                  </p:par>
                  <p:par>
                    <p:cTn id="199" fill="hold" nodeType="clickPar">
                      <p:stCondLst>
                        <p:cond delay="indefinite"/>
                      </p:stCondLst>
                      <p:childTnLst>
                        <p:par>
                          <p:cTn id="200" fill="hold" nodeType="withGroup">
                            <p:stCondLst>
                              <p:cond delay="0"/>
                            </p:stCondLst>
                            <p:childTnLst>
                              <p:par>
                                <p:cTn id="201" presetID="22" presetClass="exit" presetSubtype="8" fill="hold" grpId="0" nodeType="clickEffect">
                                  <p:stCondLst>
                                    <p:cond delay="0"/>
                                  </p:stCondLst>
                                  <p:childTnLst>
                                    <p:animEffect transition="out" filter="wipe(left)">
                                      <p:cBhvr>
                                        <p:cTn id="202" dur="5000"/>
                                        <p:tgtEl>
                                          <p:spTgt spid="8212"/>
                                        </p:tgtEl>
                                      </p:cBhvr>
                                    </p:animEffect>
                                    <p:set>
                                      <p:cBhvr>
                                        <p:cTn id="203" dur="1" fill="hold">
                                          <p:stCondLst>
                                            <p:cond delay="4999"/>
                                          </p:stCondLst>
                                        </p:cTn>
                                        <p:tgtEl>
                                          <p:spTgt spid="8212"/>
                                        </p:tgtEl>
                                        <p:attrNameLst>
                                          <p:attrName>style.visibility</p:attrName>
                                        </p:attrNameLst>
                                      </p:cBhvr>
                                      <p:to>
                                        <p:strVal val="hidden"/>
                                      </p:to>
                                    </p:set>
                                  </p:childTnLst>
                                </p:cTn>
                              </p:par>
                              <p:par>
                                <p:cTn id="204" presetID="22" presetClass="exit" presetSubtype="4" fill="hold" grpId="0" nodeType="withEffect">
                                  <p:stCondLst>
                                    <p:cond delay="0"/>
                                  </p:stCondLst>
                                  <p:childTnLst>
                                    <p:animEffect transition="out" filter="wipe(down)">
                                      <p:cBhvr>
                                        <p:cTn id="205" dur="5000"/>
                                        <p:tgtEl>
                                          <p:spTgt spid="8251"/>
                                        </p:tgtEl>
                                      </p:cBhvr>
                                    </p:animEffect>
                                    <p:set>
                                      <p:cBhvr>
                                        <p:cTn id="206" dur="1" fill="hold">
                                          <p:stCondLst>
                                            <p:cond delay="4999"/>
                                          </p:stCondLst>
                                        </p:cTn>
                                        <p:tgtEl>
                                          <p:spTgt spid="8251"/>
                                        </p:tgtEl>
                                        <p:attrNameLst>
                                          <p:attrName>style.visibility</p:attrName>
                                        </p:attrNameLst>
                                      </p:cBhvr>
                                      <p:to>
                                        <p:strVal val="hidden"/>
                                      </p:to>
                                    </p:set>
                                  </p:childTnLst>
                                </p:cTn>
                              </p:par>
                              <p:par>
                                <p:cTn id="207" presetID="0" presetClass="path" presetSubtype="0" accel="50000" decel="50000" fill="hold" nodeType="withEffect">
                                  <p:stCondLst>
                                    <p:cond delay="0"/>
                                  </p:stCondLst>
                                  <p:childTnLst>
                                    <p:animMotion origin="layout" path="M 5.55556E-7 4.81481E-6 L 0.01771 -0.00209 L 0.0441 -0.01088 L 0.0651 -0.04144 " pathEditMode="relative" rAng="0" ptsTypes="AAAA">
                                      <p:cBhvr>
                                        <p:cTn id="208" dur="5000" fill="hold"/>
                                        <p:tgtEl>
                                          <p:spTgt spid="5"/>
                                        </p:tgtEl>
                                        <p:attrNameLst>
                                          <p:attrName>ppt_x</p:attrName>
                                          <p:attrName>ppt_y</p:attrName>
                                        </p:attrNameLst>
                                      </p:cBhvr>
                                      <p:rCtr x="3247" y="-2083"/>
                                    </p:animMotion>
                                  </p:childTnLst>
                                  <p:subTnLst>
                                    <p:audio>
                                      <p:cMediaNode>
                                        <p:cTn display="0" masterRel="sameClick">
                                          <p:stCondLst>
                                            <p:cond evt="begin" delay="0">
                                              <p:tn val="207"/>
                                            </p:cond>
                                          </p:stCondLst>
                                          <p:endCondLst>
                                            <p:cond evt="onStopAudio" delay="0">
                                              <p:tgtEl>
                                                <p:sldTgt/>
                                              </p:tgtEl>
                                            </p:cond>
                                          </p:endCondLst>
                                        </p:cTn>
                                        <p:tgtEl>
                                          <p:sndTgt r:embed="rId4" name="Tank.wav"/>
                                        </p:tgtEl>
                                      </p:cMediaNode>
                                    </p:audio>
                                  </p:subTnLst>
                                </p:cTn>
                              </p:par>
                              <p:par>
                                <p:cTn id="209" presetID="0" presetClass="path" presetSubtype="0" accel="50000" decel="50000" fill="hold" nodeType="withEffect">
                                  <p:stCondLst>
                                    <p:cond delay="0"/>
                                  </p:stCondLst>
                                  <p:childTnLst>
                                    <p:animMotion origin="layout" path="M 0.0059 -0.00023 L 0.02812 -0.00371 C 0.03733 -0.00764 0.0533 -0.01551 0.06146 -0.02454 C 0.06962 -0.03357 0.07378 -0.0507 0.07708 -0.05741 " pathEditMode="relative" rAng="0" ptsTypes="AaaA">
                                      <p:cBhvr>
                                        <p:cTn id="210" dur="5000" fill="hold"/>
                                        <p:tgtEl>
                                          <p:spTgt spid="6"/>
                                        </p:tgtEl>
                                        <p:attrNameLst>
                                          <p:attrName>ppt_x</p:attrName>
                                          <p:attrName>ppt_y</p:attrName>
                                        </p:attrNameLst>
                                      </p:cBhvr>
                                      <p:rCtr x="3559" y="-2870"/>
                                    </p:animMotion>
                                  </p:childTnLst>
                                </p:cTn>
                              </p:par>
                              <p:par>
                                <p:cTn id="211" presetID="0" presetClass="path" presetSubtype="0" accel="50000" decel="50000" fill="hold" nodeType="withEffect">
                                  <p:stCondLst>
                                    <p:cond delay="0"/>
                                  </p:stCondLst>
                                  <p:childTnLst>
                                    <p:animMotion origin="layout" path="M 0.01198 -0.00463 L 0.04289 -0.02245 L 0.07032 -0.03356 L 0.08629 -0.03912 " pathEditMode="relative" rAng="0" ptsTypes="AAAA">
                                      <p:cBhvr>
                                        <p:cTn id="212" dur="5000" fill="hold"/>
                                        <p:tgtEl>
                                          <p:spTgt spid="8"/>
                                        </p:tgtEl>
                                        <p:attrNameLst>
                                          <p:attrName>ppt_x</p:attrName>
                                          <p:attrName>ppt_y</p:attrName>
                                        </p:attrNameLst>
                                      </p:cBhvr>
                                      <p:rCtr x="3715" y="-1736"/>
                                    </p:animMotion>
                                  </p:childTnLst>
                                </p:cTn>
                              </p:par>
                              <p:par>
                                <p:cTn id="213" presetID="0" presetClass="path" presetSubtype="0" accel="50000" decel="50000" fill="hold" nodeType="withEffect">
                                  <p:stCondLst>
                                    <p:cond delay="0"/>
                                  </p:stCondLst>
                                  <p:childTnLst>
                                    <p:animMotion origin="layout" path="M 0.02535 -0.00671 C 0.03142 -0.00625 0.04757 -0.00093 0.06146 -0.00324 C 0.07535 -0.00556 0.09931 -0.01736 0.1092 -0.02106 " pathEditMode="relative" rAng="0" ptsTypes="aaA">
                                      <p:cBhvr>
                                        <p:cTn id="214" dur="5000" fill="hold"/>
                                        <p:tgtEl>
                                          <p:spTgt spid="11"/>
                                        </p:tgtEl>
                                        <p:attrNameLst>
                                          <p:attrName>ppt_x</p:attrName>
                                          <p:attrName>ppt_y</p:attrName>
                                        </p:attrNameLst>
                                      </p:cBhvr>
                                      <p:rCtr x="4184" y="-440"/>
                                    </p:animMotion>
                                  </p:childTnLst>
                                </p:cTn>
                              </p:par>
                              <p:par>
                                <p:cTn id="215" presetID="0" presetClass="path" presetSubtype="0" accel="50000" decel="50000" fill="hold" nodeType="withEffect">
                                  <p:stCondLst>
                                    <p:cond delay="0"/>
                                  </p:stCondLst>
                                  <p:childTnLst>
                                    <p:animMotion origin="layout" path="M 0.00746 -0.025 C 0.01059 -0.02407 0.01961 -0.01713 0.02586 -0.01944 C 0.03211 -0.02176 0.03819 -0.03634 0.04548 -0.03958 C 0.05277 -0.04282 0.06493 -0.04421 0.06996 -0.03865 C 0.075 -0.0331 0.07413 -0.01574 0.07621 -0.00671 C 0.07829 0.00232 0.07777 0.00857 0.08211 0.01621 C 0.08645 0.02385 0.09826 0.03496 0.10243 0.03982 " pathEditMode="relative" rAng="0" ptsTypes="aaaaaaa">
                                      <p:cBhvr>
                                        <p:cTn id="216" dur="5000" fill="hold"/>
                                        <p:tgtEl>
                                          <p:spTgt spid="10"/>
                                        </p:tgtEl>
                                        <p:attrNameLst>
                                          <p:attrName>ppt_x</p:attrName>
                                          <p:attrName>ppt_y</p:attrName>
                                        </p:attrNameLst>
                                      </p:cBhvr>
                                      <p:rCtr x="4740" y="2269"/>
                                    </p:animMotion>
                                  </p:childTnLst>
                                </p:cTn>
                              </p:par>
                              <p:par>
                                <p:cTn id="217" presetID="0" presetClass="path" presetSubtype="0" accel="50000" decel="50000" fill="hold" nodeType="withEffect">
                                  <p:stCondLst>
                                    <p:cond delay="0"/>
                                  </p:stCondLst>
                                  <p:childTnLst>
                                    <p:animMotion origin="layout" path="M 0.01024 -0.02037 C 0.01371 -0.02152 0.02413 -0.02708 0.03142 -0.02708 C 0.03871 -0.02708 0.04843 -0.02801 0.05451 -0.02083 C 0.06059 -0.01365 0.0651 0.00787 0.06753 0.01574 C 0.06996 0.02361 0.06909 0.02454 0.06944 0.02686 " pathEditMode="relative" rAng="0" ptsTypes="aaaaa">
                                      <p:cBhvr>
                                        <p:cTn id="218" dur="5000" fill="hold"/>
                                        <p:tgtEl>
                                          <p:spTgt spid="12"/>
                                        </p:tgtEl>
                                        <p:attrNameLst>
                                          <p:attrName>ppt_x</p:attrName>
                                          <p:attrName>ppt_y</p:attrName>
                                        </p:attrNameLst>
                                      </p:cBhvr>
                                      <p:rCtr x="2986" y="1968"/>
                                    </p:animMotion>
                                  </p:childTnLst>
                                </p:cTn>
                              </p:par>
                              <p:par>
                                <p:cTn id="219" presetID="0" presetClass="path" presetSubtype="0" accel="50000" decel="50000" fill="hold" nodeType="withEffect">
                                  <p:stCondLst>
                                    <p:cond delay="0"/>
                                  </p:stCondLst>
                                  <p:childTnLst>
                                    <p:animMotion origin="layout" path="M 0.00747 -0.01435 L 0.02257 -0.03287 C 0.02743 -0.03703 0.03334 -0.04074 0.03664 -0.03935 C 0.03993 -0.03796 0.04184 -0.03032 0.04271 -0.02523 L 0.04184 -0.00856 " pathEditMode="relative" rAng="0" ptsTypes="AaaAA">
                                      <p:cBhvr>
                                        <p:cTn id="220" dur="5000" fill="hold"/>
                                        <p:tgtEl>
                                          <p:spTgt spid="2"/>
                                        </p:tgtEl>
                                        <p:attrNameLst>
                                          <p:attrName>ppt_x</p:attrName>
                                          <p:attrName>ppt_y</p:attrName>
                                        </p:attrNameLst>
                                      </p:cBhvr>
                                      <p:rCtr x="1753" y="-1042"/>
                                    </p:animMotion>
                                  </p:childTnLst>
                                </p:cTn>
                              </p:par>
                              <p:par>
                                <p:cTn id="221" presetID="0" presetClass="path" presetSubtype="0" accel="50000" decel="50000" fill="hold" nodeType="withEffect">
                                  <p:stCondLst>
                                    <p:cond delay="0"/>
                                  </p:stCondLst>
                                  <p:childTnLst>
                                    <p:animMotion origin="layout" path="M 0.00017 0.00093 L -0.00087 -0.02523 C -0.00174 -0.03333 -0.00417 -0.04282 -0.00504 -0.04745 " pathEditMode="relative" rAng="0" ptsTypes="AaA">
                                      <p:cBhvr>
                                        <p:cTn id="222" dur="5000" fill="hold"/>
                                        <p:tgtEl>
                                          <p:spTgt spid="13"/>
                                        </p:tgtEl>
                                        <p:attrNameLst>
                                          <p:attrName>ppt_x</p:attrName>
                                          <p:attrName>ppt_y</p:attrName>
                                        </p:attrNameLst>
                                      </p:cBhvr>
                                      <p:rCtr x="-260" y="-2431"/>
                                    </p:animMotion>
                                  </p:childTnLst>
                                </p:cTn>
                              </p:par>
                              <p:par>
                                <p:cTn id="223" presetID="0" presetClass="path" presetSubtype="0" accel="50000" decel="50000" fill="hold" nodeType="withEffect">
                                  <p:stCondLst>
                                    <p:cond delay="0"/>
                                  </p:stCondLst>
                                  <p:childTnLst>
                                    <p:animMotion origin="layout" path="M -3.05556E-6 -1.85185E-6 L -0.00347 -0.0243 C -0.00399 -0.03356 -0.00694 -0.04791 -0.0026 -0.05509 C 0.00174 -0.06227 0.01736 -0.06504 0.02257 -0.06759 " pathEditMode="relative" rAng="0" ptsTypes="AaaA">
                                      <p:cBhvr>
                                        <p:cTn id="224" dur="5000" fill="hold"/>
                                        <p:tgtEl>
                                          <p:spTgt spid="3"/>
                                        </p:tgtEl>
                                        <p:attrNameLst>
                                          <p:attrName>ppt_x</p:attrName>
                                          <p:attrName>ppt_y</p:attrName>
                                        </p:attrNameLst>
                                      </p:cBhvr>
                                      <p:rCtr x="781" y="-3380"/>
                                    </p:animMotion>
                                  </p:childTnLst>
                                </p:cTn>
                              </p:par>
                              <p:par>
                                <p:cTn id="225" presetID="22" presetClass="exit" presetSubtype="8" fill="hold" nodeType="withEffect">
                                  <p:stCondLst>
                                    <p:cond delay="0"/>
                                  </p:stCondLst>
                                  <p:childTnLst>
                                    <p:animEffect transition="out" filter="wipe(left)">
                                      <p:cBhvr>
                                        <p:cTn id="226" dur="1000"/>
                                        <p:tgtEl>
                                          <p:spTgt spid="8392"/>
                                        </p:tgtEl>
                                      </p:cBhvr>
                                    </p:animEffect>
                                    <p:set>
                                      <p:cBhvr>
                                        <p:cTn id="227" dur="1" fill="hold">
                                          <p:stCondLst>
                                            <p:cond delay="999"/>
                                          </p:stCondLst>
                                        </p:cTn>
                                        <p:tgtEl>
                                          <p:spTgt spid="8392"/>
                                        </p:tgtEl>
                                        <p:attrNameLst>
                                          <p:attrName>style.visibility</p:attrName>
                                        </p:attrNameLst>
                                      </p:cBhvr>
                                      <p:to>
                                        <p:strVal val="hidden"/>
                                      </p:to>
                                    </p:set>
                                  </p:childTnLst>
                                </p:cTn>
                              </p:par>
                              <p:par>
                                <p:cTn id="228" presetID="22" presetClass="exit" presetSubtype="8" fill="hold" nodeType="withEffect">
                                  <p:stCondLst>
                                    <p:cond delay="0"/>
                                  </p:stCondLst>
                                  <p:childTnLst>
                                    <p:animEffect transition="out" filter="wipe(left)">
                                      <p:cBhvr>
                                        <p:cTn id="229" dur="1000"/>
                                        <p:tgtEl>
                                          <p:spTgt spid="8412"/>
                                        </p:tgtEl>
                                      </p:cBhvr>
                                    </p:animEffect>
                                    <p:set>
                                      <p:cBhvr>
                                        <p:cTn id="230" dur="1" fill="hold">
                                          <p:stCondLst>
                                            <p:cond delay="999"/>
                                          </p:stCondLst>
                                        </p:cTn>
                                        <p:tgtEl>
                                          <p:spTgt spid="8412"/>
                                        </p:tgtEl>
                                        <p:attrNameLst>
                                          <p:attrName>style.visibility</p:attrName>
                                        </p:attrNameLst>
                                      </p:cBhvr>
                                      <p:to>
                                        <p:strVal val="hidden"/>
                                      </p:to>
                                    </p:set>
                                  </p:childTnLst>
                                </p:cTn>
                              </p:par>
                              <p:par>
                                <p:cTn id="231" presetID="22" presetClass="exit" presetSubtype="8" fill="hold" nodeType="withEffect">
                                  <p:stCondLst>
                                    <p:cond delay="0"/>
                                  </p:stCondLst>
                                  <p:childTnLst>
                                    <p:animEffect transition="out" filter="wipe(left)">
                                      <p:cBhvr>
                                        <p:cTn id="232" dur="1000"/>
                                        <p:tgtEl>
                                          <p:spTgt spid="8435"/>
                                        </p:tgtEl>
                                      </p:cBhvr>
                                    </p:animEffect>
                                    <p:set>
                                      <p:cBhvr>
                                        <p:cTn id="233" dur="1" fill="hold">
                                          <p:stCondLst>
                                            <p:cond delay="999"/>
                                          </p:stCondLst>
                                        </p:cTn>
                                        <p:tgtEl>
                                          <p:spTgt spid="8435"/>
                                        </p:tgtEl>
                                        <p:attrNameLst>
                                          <p:attrName>style.visibility</p:attrName>
                                        </p:attrNameLst>
                                      </p:cBhvr>
                                      <p:to>
                                        <p:strVal val="hidden"/>
                                      </p:to>
                                    </p:set>
                                  </p:childTnLst>
                                </p:cTn>
                              </p:par>
                              <p:par>
                                <p:cTn id="234" presetID="22" presetClass="exit" presetSubtype="8" fill="hold" nodeType="withEffect">
                                  <p:stCondLst>
                                    <p:cond delay="0"/>
                                  </p:stCondLst>
                                  <p:childTnLst>
                                    <p:animEffect transition="out" filter="wipe(left)">
                                      <p:cBhvr>
                                        <p:cTn id="235" dur="1000"/>
                                        <p:tgtEl>
                                          <p:spTgt spid="8403"/>
                                        </p:tgtEl>
                                      </p:cBhvr>
                                    </p:animEffect>
                                    <p:set>
                                      <p:cBhvr>
                                        <p:cTn id="236" dur="1" fill="hold">
                                          <p:stCondLst>
                                            <p:cond delay="999"/>
                                          </p:stCondLst>
                                        </p:cTn>
                                        <p:tgtEl>
                                          <p:spTgt spid="8403"/>
                                        </p:tgtEl>
                                        <p:attrNameLst>
                                          <p:attrName>style.visibility</p:attrName>
                                        </p:attrNameLst>
                                      </p:cBhvr>
                                      <p:to>
                                        <p:strVal val="hidden"/>
                                      </p:to>
                                    </p:set>
                                  </p:childTnLst>
                                </p:cTn>
                              </p:par>
                              <p:par>
                                <p:cTn id="237" presetID="22" presetClass="exit" presetSubtype="8" fill="hold" grpId="1" nodeType="withEffect">
                                  <p:stCondLst>
                                    <p:cond delay="0"/>
                                  </p:stCondLst>
                                  <p:childTnLst>
                                    <p:animEffect transition="out" filter="wipe(left)">
                                      <p:cBhvr>
                                        <p:cTn id="238" dur="500"/>
                                        <p:tgtEl>
                                          <p:spTgt spid="8440"/>
                                        </p:tgtEl>
                                      </p:cBhvr>
                                    </p:animEffect>
                                    <p:set>
                                      <p:cBhvr>
                                        <p:cTn id="239" dur="1" fill="hold">
                                          <p:stCondLst>
                                            <p:cond delay="499"/>
                                          </p:stCondLst>
                                        </p:cTn>
                                        <p:tgtEl>
                                          <p:spTgt spid="8440"/>
                                        </p:tgtEl>
                                        <p:attrNameLst>
                                          <p:attrName>style.visibility</p:attrName>
                                        </p:attrNameLst>
                                      </p:cBhvr>
                                      <p:to>
                                        <p:strVal val="hidden"/>
                                      </p:to>
                                    </p:set>
                                  </p:childTnLst>
                                </p:cTn>
                              </p:par>
                              <p:par>
                                <p:cTn id="240" presetID="22" presetClass="exit" presetSubtype="8" fill="hold" grpId="1" nodeType="withEffect">
                                  <p:stCondLst>
                                    <p:cond delay="0"/>
                                  </p:stCondLst>
                                  <p:childTnLst>
                                    <p:animEffect transition="out" filter="wipe(left)">
                                      <p:cBhvr>
                                        <p:cTn id="241" dur="500"/>
                                        <p:tgtEl>
                                          <p:spTgt spid="8439"/>
                                        </p:tgtEl>
                                      </p:cBhvr>
                                    </p:animEffect>
                                    <p:set>
                                      <p:cBhvr>
                                        <p:cTn id="242" dur="1" fill="hold">
                                          <p:stCondLst>
                                            <p:cond delay="499"/>
                                          </p:stCondLst>
                                        </p:cTn>
                                        <p:tgtEl>
                                          <p:spTgt spid="8439"/>
                                        </p:tgtEl>
                                        <p:attrNameLst>
                                          <p:attrName>style.visibility</p:attrName>
                                        </p:attrNameLst>
                                      </p:cBhvr>
                                      <p:to>
                                        <p:strVal val="hidden"/>
                                      </p:to>
                                    </p:set>
                                  </p:childTnLst>
                                </p:cTn>
                              </p:par>
                              <p:par>
                                <p:cTn id="243" presetID="22" presetClass="exit" presetSubtype="8" fill="hold" grpId="1" nodeType="withEffect">
                                  <p:stCondLst>
                                    <p:cond delay="0"/>
                                  </p:stCondLst>
                                  <p:childTnLst>
                                    <p:animEffect transition="out" filter="wipe(left)">
                                      <p:cBhvr>
                                        <p:cTn id="244" dur="500"/>
                                        <p:tgtEl>
                                          <p:spTgt spid="8441"/>
                                        </p:tgtEl>
                                      </p:cBhvr>
                                    </p:animEffect>
                                    <p:set>
                                      <p:cBhvr>
                                        <p:cTn id="245" dur="1" fill="hold">
                                          <p:stCondLst>
                                            <p:cond delay="499"/>
                                          </p:stCondLst>
                                        </p:cTn>
                                        <p:tgtEl>
                                          <p:spTgt spid="8441"/>
                                        </p:tgtEl>
                                        <p:attrNameLst>
                                          <p:attrName>style.visibility</p:attrName>
                                        </p:attrNameLst>
                                      </p:cBhvr>
                                      <p:to>
                                        <p:strVal val="hidden"/>
                                      </p:to>
                                    </p:set>
                                  </p:childTnLst>
                                </p:cTn>
                              </p:par>
                              <p:par>
                                <p:cTn id="246" presetID="22" presetClass="exit" presetSubtype="4" fill="hold" nodeType="withEffect">
                                  <p:stCondLst>
                                    <p:cond delay="0"/>
                                  </p:stCondLst>
                                  <p:childTnLst>
                                    <p:animEffect transition="out" filter="wipe(down)">
                                      <p:cBhvr>
                                        <p:cTn id="247" dur="1000"/>
                                        <p:tgtEl>
                                          <p:spTgt spid="8289"/>
                                        </p:tgtEl>
                                      </p:cBhvr>
                                    </p:animEffect>
                                    <p:set>
                                      <p:cBhvr>
                                        <p:cTn id="248" dur="1" fill="hold">
                                          <p:stCondLst>
                                            <p:cond delay="999"/>
                                          </p:stCondLst>
                                        </p:cTn>
                                        <p:tgtEl>
                                          <p:spTgt spid="8289"/>
                                        </p:tgtEl>
                                        <p:attrNameLst>
                                          <p:attrName>style.visibility</p:attrName>
                                        </p:attrNameLst>
                                      </p:cBhvr>
                                      <p:to>
                                        <p:strVal val="hidden"/>
                                      </p:to>
                                    </p:set>
                                  </p:childTnLst>
                                </p:cTn>
                              </p:par>
                              <p:par>
                                <p:cTn id="249" presetID="22" presetClass="exit" presetSubtype="4" fill="hold" nodeType="withEffect">
                                  <p:stCondLst>
                                    <p:cond delay="0"/>
                                  </p:stCondLst>
                                  <p:childTnLst>
                                    <p:animEffect transition="out" filter="wipe(down)">
                                      <p:cBhvr>
                                        <p:cTn id="250" dur="1000"/>
                                        <p:tgtEl>
                                          <p:spTgt spid="8288"/>
                                        </p:tgtEl>
                                      </p:cBhvr>
                                    </p:animEffect>
                                    <p:set>
                                      <p:cBhvr>
                                        <p:cTn id="251" dur="1" fill="hold">
                                          <p:stCondLst>
                                            <p:cond delay="999"/>
                                          </p:stCondLst>
                                        </p:cTn>
                                        <p:tgtEl>
                                          <p:spTgt spid="8288"/>
                                        </p:tgtEl>
                                        <p:attrNameLst>
                                          <p:attrName>style.visibility</p:attrName>
                                        </p:attrNameLst>
                                      </p:cBhvr>
                                      <p:to>
                                        <p:strVal val="hidden"/>
                                      </p:to>
                                    </p:set>
                                  </p:childTnLst>
                                </p:cTn>
                              </p:par>
                              <p:par>
                                <p:cTn id="252" presetID="21" presetClass="entr" presetSubtype="4" fill="hold" nodeType="withEffect">
                                  <p:stCondLst>
                                    <p:cond delay="0"/>
                                  </p:stCondLst>
                                  <p:childTnLst>
                                    <p:set>
                                      <p:cBhvr>
                                        <p:cTn id="253" dur="1" fill="hold">
                                          <p:stCondLst>
                                            <p:cond delay="0"/>
                                          </p:stCondLst>
                                        </p:cTn>
                                        <p:tgtEl>
                                          <p:spTgt spid="14"/>
                                        </p:tgtEl>
                                        <p:attrNameLst>
                                          <p:attrName>style.visibility</p:attrName>
                                        </p:attrNameLst>
                                      </p:cBhvr>
                                      <p:to>
                                        <p:strVal val="visible"/>
                                      </p:to>
                                    </p:set>
                                    <p:animEffect transition="in" filter="wheel(4)">
                                      <p:cBhvr>
                                        <p:cTn id="254" dur="2000"/>
                                        <p:tgtEl>
                                          <p:spTgt spid="14"/>
                                        </p:tgtEl>
                                      </p:cBhvr>
                                    </p:animEffect>
                                  </p:childTnLst>
                                </p:cTn>
                              </p:par>
                            </p:childTnLst>
                          </p:cTn>
                        </p:par>
                        <p:par>
                          <p:cTn id="255" fill="hold" nodeType="afterGroup">
                            <p:stCondLst>
                              <p:cond delay="5000"/>
                            </p:stCondLst>
                            <p:childTnLst>
                              <p:par>
                                <p:cTn id="256" presetID="22" presetClass="entr" presetSubtype="1" fill="hold" grpId="0" nodeType="afterEffect">
                                  <p:stCondLst>
                                    <p:cond delay="0"/>
                                  </p:stCondLst>
                                  <p:childTnLst>
                                    <p:set>
                                      <p:cBhvr>
                                        <p:cTn id="257" dur="1" fill="hold">
                                          <p:stCondLst>
                                            <p:cond delay="0"/>
                                          </p:stCondLst>
                                        </p:cTn>
                                        <p:tgtEl>
                                          <p:spTgt spid="8442"/>
                                        </p:tgtEl>
                                        <p:attrNameLst>
                                          <p:attrName>style.visibility</p:attrName>
                                        </p:attrNameLst>
                                      </p:cBhvr>
                                      <p:to>
                                        <p:strVal val="visible"/>
                                      </p:to>
                                    </p:set>
                                    <p:animEffect transition="in" filter="wipe(up)">
                                      <p:cBhvr>
                                        <p:cTn id="258" dur="1000"/>
                                        <p:tgtEl>
                                          <p:spTgt spid="8442"/>
                                        </p:tgtEl>
                                      </p:cBhvr>
                                    </p:animEffect>
                                  </p:childTnLst>
                                </p:cTn>
                              </p:par>
                              <p:par>
                                <p:cTn id="259" presetID="22" presetClass="entr" presetSubtype="4" fill="hold" grpId="0" nodeType="withEffect">
                                  <p:stCondLst>
                                    <p:cond delay="0"/>
                                  </p:stCondLst>
                                  <p:childTnLst>
                                    <p:set>
                                      <p:cBhvr>
                                        <p:cTn id="260" dur="1" fill="hold">
                                          <p:stCondLst>
                                            <p:cond delay="0"/>
                                          </p:stCondLst>
                                        </p:cTn>
                                        <p:tgtEl>
                                          <p:spTgt spid="8443"/>
                                        </p:tgtEl>
                                        <p:attrNameLst>
                                          <p:attrName>style.visibility</p:attrName>
                                        </p:attrNameLst>
                                      </p:cBhvr>
                                      <p:to>
                                        <p:strVal val="visible"/>
                                      </p:to>
                                    </p:set>
                                    <p:animEffect transition="in" filter="wipe(down)">
                                      <p:cBhvr>
                                        <p:cTn id="261" dur="1000"/>
                                        <p:tgtEl>
                                          <p:spTgt spid="8443"/>
                                        </p:tgtEl>
                                      </p:cBhvr>
                                    </p:animEffect>
                                  </p:childTnLst>
                                </p:cTn>
                              </p:par>
                              <p:par>
                                <p:cTn id="262" presetID="22" presetClass="entr" presetSubtype="2" fill="hold" grpId="0" nodeType="withEffect">
                                  <p:stCondLst>
                                    <p:cond delay="0"/>
                                  </p:stCondLst>
                                  <p:childTnLst>
                                    <p:set>
                                      <p:cBhvr>
                                        <p:cTn id="263" dur="1" fill="hold">
                                          <p:stCondLst>
                                            <p:cond delay="0"/>
                                          </p:stCondLst>
                                        </p:cTn>
                                        <p:tgtEl>
                                          <p:spTgt spid="8444"/>
                                        </p:tgtEl>
                                        <p:attrNameLst>
                                          <p:attrName>style.visibility</p:attrName>
                                        </p:attrNameLst>
                                      </p:cBhvr>
                                      <p:to>
                                        <p:strVal val="visible"/>
                                      </p:to>
                                    </p:set>
                                    <p:animEffect transition="in" filter="wipe(right)">
                                      <p:cBhvr>
                                        <p:cTn id="264" dur="1000"/>
                                        <p:tgtEl>
                                          <p:spTgt spid="8444"/>
                                        </p:tgtEl>
                                      </p:cBhvr>
                                    </p:animEffect>
                                  </p:childTnLst>
                                </p:cTn>
                              </p:par>
                            </p:childTnLst>
                          </p:cTn>
                        </p:par>
                      </p:childTnLst>
                    </p:cTn>
                  </p:par>
                  <p:par>
                    <p:cTn id="265" fill="hold" nodeType="clickPar">
                      <p:stCondLst>
                        <p:cond delay="indefinite"/>
                      </p:stCondLst>
                      <p:childTnLst>
                        <p:par>
                          <p:cTn id="266" fill="hold" nodeType="withGroup">
                            <p:stCondLst>
                              <p:cond delay="0"/>
                            </p:stCondLst>
                            <p:childTnLst>
                              <p:par>
                                <p:cTn id="267" presetID="1" presetClass="entr" presetSubtype="0" fill="hold" grpId="0" nodeType="clickEffect">
                                  <p:stCondLst>
                                    <p:cond delay="0"/>
                                  </p:stCondLst>
                                  <p:childTnLst>
                                    <p:set>
                                      <p:cBhvr>
                                        <p:cTn id="268" dur="1" fill="hold">
                                          <p:stCondLst>
                                            <p:cond delay="0"/>
                                          </p:stCondLst>
                                        </p:cTn>
                                        <p:tgtEl>
                                          <p:spTgt spid="8453"/>
                                        </p:tgtEl>
                                        <p:attrNameLst>
                                          <p:attrName>style.visibility</p:attrName>
                                        </p:attrNameLst>
                                      </p:cBhvr>
                                      <p:to>
                                        <p:strVal val="visible"/>
                                      </p:to>
                                    </p:set>
                                  </p:childTnLst>
                                  <p:subTnLst>
                                    <p:audio>
                                      <p:cMediaNode>
                                        <p:cTn display="0" masterRel="sameClick">
                                          <p:stCondLst>
                                            <p:cond evt="begin" delay="0">
                                              <p:tn val="267"/>
                                            </p:cond>
                                          </p:stCondLst>
                                          <p:endCondLst>
                                            <p:cond evt="onStopAudio" delay="0">
                                              <p:tgtEl>
                                                <p:sldTgt/>
                                              </p:tgtEl>
                                            </p:cond>
                                          </p:endCondLst>
                                        </p:cTn>
                                        <p:tgtEl>
                                          <p:sndTgt r:embed="rId3" name="explode.wav"/>
                                        </p:tgtEl>
                                      </p:cMediaNode>
                                    </p:audio>
                                  </p:subTnLst>
                                </p:cTn>
                              </p:par>
                            </p:childTnLst>
                          </p:cTn>
                        </p:par>
                        <p:par>
                          <p:cTn id="269" fill="hold" nodeType="afterGroup">
                            <p:stCondLst>
                              <p:cond delay="0"/>
                            </p:stCondLst>
                            <p:childTnLst>
                              <p:par>
                                <p:cTn id="270" presetID="3" presetClass="exit" presetSubtype="10" fill="hold" grpId="1" nodeType="afterEffect">
                                  <p:stCondLst>
                                    <p:cond delay="0"/>
                                  </p:stCondLst>
                                  <p:childTnLst>
                                    <p:animEffect transition="out" filter="blinds(horizontal)">
                                      <p:cBhvr>
                                        <p:cTn id="271" dur="500"/>
                                        <p:tgtEl>
                                          <p:spTgt spid="8453"/>
                                        </p:tgtEl>
                                      </p:cBhvr>
                                    </p:animEffect>
                                    <p:set>
                                      <p:cBhvr>
                                        <p:cTn id="272" dur="1" fill="hold">
                                          <p:stCondLst>
                                            <p:cond delay="499"/>
                                          </p:stCondLst>
                                        </p:cTn>
                                        <p:tgtEl>
                                          <p:spTgt spid="8453"/>
                                        </p:tgtEl>
                                        <p:attrNameLst>
                                          <p:attrName>style.visibility</p:attrName>
                                        </p:attrNameLst>
                                      </p:cBhvr>
                                      <p:to>
                                        <p:strVal val="hidden"/>
                                      </p:to>
                                    </p:set>
                                  </p:childTnLst>
                                </p:cTn>
                              </p:par>
                            </p:childTnLst>
                          </p:cTn>
                        </p:par>
                        <p:par>
                          <p:cTn id="273" fill="hold" nodeType="afterGroup">
                            <p:stCondLst>
                              <p:cond delay="500"/>
                            </p:stCondLst>
                            <p:childTnLst>
                              <p:par>
                                <p:cTn id="274" presetID="22" presetClass="exit" presetSubtype="2" fill="hold" grpId="0" nodeType="afterEffect">
                                  <p:stCondLst>
                                    <p:cond delay="0"/>
                                  </p:stCondLst>
                                  <p:childTnLst>
                                    <p:animEffect transition="out" filter="wipe(right)">
                                      <p:cBhvr>
                                        <p:cTn id="275" dur="2000"/>
                                        <p:tgtEl>
                                          <p:spTgt spid="8249"/>
                                        </p:tgtEl>
                                      </p:cBhvr>
                                    </p:animEffect>
                                    <p:set>
                                      <p:cBhvr>
                                        <p:cTn id="276" dur="1" fill="hold">
                                          <p:stCondLst>
                                            <p:cond delay="1999"/>
                                          </p:stCondLst>
                                        </p:cTn>
                                        <p:tgtEl>
                                          <p:spTgt spid="8249"/>
                                        </p:tgtEl>
                                        <p:attrNameLst>
                                          <p:attrName>style.visibility</p:attrName>
                                        </p:attrNameLst>
                                      </p:cBhvr>
                                      <p:to>
                                        <p:strVal val="hidden"/>
                                      </p:to>
                                    </p:set>
                                  </p:childTnLst>
                                </p:cTn>
                              </p:par>
                              <p:par>
                                <p:cTn id="277" presetID="22" presetClass="exit" presetSubtype="4" fill="hold" grpId="0" nodeType="withEffect">
                                  <p:stCondLst>
                                    <p:cond delay="0"/>
                                  </p:stCondLst>
                                  <p:childTnLst>
                                    <p:animEffect transition="out" filter="wipe(down)">
                                      <p:cBhvr>
                                        <p:cTn id="278" dur="2000"/>
                                        <p:tgtEl>
                                          <p:spTgt spid="8250"/>
                                        </p:tgtEl>
                                      </p:cBhvr>
                                    </p:animEffect>
                                    <p:set>
                                      <p:cBhvr>
                                        <p:cTn id="279" dur="1" fill="hold">
                                          <p:stCondLst>
                                            <p:cond delay="1999"/>
                                          </p:stCondLst>
                                        </p:cTn>
                                        <p:tgtEl>
                                          <p:spTgt spid="8250"/>
                                        </p:tgtEl>
                                        <p:attrNameLst>
                                          <p:attrName>style.visibility</p:attrName>
                                        </p:attrNameLst>
                                      </p:cBhvr>
                                      <p:to>
                                        <p:strVal val="hidden"/>
                                      </p:to>
                                    </p:set>
                                  </p:childTnLst>
                                </p:cTn>
                              </p:par>
                              <p:par>
                                <p:cTn id="280" presetID="22" presetClass="exit" presetSubtype="2" fill="hold" nodeType="withEffect">
                                  <p:stCondLst>
                                    <p:cond delay="0"/>
                                  </p:stCondLst>
                                  <p:childTnLst>
                                    <p:animEffect transition="out" filter="wipe(right)">
                                      <p:cBhvr>
                                        <p:cTn id="281" dur="1000"/>
                                        <p:tgtEl>
                                          <p:spTgt spid="8432"/>
                                        </p:tgtEl>
                                      </p:cBhvr>
                                    </p:animEffect>
                                    <p:set>
                                      <p:cBhvr>
                                        <p:cTn id="282" dur="1" fill="hold">
                                          <p:stCondLst>
                                            <p:cond delay="999"/>
                                          </p:stCondLst>
                                        </p:cTn>
                                        <p:tgtEl>
                                          <p:spTgt spid="8432"/>
                                        </p:tgtEl>
                                        <p:attrNameLst>
                                          <p:attrName>style.visibility</p:attrName>
                                        </p:attrNameLst>
                                      </p:cBhvr>
                                      <p:to>
                                        <p:strVal val="hidden"/>
                                      </p:to>
                                    </p:set>
                                  </p:childTnLst>
                                </p:cTn>
                              </p:par>
                              <p:par>
                                <p:cTn id="283" presetID="0" presetClass="path" presetSubtype="0" accel="50000" decel="50000" fill="hold" nodeType="withEffect">
                                  <p:stCondLst>
                                    <p:cond delay="0"/>
                                  </p:stCondLst>
                                  <p:childTnLst>
                                    <p:animMotion origin="layout" path="M -0.12778 0.01621 C -0.13073 0.01621 -0.13889 0.01806 -0.14549 0.01621 C -0.15208 0.01435 -0.16198 0.00718 -0.16701 0.00509 L -0.17604 0.00417 " pathEditMode="relative" rAng="0" ptsTypes="aaAA">
                                      <p:cBhvr>
                                        <p:cTn id="284" dur="2000" fill="hold"/>
                                        <p:tgtEl>
                                          <p:spTgt spid="8381"/>
                                        </p:tgtEl>
                                        <p:attrNameLst>
                                          <p:attrName>ppt_x</p:attrName>
                                          <p:attrName>ppt_y</p:attrName>
                                        </p:attrNameLst>
                                      </p:cBhvr>
                                      <p:rCtr x="-2413" y="-509"/>
                                    </p:animMotion>
                                  </p:childTnLst>
                                  <p:subTnLst>
                                    <p:audio>
                                      <p:cMediaNode>
                                        <p:cTn display="0" masterRel="sameClick">
                                          <p:stCondLst>
                                            <p:cond evt="begin" delay="0">
                                              <p:tn val="283"/>
                                            </p:cond>
                                          </p:stCondLst>
                                          <p:endCondLst>
                                            <p:cond evt="onStopAudio" delay="0">
                                              <p:tgtEl>
                                                <p:sldTgt/>
                                              </p:tgtEl>
                                            </p:cond>
                                          </p:endCondLst>
                                        </p:cTn>
                                        <p:tgtEl>
                                          <p:sndTgt r:embed="rId4" name="Tank.wav"/>
                                        </p:tgtEl>
                                      </p:cMediaNode>
                                    </p:audio>
                                  </p:subTnLst>
                                </p:cTn>
                              </p:par>
                              <p:par>
                                <p:cTn id="285" presetID="0" presetClass="path" presetSubtype="0" accel="50000" decel="50000" fill="hold" nodeType="withEffect">
                                  <p:stCondLst>
                                    <p:cond delay="0"/>
                                  </p:stCondLst>
                                  <p:childTnLst>
                                    <p:animMotion origin="layout" path="M -0.10243 0.00671 C -0.10556 0.00417 -0.11354 -0.00648 -0.12083 -0.00903 C -0.12813 -0.01157 -0.14063 -0.00833 -0.14583 -0.0081 " pathEditMode="relative" rAng="0" ptsTypes="aaa">
                                      <p:cBhvr>
                                        <p:cTn id="286" dur="2000" fill="hold"/>
                                        <p:tgtEl>
                                          <p:spTgt spid="8383"/>
                                        </p:tgtEl>
                                        <p:attrNameLst>
                                          <p:attrName>ppt_x</p:attrName>
                                          <p:attrName>ppt_y</p:attrName>
                                        </p:attrNameLst>
                                      </p:cBhvr>
                                      <p:rCtr x="-2170" y="-926"/>
                                    </p:animMotion>
                                  </p:childTnLst>
                                </p:cTn>
                              </p:par>
                              <p:par>
                                <p:cTn id="287" presetID="0" presetClass="path" presetSubtype="0" accel="50000" decel="50000" fill="hold" nodeType="withEffect">
                                  <p:stCondLst>
                                    <p:cond delay="0"/>
                                  </p:stCondLst>
                                  <p:childTnLst>
                                    <p:animMotion origin="layout" path="M -0.11077 -0.00208 L -0.12848 -0.0206 C -0.13368 -0.02546 -0.1375 -0.02986 -0.14202 -0.03171 C -0.14653 -0.03356 -0.15295 -0.03125 -0.15591 -0.03125 " pathEditMode="relative" rAng="0" ptsTypes="AaaA">
                                      <p:cBhvr>
                                        <p:cTn id="288" dur="2000" fill="hold"/>
                                        <p:tgtEl>
                                          <p:spTgt spid="8385"/>
                                        </p:tgtEl>
                                        <p:attrNameLst>
                                          <p:attrName>ppt_x</p:attrName>
                                          <p:attrName>ppt_y</p:attrName>
                                        </p:attrNameLst>
                                      </p:cBhvr>
                                      <p:rCtr x="-2257" y="-1574"/>
                                    </p:animMotion>
                                  </p:childTnLst>
                                </p:cTn>
                              </p:par>
                              <p:par>
                                <p:cTn id="289" presetID="0" presetClass="path" presetSubtype="0" accel="50000" decel="50000" fill="hold" nodeType="withEffect">
                                  <p:stCondLst>
                                    <p:cond delay="0"/>
                                  </p:stCondLst>
                                  <p:childTnLst>
                                    <p:animMotion origin="layout" path="M -0.09931 0.01134 L -0.0934 0.02106 L -0.06806 0.05115 " pathEditMode="relative" ptsTypes="AAA">
                                      <p:cBhvr>
                                        <p:cTn id="290" dur="2000" fill="hold"/>
                                        <p:tgtEl>
                                          <p:spTgt spid="8384"/>
                                        </p:tgtEl>
                                        <p:attrNameLst>
                                          <p:attrName>ppt_x</p:attrName>
                                          <p:attrName>ppt_y</p:attrName>
                                        </p:attrNameLst>
                                      </p:cBhvr>
                                    </p:animMotion>
                                  </p:childTnLst>
                                </p:cTn>
                              </p:par>
                              <p:par>
                                <p:cTn id="291" presetID="0" presetClass="path" presetSubtype="0" accel="50000" decel="50000" fill="hold" nodeType="withEffect">
                                  <p:stCondLst>
                                    <p:cond delay="0"/>
                                  </p:stCondLst>
                                  <p:childTnLst>
                                    <p:animMotion origin="layout" path="M -0.02778 -0.00162 L -0.04271 -0.00718 L -0.05 -0.01088 " pathEditMode="relative" ptsTypes="AAA">
                                      <p:cBhvr>
                                        <p:cTn id="292" dur="2000" fill="hold"/>
                                        <p:tgtEl>
                                          <p:spTgt spid="8390"/>
                                        </p:tgtEl>
                                        <p:attrNameLst>
                                          <p:attrName>ppt_x</p:attrName>
                                          <p:attrName>ppt_y</p:attrName>
                                        </p:attrNameLst>
                                      </p:cBhvr>
                                    </p:animMotion>
                                  </p:childTnLst>
                                </p:cTn>
                              </p:par>
                            </p:childTnLst>
                          </p:cTn>
                        </p:par>
                        <p:par>
                          <p:cTn id="293" fill="hold" nodeType="afterGroup">
                            <p:stCondLst>
                              <p:cond delay="2500"/>
                            </p:stCondLst>
                            <p:childTnLst>
                              <p:par>
                                <p:cTn id="294" presetID="1" presetClass="entr" presetSubtype="0" fill="hold" grpId="0" nodeType="afterEffect">
                                  <p:stCondLst>
                                    <p:cond delay="0"/>
                                  </p:stCondLst>
                                  <p:childTnLst>
                                    <p:set>
                                      <p:cBhvr>
                                        <p:cTn id="295" dur="1" fill="hold">
                                          <p:stCondLst>
                                            <p:cond delay="0"/>
                                          </p:stCondLst>
                                        </p:cTn>
                                        <p:tgtEl>
                                          <p:spTgt spid="8454"/>
                                        </p:tgtEl>
                                        <p:attrNameLst>
                                          <p:attrName>style.visibility</p:attrName>
                                        </p:attrNameLst>
                                      </p:cBhvr>
                                      <p:to>
                                        <p:strVal val="visible"/>
                                      </p:to>
                                    </p:set>
                                  </p:childTnLst>
                                  <p:subTnLst>
                                    <p:audio>
                                      <p:cMediaNode>
                                        <p:cTn display="0" masterRel="sameClick">
                                          <p:stCondLst>
                                            <p:cond evt="begin" delay="0">
                                              <p:tn val="294"/>
                                            </p:cond>
                                          </p:stCondLst>
                                          <p:endCondLst>
                                            <p:cond evt="onStopAudio" delay="0">
                                              <p:tgtEl>
                                                <p:sldTgt/>
                                              </p:tgtEl>
                                            </p:cond>
                                          </p:endCondLst>
                                        </p:cTn>
                                        <p:tgtEl>
                                          <p:sndTgt r:embed="rId3" name="explode.wav"/>
                                        </p:tgtEl>
                                      </p:cMediaNode>
                                    </p:audio>
                                  </p:subTnLst>
                                </p:cTn>
                              </p:par>
                            </p:childTnLst>
                          </p:cTn>
                        </p:par>
                        <p:par>
                          <p:cTn id="296" fill="hold" nodeType="afterGroup">
                            <p:stCondLst>
                              <p:cond delay="2500"/>
                            </p:stCondLst>
                            <p:childTnLst>
                              <p:par>
                                <p:cTn id="297" presetID="3" presetClass="exit" presetSubtype="10" fill="hold" grpId="1" nodeType="afterEffect">
                                  <p:stCondLst>
                                    <p:cond delay="0"/>
                                  </p:stCondLst>
                                  <p:childTnLst>
                                    <p:animEffect transition="out" filter="blinds(horizontal)">
                                      <p:cBhvr>
                                        <p:cTn id="298" dur="500"/>
                                        <p:tgtEl>
                                          <p:spTgt spid="8454"/>
                                        </p:tgtEl>
                                      </p:cBhvr>
                                    </p:animEffect>
                                    <p:set>
                                      <p:cBhvr>
                                        <p:cTn id="299" dur="1" fill="hold">
                                          <p:stCondLst>
                                            <p:cond delay="499"/>
                                          </p:stCondLst>
                                        </p:cTn>
                                        <p:tgtEl>
                                          <p:spTgt spid="8454"/>
                                        </p:tgtEl>
                                        <p:attrNameLst>
                                          <p:attrName>style.visibility</p:attrName>
                                        </p:attrNameLst>
                                      </p:cBhvr>
                                      <p:to>
                                        <p:strVal val="hidden"/>
                                      </p:to>
                                    </p:set>
                                  </p:childTnLst>
                                </p:cTn>
                              </p:par>
                            </p:childTnLst>
                          </p:cTn>
                        </p:par>
                        <p:par>
                          <p:cTn id="300" fill="hold" nodeType="afterGroup">
                            <p:stCondLst>
                              <p:cond delay="3000"/>
                            </p:stCondLst>
                            <p:childTnLst>
                              <p:par>
                                <p:cTn id="301" presetID="12" presetClass="exit" presetSubtype="4" fill="hold" nodeType="afterEffect">
                                  <p:stCondLst>
                                    <p:cond delay="0"/>
                                  </p:stCondLst>
                                  <p:childTnLst>
                                    <p:animEffect transition="out" filter="slide(fromBottom)">
                                      <p:cBhvr>
                                        <p:cTn id="302" dur="3000"/>
                                        <p:tgtEl>
                                          <p:spTgt spid="8270"/>
                                        </p:tgtEl>
                                      </p:cBhvr>
                                    </p:animEffect>
                                    <p:set>
                                      <p:cBhvr>
                                        <p:cTn id="303" dur="1" fill="hold">
                                          <p:stCondLst>
                                            <p:cond delay="2999"/>
                                          </p:stCondLst>
                                        </p:cTn>
                                        <p:tgtEl>
                                          <p:spTgt spid="82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1" grpId="0" animBg="1"/>
      <p:bldP spid="8212" grpId="0" animBg="1"/>
      <p:bldP spid="8246" grpId="0" animBg="1"/>
      <p:bldP spid="8249" grpId="0" animBg="1"/>
      <p:bldP spid="8250" grpId="0" animBg="1"/>
      <p:bldP spid="8251" grpId="0" animBg="1"/>
      <p:bldP spid="8418" grpId="0" animBg="1"/>
      <p:bldP spid="8418" grpId="1" animBg="1"/>
      <p:bldP spid="8419" grpId="0" animBg="1"/>
      <p:bldP spid="8419" grpId="1" animBg="1"/>
      <p:bldP spid="8429" grpId="0" animBg="1"/>
      <p:bldP spid="8429" grpId="1" animBg="1"/>
      <p:bldP spid="8439" grpId="0" animBg="1"/>
      <p:bldP spid="8439" grpId="1" animBg="1"/>
      <p:bldP spid="8440" grpId="0" animBg="1"/>
      <p:bldP spid="8440" grpId="1" animBg="1"/>
      <p:bldP spid="8441" grpId="0" animBg="1"/>
      <p:bldP spid="8441" grpId="1" animBg="1"/>
      <p:bldP spid="8442" grpId="0" animBg="1"/>
      <p:bldP spid="8443" grpId="0" animBg="1"/>
      <p:bldP spid="8444" grpId="0" animBg="1"/>
      <p:bldP spid="8448" grpId="0" animBg="1"/>
      <p:bldP spid="8448" grpId="1" animBg="1"/>
      <p:bldP spid="8449" grpId="0" animBg="1"/>
      <p:bldP spid="8449" grpId="1" animBg="1"/>
      <p:bldP spid="8450" grpId="0" animBg="1"/>
      <p:bldP spid="8450" grpId="1" animBg="1"/>
      <p:bldP spid="8451" grpId="0" animBg="1"/>
      <p:bldP spid="8451" grpId="1" animBg="1"/>
      <p:bldP spid="8452" grpId="0" animBg="1"/>
      <p:bldP spid="8452" grpId="1" animBg="1"/>
      <p:bldP spid="8453" grpId="0" animBg="1"/>
      <p:bldP spid="8453" grpId="1" animBg="1"/>
      <p:bldP spid="8454" grpId="0" animBg="1"/>
      <p:bldP spid="845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Freeform 7"/>
          <p:cNvSpPr>
            <a:spLocks/>
          </p:cNvSpPr>
          <p:nvPr/>
        </p:nvSpPr>
        <p:spPr bwMode="auto">
          <a:xfrm>
            <a:off x="4635500" y="1878013"/>
            <a:ext cx="1317625" cy="1252537"/>
          </a:xfrm>
          <a:custGeom>
            <a:avLst/>
            <a:gdLst>
              <a:gd name="T0" fmla="*/ 179387 w 830"/>
              <a:gd name="T1" fmla="*/ 173037 h 789"/>
              <a:gd name="T2" fmla="*/ 268288 w 830"/>
              <a:gd name="T3" fmla="*/ 141287 h 789"/>
              <a:gd name="T4" fmla="*/ 350837 w 830"/>
              <a:gd name="T5" fmla="*/ 141287 h 789"/>
              <a:gd name="T6" fmla="*/ 369887 w 830"/>
              <a:gd name="T7" fmla="*/ 92075 h 789"/>
              <a:gd name="T8" fmla="*/ 441325 w 830"/>
              <a:gd name="T9" fmla="*/ 93662 h 789"/>
              <a:gd name="T10" fmla="*/ 488950 w 830"/>
              <a:gd name="T11" fmla="*/ 165100 h 789"/>
              <a:gd name="T12" fmla="*/ 554038 w 830"/>
              <a:gd name="T13" fmla="*/ 184150 h 789"/>
              <a:gd name="T14" fmla="*/ 612775 w 830"/>
              <a:gd name="T15" fmla="*/ 227012 h 789"/>
              <a:gd name="T16" fmla="*/ 568325 w 830"/>
              <a:gd name="T17" fmla="*/ 263525 h 789"/>
              <a:gd name="T18" fmla="*/ 658813 w 830"/>
              <a:gd name="T19" fmla="*/ 311150 h 789"/>
              <a:gd name="T20" fmla="*/ 687387 w 830"/>
              <a:gd name="T21" fmla="*/ 225425 h 789"/>
              <a:gd name="T22" fmla="*/ 773112 w 830"/>
              <a:gd name="T23" fmla="*/ 192087 h 789"/>
              <a:gd name="T24" fmla="*/ 877888 w 830"/>
              <a:gd name="T25" fmla="*/ 158750 h 789"/>
              <a:gd name="T26" fmla="*/ 996950 w 830"/>
              <a:gd name="T27" fmla="*/ 65087 h 789"/>
              <a:gd name="T28" fmla="*/ 1073150 w 830"/>
              <a:gd name="T29" fmla="*/ 41275 h 789"/>
              <a:gd name="T30" fmla="*/ 1184275 w 830"/>
              <a:gd name="T31" fmla="*/ 30162 h 789"/>
              <a:gd name="T32" fmla="*/ 1092200 w 830"/>
              <a:gd name="T33" fmla="*/ 188912 h 789"/>
              <a:gd name="T34" fmla="*/ 1074738 w 830"/>
              <a:gd name="T35" fmla="*/ 334962 h 789"/>
              <a:gd name="T36" fmla="*/ 954088 w 830"/>
              <a:gd name="T37" fmla="*/ 484187 h 789"/>
              <a:gd name="T38" fmla="*/ 898525 w 830"/>
              <a:gd name="T39" fmla="*/ 736600 h 789"/>
              <a:gd name="T40" fmla="*/ 1073150 w 830"/>
              <a:gd name="T41" fmla="*/ 808037 h 789"/>
              <a:gd name="T42" fmla="*/ 1160463 w 830"/>
              <a:gd name="T43" fmla="*/ 908050 h 789"/>
              <a:gd name="T44" fmla="*/ 1244600 w 830"/>
              <a:gd name="T45" fmla="*/ 984250 h 789"/>
              <a:gd name="T46" fmla="*/ 1277938 w 830"/>
              <a:gd name="T47" fmla="*/ 1092200 h 789"/>
              <a:gd name="T48" fmla="*/ 1289050 w 830"/>
              <a:gd name="T49" fmla="*/ 1212850 h 789"/>
              <a:gd name="T50" fmla="*/ 1212850 w 830"/>
              <a:gd name="T51" fmla="*/ 1250950 h 789"/>
              <a:gd name="T52" fmla="*/ 1092200 w 830"/>
              <a:gd name="T53" fmla="*/ 1168400 h 789"/>
              <a:gd name="T54" fmla="*/ 958850 w 830"/>
              <a:gd name="T55" fmla="*/ 1139825 h 789"/>
              <a:gd name="T56" fmla="*/ 893763 w 830"/>
              <a:gd name="T57" fmla="*/ 1093787 h 789"/>
              <a:gd name="T58" fmla="*/ 801687 w 830"/>
              <a:gd name="T59" fmla="*/ 1030287 h 789"/>
              <a:gd name="T60" fmla="*/ 684212 w 830"/>
              <a:gd name="T61" fmla="*/ 998537 h 789"/>
              <a:gd name="T62" fmla="*/ 536575 w 830"/>
              <a:gd name="T63" fmla="*/ 1011237 h 789"/>
              <a:gd name="T64" fmla="*/ 303213 w 830"/>
              <a:gd name="T65" fmla="*/ 1087437 h 789"/>
              <a:gd name="T66" fmla="*/ 193675 w 830"/>
              <a:gd name="T67" fmla="*/ 1084262 h 789"/>
              <a:gd name="T68" fmla="*/ 87312 w 830"/>
              <a:gd name="T69" fmla="*/ 1079500 h 789"/>
              <a:gd name="T70" fmla="*/ 3175 w 830"/>
              <a:gd name="T71" fmla="*/ 1001712 h 789"/>
              <a:gd name="T72" fmla="*/ 146050 w 830"/>
              <a:gd name="T73" fmla="*/ 617537 h 789"/>
              <a:gd name="T74" fmla="*/ 396875 w 830"/>
              <a:gd name="T75" fmla="*/ 598487 h 789"/>
              <a:gd name="T76" fmla="*/ 412750 w 830"/>
              <a:gd name="T77" fmla="*/ 625475 h 789"/>
              <a:gd name="T78" fmla="*/ 463550 w 830"/>
              <a:gd name="T79" fmla="*/ 625475 h 789"/>
              <a:gd name="T80" fmla="*/ 473075 w 830"/>
              <a:gd name="T81" fmla="*/ 592137 h 789"/>
              <a:gd name="T82" fmla="*/ 425450 w 830"/>
              <a:gd name="T83" fmla="*/ 573087 h 789"/>
              <a:gd name="T84" fmla="*/ 396875 w 830"/>
              <a:gd name="T85" fmla="*/ 598487 h 789"/>
              <a:gd name="T86" fmla="*/ 149225 w 830"/>
              <a:gd name="T87" fmla="*/ 573087 h 789"/>
              <a:gd name="T88" fmla="*/ 136525 w 830"/>
              <a:gd name="T89" fmla="*/ 503237 h 789"/>
              <a:gd name="T90" fmla="*/ 254000 w 830"/>
              <a:gd name="T91" fmla="*/ 503237 h 789"/>
              <a:gd name="T92" fmla="*/ 182562 w 830"/>
              <a:gd name="T93" fmla="*/ 441325 h 789"/>
              <a:gd name="T94" fmla="*/ 141288 w 830"/>
              <a:gd name="T95" fmla="*/ 292100 h 7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30"/>
              <a:gd name="T145" fmla="*/ 0 h 789"/>
              <a:gd name="T146" fmla="*/ 830 w 830"/>
              <a:gd name="T147" fmla="*/ 789 h 7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30" h="789">
                <a:moveTo>
                  <a:pt x="83" y="116"/>
                </a:moveTo>
                <a:lnTo>
                  <a:pt x="113" y="109"/>
                </a:lnTo>
                <a:cubicBezTo>
                  <a:pt x="121" y="108"/>
                  <a:pt x="125" y="113"/>
                  <a:pt x="134" y="110"/>
                </a:cubicBezTo>
                <a:cubicBezTo>
                  <a:pt x="143" y="107"/>
                  <a:pt x="160" y="91"/>
                  <a:pt x="169" y="89"/>
                </a:cubicBezTo>
                <a:cubicBezTo>
                  <a:pt x="178" y="87"/>
                  <a:pt x="182" y="95"/>
                  <a:pt x="191" y="95"/>
                </a:cubicBezTo>
                <a:cubicBezTo>
                  <a:pt x="200" y="95"/>
                  <a:pt x="217" y="93"/>
                  <a:pt x="221" y="89"/>
                </a:cubicBezTo>
                <a:cubicBezTo>
                  <a:pt x="225" y="85"/>
                  <a:pt x="216" y="73"/>
                  <a:pt x="218" y="68"/>
                </a:cubicBezTo>
                <a:cubicBezTo>
                  <a:pt x="220" y="63"/>
                  <a:pt x="228" y="61"/>
                  <a:pt x="233" y="58"/>
                </a:cubicBezTo>
                <a:cubicBezTo>
                  <a:pt x="238" y="55"/>
                  <a:pt x="243" y="50"/>
                  <a:pt x="250" y="50"/>
                </a:cubicBezTo>
                <a:cubicBezTo>
                  <a:pt x="257" y="50"/>
                  <a:pt x="273" y="55"/>
                  <a:pt x="278" y="59"/>
                </a:cubicBezTo>
                <a:cubicBezTo>
                  <a:pt x="283" y="63"/>
                  <a:pt x="276" y="69"/>
                  <a:pt x="281" y="76"/>
                </a:cubicBezTo>
                <a:cubicBezTo>
                  <a:pt x="286" y="83"/>
                  <a:pt x="301" y="99"/>
                  <a:pt x="308" y="104"/>
                </a:cubicBezTo>
                <a:cubicBezTo>
                  <a:pt x="315" y="109"/>
                  <a:pt x="319" y="102"/>
                  <a:pt x="326" y="104"/>
                </a:cubicBezTo>
                <a:cubicBezTo>
                  <a:pt x="333" y="106"/>
                  <a:pt x="341" y="114"/>
                  <a:pt x="349" y="116"/>
                </a:cubicBezTo>
                <a:cubicBezTo>
                  <a:pt x="357" y="118"/>
                  <a:pt x="367" y="111"/>
                  <a:pt x="373" y="116"/>
                </a:cubicBezTo>
                <a:cubicBezTo>
                  <a:pt x="379" y="121"/>
                  <a:pt x="384" y="135"/>
                  <a:pt x="386" y="143"/>
                </a:cubicBezTo>
                <a:cubicBezTo>
                  <a:pt x="388" y="151"/>
                  <a:pt x="387" y="163"/>
                  <a:pt x="382" y="167"/>
                </a:cubicBezTo>
                <a:cubicBezTo>
                  <a:pt x="377" y="171"/>
                  <a:pt x="357" y="163"/>
                  <a:pt x="358" y="166"/>
                </a:cubicBezTo>
                <a:cubicBezTo>
                  <a:pt x="359" y="169"/>
                  <a:pt x="380" y="179"/>
                  <a:pt x="389" y="184"/>
                </a:cubicBezTo>
                <a:cubicBezTo>
                  <a:pt x="398" y="189"/>
                  <a:pt x="412" y="197"/>
                  <a:pt x="415" y="196"/>
                </a:cubicBezTo>
                <a:cubicBezTo>
                  <a:pt x="418" y="195"/>
                  <a:pt x="406" y="188"/>
                  <a:pt x="409" y="179"/>
                </a:cubicBezTo>
                <a:cubicBezTo>
                  <a:pt x="412" y="170"/>
                  <a:pt x="423" y="152"/>
                  <a:pt x="433" y="142"/>
                </a:cubicBezTo>
                <a:cubicBezTo>
                  <a:pt x="443" y="132"/>
                  <a:pt x="461" y="122"/>
                  <a:pt x="470" y="118"/>
                </a:cubicBezTo>
                <a:cubicBezTo>
                  <a:pt x="479" y="114"/>
                  <a:pt x="477" y="124"/>
                  <a:pt x="487" y="121"/>
                </a:cubicBezTo>
                <a:cubicBezTo>
                  <a:pt x="497" y="118"/>
                  <a:pt x="519" y="106"/>
                  <a:pt x="530" y="103"/>
                </a:cubicBezTo>
                <a:cubicBezTo>
                  <a:pt x="541" y="100"/>
                  <a:pt x="541" y="110"/>
                  <a:pt x="553" y="100"/>
                </a:cubicBezTo>
                <a:cubicBezTo>
                  <a:pt x="565" y="90"/>
                  <a:pt x="592" y="53"/>
                  <a:pt x="605" y="43"/>
                </a:cubicBezTo>
                <a:cubicBezTo>
                  <a:pt x="618" y="33"/>
                  <a:pt x="620" y="44"/>
                  <a:pt x="628" y="41"/>
                </a:cubicBezTo>
                <a:cubicBezTo>
                  <a:pt x="636" y="38"/>
                  <a:pt x="644" y="25"/>
                  <a:pt x="652" y="22"/>
                </a:cubicBezTo>
                <a:cubicBezTo>
                  <a:pt x="660" y="19"/>
                  <a:pt x="669" y="27"/>
                  <a:pt x="676" y="26"/>
                </a:cubicBezTo>
                <a:cubicBezTo>
                  <a:pt x="683" y="25"/>
                  <a:pt x="685" y="15"/>
                  <a:pt x="697" y="14"/>
                </a:cubicBezTo>
                <a:cubicBezTo>
                  <a:pt x="709" y="13"/>
                  <a:pt x="742" y="0"/>
                  <a:pt x="746" y="19"/>
                </a:cubicBezTo>
                <a:cubicBezTo>
                  <a:pt x="750" y="38"/>
                  <a:pt x="732" y="111"/>
                  <a:pt x="722" y="127"/>
                </a:cubicBezTo>
                <a:cubicBezTo>
                  <a:pt x="712" y="143"/>
                  <a:pt x="699" y="115"/>
                  <a:pt x="688" y="119"/>
                </a:cubicBezTo>
                <a:cubicBezTo>
                  <a:pt x="677" y="123"/>
                  <a:pt x="657" y="139"/>
                  <a:pt x="655" y="154"/>
                </a:cubicBezTo>
                <a:cubicBezTo>
                  <a:pt x="653" y="169"/>
                  <a:pt x="677" y="189"/>
                  <a:pt x="677" y="211"/>
                </a:cubicBezTo>
                <a:cubicBezTo>
                  <a:pt x="677" y="233"/>
                  <a:pt x="669" y="270"/>
                  <a:pt x="656" y="286"/>
                </a:cubicBezTo>
                <a:cubicBezTo>
                  <a:pt x="643" y="302"/>
                  <a:pt x="618" y="288"/>
                  <a:pt x="601" y="305"/>
                </a:cubicBezTo>
                <a:cubicBezTo>
                  <a:pt x="584" y="322"/>
                  <a:pt x="559" y="363"/>
                  <a:pt x="553" y="389"/>
                </a:cubicBezTo>
                <a:cubicBezTo>
                  <a:pt x="547" y="415"/>
                  <a:pt x="550" y="448"/>
                  <a:pt x="566" y="464"/>
                </a:cubicBezTo>
                <a:cubicBezTo>
                  <a:pt x="582" y="480"/>
                  <a:pt x="631" y="478"/>
                  <a:pt x="649" y="485"/>
                </a:cubicBezTo>
                <a:cubicBezTo>
                  <a:pt x="667" y="492"/>
                  <a:pt x="671" y="497"/>
                  <a:pt x="676" y="509"/>
                </a:cubicBezTo>
                <a:cubicBezTo>
                  <a:pt x="681" y="521"/>
                  <a:pt x="670" y="549"/>
                  <a:pt x="679" y="559"/>
                </a:cubicBezTo>
                <a:cubicBezTo>
                  <a:pt x="688" y="569"/>
                  <a:pt x="720" y="561"/>
                  <a:pt x="731" y="572"/>
                </a:cubicBezTo>
                <a:cubicBezTo>
                  <a:pt x="742" y="583"/>
                  <a:pt x="737" y="615"/>
                  <a:pt x="746" y="623"/>
                </a:cubicBezTo>
                <a:cubicBezTo>
                  <a:pt x="755" y="631"/>
                  <a:pt x="773" y="618"/>
                  <a:pt x="784" y="620"/>
                </a:cubicBezTo>
                <a:cubicBezTo>
                  <a:pt x="795" y="622"/>
                  <a:pt x="811" y="626"/>
                  <a:pt x="814" y="637"/>
                </a:cubicBezTo>
                <a:cubicBezTo>
                  <a:pt x="817" y="648"/>
                  <a:pt x="803" y="673"/>
                  <a:pt x="805" y="688"/>
                </a:cubicBezTo>
                <a:cubicBezTo>
                  <a:pt x="807" y="703"/>
                  <a:pt x="828" y="715"/>
                  <a:pt x="829" y="728"/>
                </a:cubicBezTo>
                <a:cubicBezTo>
                  <a:pt x="830" y="741"/>
                  <a:pt x="819" y="756"/>
                  <a:pt x="812" y="764"/>
                </a:cubicBezTo>
                <a:cubicBezTo>
                  <a:pt x="805" y="772"/>
                  <a:pt x="796" y="772"/>
                  <a:pt x="788" y="776"/>
                </a:cubicBezTo>
                <a:cubicBezTo>
                  <a:pt x="780" y="780"/>
                  <a:pt x="780" y="789"/>
                  <a:pt x="764" y="788"/>
                </a:cubicBezTo>
                <a:cubicBezTo>
                  <a:pt x="748" y="787"/>
                  <a:pt x="704" y="778"/>
                  <a:pt x="691" y="769"/>
                </a:cubicBezTo>
                <a:cubicBezTo>
                  <a:pt x="678" y="760"/>
                  <a:pt x="692" y="745"/>
                  <a:pt x="688" y="736"/>
                </a:cubicBezTo>
                <a:cubicBezTo>
                  <a:pt x="684" y="727"/>
                  <a:pt x="681" y="718"/>
                  <a:pt x="667" y="715"/>
                </a:cubicBezTo>
                <a:cubicBezTo>
                  <a:pt x="653" y="712"/>
                  <a:pt x="619" y="715"/>
                  <a:pt x="604" y="718"/>
                </a:cubicBezTo>
                <a:cubicBezTo>
                  <a:pt x="589" y="721"/>
                  <a:pt x="584" y="738"/>
                  <a:pt x="577" y="733"/>
                </a:cubicBezTo>
                <a:cubicBezTo>
                  <a:pt x="570" y="728"/>
                  <a:pt x="571" y="705"/>
                  <a:pt x="563" y="689"/>
                </a:cubicBezTo>
                <a:cubicBezTo>
                  <a:pt x="555" y="673"/>
                  <a:pt x="537" y="647"/>
                  <a:pt x="527" y="640"/>
                </a:cubicBezTo>
                <a:cubicBezTo>
                  <a:pt x="517" y="633"/>
                  <a:pt x="516" y="652"/>
                  <a:pt x="505" y="649"/>
                </a:cubicBezTo>
                <a:cubicBezTo>
                  <a:pt x="494" y="646"/>
                  <a:pt x="473" y="625"/>
                  <a:pt x="461" y="622"/>
                </a:cubicBezTo>
                <a:cubicBezTo>
                  <a:pt x="449" y="619"/>
                  <a:pt x="445" y="631"/>
                  <a:pt x="431" y="629"/>
                </a:cubicBezTo>
                <a:cubicBezTo>
                  <a:pt x="417" y="627"/>
                  <a:pt x="392" y="610"/>
                  <a:pt x="377" y="611"/>
                </a:cubicBezTo>
                <a:cubicBezTo>
                  <a:pt x="362" y="612"/>
                  <a:pt x="359" y="628"/>
                  <a:pt x="338" y="637"/>
                </a:cubicBezTo>
                <a:cubicBezTo>
                  <a:pt x="317" y="646"/>
                  <a:pt x="272" y="659"/>
                  <a:pt x="248" y="667"/>
                </a:cubicBezTo>
                <a:cubicBezTo>
                  <a:pt x="224" y="675"/>
                  <a:pt x="208" y="681"/>
                  <a:pt x="191" y="685"/>
                </a:cubicBezTo>
                <a:cubicBezTo>
                  <a:pt x="174" y="689"/>
                  <a:pt x="157" y="689"/>
                  <a:pt x="146" y="689"/>
                </a:cubicBezTo>
                <a:cubicBezTo>
                  <a:pt x="135" y="689"/>
                  <a:pt x="134" y="687"/>
                  <a:pt x="122" y="683"/>
                </a:cubicBezTo>
                <a:cubicBezTo>
                  <a:pt x="110" y="679"/>
                  <a:pt x="85" y="664"/>
                  <a:pt x="74" y="664"/>
                </a:cubicBezTo>
                <a:cubicBezTo>
                  <a:pt x="63" y="664"/>
                  <a:pt x="65" y="678"/>
                  <a:pt x="55" y="680"/>
                </a:cubicBezTo>
                <a:cubicBezTo>
                  <a:pt x="45" y="682"/>
                  <a:pt x="25" y="685"/>
                  <a:pt x="16" y="677"/>
                </a:cubicBezTo>
                <a:cubicBezTo>
                  <a:pt x="7" y="669"/>
                  <a:pt x="0" y="658"/>
                  <a:pt x="2" y="631"/>
                </a:cubicBezTo>
                <a:cubicBezTo>
                  <a:pt x="4" y="604"/>
                  <a:pt x="13" y="552"/>
                  <a:pt x="28" y="512"/>
                </a:cubicBezTo>
                <a:cubicBezTo>
                  <a:pt x="43" y="472"/>
                  <a:pt x="81" y="412"/>
                  <a:pt x="92" y="389"/>
                </a:cubicBezTo>
                <a:lnTo>
                  <a:pt x="92" y="376"/>
                </a:lnTo>
                <a:lnTo>
                  <a:pt x="250" y="377"/>
                </a:lnTo>
                <a:lnTo>
                  <a:pt x="254" y="386"/>
                </a:lnTo>
                <a:cubicBezTo>
                  <a:pt x="256" y="389"/>
                  <a:pt x="256" y="391"/>
                  <a:pt x="260" y="394"/>
                </a:cubicBezTo>
                <a:cubicBezTo>
                  <a:pt x="264" y="397"/>
                  <a:pt x="273" y="401"/>
                  <a:pt x="278" y="401"/>
                </a:cubicBezTo>
                <a:cubicBezTo>
                  <a:pt x="283" y="401"/>
                  <a:pt x="288" y="397"/>
                  <a:pt x="292" y="394"/>
                </a:cubicBezTo>
                <a:cubicBezTo>
                  <a:pt x="296" y="391"/>
                  <a:pt x="298" y="387"/>
                  <a:pt x="299" y="383"/>
                </a:cubicBezTo>
                <a:cubicBezTo>
                  <a:pt x="300" y="379"/>
                  <a:pt x="300" y="376"/>
                  <a:pt x="298" y="373"/>
                </a:cubicBezTo>
                <a:cubicBezTo>
                  <a:pt x="296" y="370"/>
                  <a:pt x="294" y="364"/>
                  <a:pt x="289" y="362"/>
                </a:cubicBezTo>
                <a:cubicBezTo>
                  <a:pt x="284" y="360"/>
                  <a:pt x="274" y="360"/>
                  <a:pt x="268" y="361"/>
                </a:cubicBezTo>
                <a:lnTo>
                  <a:pt x="253" y="371"/>
                </a:lnTo>
                <a:lnTo>
                  <a:pt x="250" y="377"/>
                </a:lnTo>
                <a:lnTo>
                  <a:pt x="92" y="376"/>
                </a:lnTo>
                <a:lnTo>
                  <a:pt x="94" y="361"/>
                </a:lnTo>
                <a:cubicBezTo>
                  <a:pt x="95" y="356"/>
                  <a:pt x="98" y="354"/>
                  <a:pt x="97" y="347"/>
                </a:cubicBezTo>
                <a:cubicBezTo>
                  <a:pt x="96" y="340"/>
                  <a:pt x="82" y="320"/>
                  <a:pt x="86" y="317"/>
                </a:cubicBezTo>
                <a:cubicBezTo>
                  <a:pt x="90" y="314"/>
                  <a:pt x="110" y="328"/>
                  <a:pt x="122" y="328"/>
                </a:cubicBezTo>
                <a:cubicBezTo>
                  <a:pt x="134" y="328"/>
                  <a:pt x="160" y="323"/>
                  <a:pt x="160" y="317"/>
                </a:cubicBezTo>
                <a:cubicBezTo>
                  <a:pt x="160" y="311"/>
                  <a:pt x="131" y="295"/>
                  <a:pt x="124" y="289"/>
                </a:cubicBezTo>
                <a:cubicBezTo>
                  <a:pt x="117" y="283"/>
                  <a:pt x="123" y="282"/>
                  <a:pt x="115" y="278"/>
                </a:cubicBezTo>
                <a:cubicBezTo>
                  <a:pt x="107" y="274"/>
                  <a:pt x="81" y="279"/>
                  <a:pt x="77" y="263"/>
                </a:cubicBezTo>
                <a:cubicBezTo>
                  <a:pt x="73" y="247"/>
                  <a:pt x="88" y="208"/>
                  <a:pt x="89" y="184"/>
                </a:cubicBezTo>
                <a:cubicBezTo>
                  <a:pt x="90" y="160"/>
                  <a:pt x="84" y="130"/>
                  <a:pt x="83" y="116"/>
                </a:cubicBezTo>
                <a:close/>
              </a:path>
            </a:pathLst>
          </a:custGeom>
          <a:solidFill>
            <a:srgbClr val="FF00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9224" name="Freeform 8"/>
          <p:cNvSpPr>
            <a:spLocks/>
          </p:cNvSpPr>
          <p:nvPr/>
        </p:nvSpPr>
        <p:spPr bwMode="auto">
          <a:xfrm>
            <a:off x="3886200" y="1781175"/>
            <a:ext cx="1003300" cy="982663"/>
          </a:xfrm>
          <a:custGeom>
            <a:avLst/>
            <a:gdLst>
              <a:gd name="T0" fmla="*/ 303212 w 632"/>
              <a:gd name="T1" fmla="*/ 317500 h 619"/>
              <a:gd name="T2" fmla="*/ 369887 w 632"/>
              <a:gd name="T3" fmla="*/ 276225 h 619"/>
              <a:gd name="T4" fmla="*/ 393700 w 632"/>
              <a:gd name="T5" fmla="*/ 280988 h 619"/>
              <a:gd name="T6" fmla="*/ 422275 w 632"/>
              <a:gd name="T7" fmla="*/ 276225 h 619"/>
              <a:gd name="T8" fmla="*/ 452438 w 632"/>
              <a:gd name="T9" fmla="*/ 295275 h 619"/>
              <a:gd name="T10" fmla="*/ 465138 w 632"/>
              <a:gd name="T11" fmla="*/ 328613 h 619"/>
              <a:gd name="T12" fmla="*/ 460375 w 632"/>
              <a:gd name="T13" fmla="*/ 441325 h 619"/>
              <a:gd name="T14" fmla="*/ 533400 w 632"/>
              <a:gd name="T15" fmla="*/ 460375 h 619"/>
              <a:gd name="T16" fmla="*/ 561975 w 632"/>
              <a:gd name="T17" fmla="*/ 393700 h 619"/>
              <a:gd name="T18" fmla="*/ 538162 w 632"/>
              <a:gd name="T19" fmla="*/ 319088 h 619"/>
              <a:gd name="T20" fmla="*/ 514350 w 632"/>
              <a:gd name="T21" fmla="*/ 280988 h 619"/>
              <a:gd name="T22" fmla="*/ 542925 w 632"/>
              <a:gd name="T23" fmla="*/ 250825 h 619"/>
              <a:gd name="T24" fmla="*/ 569912 w 632"/>
              <a:gd name="T25" fmla="*/ 266700 h 619"/>
              <a:gd name="T26" fmla="*/ 588962 w 632"/>
              <a:gd name="T27" fmla="*/ 238125 h 619"/>
              <a:gd name="T28" fmla="*/ 576262 w 632"/>
              <a:gd name="T29" fmla="*/ 193675 h 619"/>
              <a:gd name="T30" fmla="*/ 609600 w 632"/>
              <a:gd name="T31" fmla="*/ 100013 h 619"/>
              <a:gd name="T32" fmla="*/ 598487 w 632"/>
              <a:gd name="T33" fmla="*/ 69850 h 619"/>
              <a:gd name="T34" fmla="*/ 600075 w 632"/>
              <a:gd name="T35" fmla="*/ 0 h 619"/>
              <a:gd name="T36" fmla="*/ 738187 w 632"/>
              <a:gd name="T37" fmla="*/ 65088 h 619"/>
              <a:gd name="T38" fmla="*/ 788987 w 632"/>
              <a:gd name="T39" fmla="*/ 114300 h 619"/>
              <a:gd name="T40" fmla="*/ 784225 w 632"/>
              <a:gd name="T41" fmla="*/ 133350 h 619"/>
              <a:gd name="T42" fmla="*/ 847725 w 632"/>
              <a:gd name="T43" fmla="*/ 160338 h 619"/>
              <a:gd name="T44" fmla="*/ 876300 w 632"/>
              <a:gd name="T45" fmla="*/ 150813 h 619"/>
              <a:gd name="T46" fmla="*/ 908050 w 632"/>
              <a:gd name="T47" fmla="*/ 166688 h 619"/>
              <a:gd name="T48" fmla="*/ 941388 w 632"/>
              <a:gd name="T49" fmla="*/ 180975 h 619"/>
              <a:gd name="T50" fmla="*/ 923925 w 632"/>
              <a:gd name="T51" fmla="*/ 231775 h 619"/>
              <a:gd name="T52" fmla="*/ 869950 w 632"/>
              <a:gd name="T53" fmla="*/ 269875 h 619"/>
              <a:gd name="T54" fmla="*/ 884238 w 632"/>
              <a:gd name="T55" fmla="*/ 284163 h 619"/>
              <a:gd name="T56" fmla="*/ 885825 w 632"/>
              <a:gd name="T57" fmla="*/ 314325 h 619"/>
              <a:gd name="T58" fmla="*/ 890588 w 632"/>
              <a:gd name="T59" fmla="*/ 381000 h 619"/>
              <a:gd name="T60" fmla="*/ 876300 w 632"/>
              <a:gd name="T61" fmla="*/ 517525 h 619"/>
              <a:gd name="T62" fmla="*/ 928688 w 632"/>
              <a:gd name="T63" fmla="*/ 541338 h 619"/>
              <a:gd name="T64" fmla="*/ 960438 w 632"/>
              <a:gd name="T65" fmla="*/ 566738 h 619"/>
              <a:gd name="T66" fmla="*/ 1000125 w 632"/>
              <a:gd name="T67" fmla="*/ 600075 h 619"/>
              <a:gd name="T68" fmla="*/ 936625 w 632"/>
              <a:gd name="T69" fmla="*/ 619125 h 619"/>
              <a:gd name="T70" fmla="*/ 885825 w 632"/>
              <a:gd name="T71" fmla="*/ 603250 h 619"/>
              <a:gd name="T72" fmla="*/ 903288 w 632"/>
              <a:gd name="T73" fmla="*/ 646113 h 619"/>
              <a:gd name="T74" fmla="*/ 893763 w 632"/>
              <a:gd name="T75" fmla="*/ 714375 h 619"/>
              <a:gd name="T76" fmla="*/ 823913 w 632"/>
              <a:gd name="T77" fmla="*/ 841375 h 619"/>
              <a:gd name="T78" fmla="*/ 766762 w 632"/>
              <a:gd name="T79" fmla="*/ 833438 h 619"/>
              <a:gd name="T80" fmla="*/ 762000 w 632"/>
              <a:gd name="T81" fmla="*/ 752475 h 619"/>
              <a:gd name="T82" fmla="*/ 738187 w 632"/>
              <a:gd name="T83" fmla="*/ 755650 h 619"/>
              <a:gd name="T84" fmla="*/ 719137 w 632"/>
              <a:gd name="T85" fmla="*/ 795338 h 619"/>
              <a:gd name="T86" fmla="*/ 685800 w 632"/>
              <a:gd name="T87" fmla="*/ 785813 h 619"/>
              <a:gd name="T88" fmla="*/ 581025 w 632"/>
              <a:gd name="T89" fmla="*/ 828675 h 619"/>
              <a:gd name="T90" fmla="*/ 517525 w 632"/>
              <a:gd name="T91" fmla="*/ 836613 h 619"/>
              <a:gd name="T92" fmla="*/ 331787 w 632"/>
              <a:gd name="T93" fmla="*/ 893763 h 619"/>
              <a:gd name="T94" fmla="*/ 347662 w 632"/>
              <a:gd name="T95" fmla="*/ 855663 h 619"/>
              <a:gd name="T96" fmla="*/ 60325 w 632"/>
              <a:gd name="T97" fmla="*/ 971550 h 619"/>
              <a:gd name="T98" fmla="*/ 0 w 632"/>
              <a:gd name="T99" fmla="*/ 927100 h 619"/>
              <a:gd name="T100" fmla="*/ 60325 w 632"/>
              <a:gd name="T101" fmla="*/ 862013 h 619"/>
              <a:gd name="T102" fmla="*/ 60325 w 632"/>
              <a:gd name="T103" fmla="*/ 722313 h 619"/>
              <a:gd name="T104" fmla="*/ 138112 w 632"/>
              <a:gd name="T105" fmla="*/ 703263 h 619"/>
              <a:gd name="T106" fmla="*/ 246063 w 632"/>
              <a:gd name="T107" fmla="*/ 622300 h 619"/>
              <a:gd name="T108" fmla="*/ 207963 w 632"/>
              <a:gd name="T109" fmla="*/ 581025 h 619"/>
              <a:gd name="T110" fmla="*/ 195262 w 632"/>
              <a:gd name="T111" fmla="*/ 523875 h 619"/>
              <a:gd name="T112" fmla="*/ 219075 w 632"/>
              <a:gd name="T113" fmla="*/ 514350 h 619"/>
              <a:gd name="T114" fmla="*/ 279400 w 632"/>
              <a:gd name="T115" fmla="*/ 512763 h 619"/>
              <a:gd name="T116" fmla="*/ 276225 w 632"/>
              <a:gd name="T117" fmla="*/ 471488 h 619"/>
              <a:gd name="T118" fmla="*/ 290512 w 632"/>
              <a:gd name="T119" fmla="*/ 441325 h 619"/>
              <a:gd name="T120" fmla="*/ 317500 w 632"/>
              <a:gd name="T121" fmla="*/ 388938 h 619"/>
              <a:gd name="T122" fmla="*/ 303212 w 632"/>
              <a:gd name="T123" fmla="*/ 317500 h 61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32"/>
              <a:gd name="T187" fmla="*/ 0 h 619"/>
              <a:gd name="T188" fmla="*/ 632 w 632"/>
              <a:gd name="T189" fmla="*/ 619 h 61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32" h="619">
                <a:moveTo>
                  <a:pt x="191" y="200"/>
                </a:moveTo>
                <a:cubicBezTo>
                  <a:pt x="198" y="188"/>
                  <a:pt x="224" y="178"/>
                  <a:pt x="233" y="174"/>
                </a:cubicBezTo>
                <a:cubicBezTo>
                  <a:pt x="242" y="170"/>
                  <a:pt x="243" y="177"/>
                  <a:pt x="248" y="177"/>
                </a:cubicBezTo>
                <a:cubicBezTo>
                  <a:pt x="253" y="177"/>
                  <a:pt x="260" y="173"/>
                  <a:pt x="266" y="174"/>
                </a:cubicBezTo>
                <a:cubicBezTo>
                  <a:pt x="272" y="175"/>
                  <a:pt x="281" y="181"/>
                  <a:pt x="285" y="186"/>
                </a:cubicBezTo>
                <a:cubicBezTo>
                  <a:pt x="289" y="191"/>
                  <a:pt x="292" y="192"/>
                  <a:pt x="293" y="207"/>
                </a:cubicBezTo>
                <a:cubicBezTo>
                  <a:pt x="294" y="222"/>
                  <a:pt x="283" y="264"/>
                  <a:pt x="290" y="278"/>
                </a:cubicBezTo>
                <a:cubicBezTo>
                  <a:pt x="297" y="292"/>
                  <a:pt x="325" y="295"/>
                  <a:pt x="336" y="290"/>
                </a:cubicBezTo>
                <a:cubicBezTo>
                  <a:pt x="347" y="285"/>
                  <a:pt x="354" y="263"/>
                  <a:pt x="354" y="248"/>
                </a:cubicBezTo>
                <a:cubicBezTo>
                  <a:pt x="354" y="233"/>
                  <a:pt x="344" y="213"/>
                  <a:pt x="339" y="201"/>
                </a:cubicBezTo>
                <a:cubicBezTo>
                  <a:pt x="334" y="189"/>
                  <a:pt x="324" y="184"/>
                  <a:pt x="324" y="177"/>
                </a:cubicBezTo>
                <a:cubicBezTo>
                  <a:pt x="324" y="170"/>
                  <a:pt x="336" y="159"/>
                  <a:pt x="342" y="158"/>
                </a:cubicBezTo>
                <a:cubicBezTo>
                  <a:pt x="348" y="157"/>
                  <a:pt x="354" y="169"/>
                  <a:pt x="359" y="168"/>
                </a:cubicBezTo>
                <a:cubicBezTo>
                  <a:pt x="364" y="167"/>
                  <a:pt x="370" y="158"/>
                  <a:pt x="371" y="150"/>
                </a:cubicBezTo>
                <a:cubicBezTo>
                  <a:pt x="372" y="142"/>
                  <a:pt x="361" y="136"/>
                  <a:pt x="363" y="122"/>
                </a:cubicBezTo>
                <a:cubicBezTo>
                  <a:pt x="365" y="108"/>
                  <a:pt x="382" y="76"/>
                  <a:pt x="384" y="63"/>
                </a:cubicBezTo>
                <a:cubicBezTo>
                  <a:pt x="386" y="50"/>
                  <a:pt x="378" y="54"/>
                  <a:pt x="377" y="44"/>
                </a:cubicBezTo>
                <a:cubicBezTo>
                  <a:pt x="376" y="34"/>
                  <a:pt x="363" y="0"/>
                  <a:pt x="378" y="0"/>
                </a:cubicBezTo>
                <a:lnTo>
                  <a:pt x="465" y="41"/>
                </a:lnTo>
                <a:cubicBezTo>
                  <a:pt x="485" y="53"/>
                  <a:pt x="492" y="65"/>
                  <a:pt x="497" y="72"/>
                </a:cubicBezTo>
                <a:cubicBezTo>
                  <a:pt x="502" y="79"/>
                  <a:pt x="488" y="79"/>
                  <a:pt x="494" y="84"/>
                </a:cubicBezTo>
                <a:cubicBezTo>
                  <a:pt x="500" y="89"/>
                  <a:pt x="524" y="99"/>
                  <a:pt x="534" y="101"/>
                </a:cubicBezTo>
                <a:cubicBezTo>
                  <a:pt x="544" y="103"/>
                  <a:pt x="546" y="94"/>
                  <a:pt x="552" y="95"/>
                </a:cubicBezTo>
                <a:cubicBezTo>
                  <a:pt x="558" y="96"/>
                  <a:pt x="565" y="102"/>
                  <a:pt x="572" y="105"/>
                </a:cubicBezTo>
                <a:cubicBezTo>
                  <a:pt x="579" y="108"/>
                  <a:pt x="591" y="107"/>
                  <a:pt x="593" y="114"/>
                </a:cubicBezTo>
                <a:cubicBezTo>
                  <a:pt x="595" y="121"/>
                  <a:pt x="589" y="137"/>
                  <a:pt x="582" y="146"/>
                </a:cubicBezTo>
                <a:cubicBezTo>
                  <a:pt x="575" y="155"/>
                  <a:pt x="552" y="165"/>
                  <a:pt x="548" y="170"/>
                </a:cubicBezTo>
                <a:cubicBezTo>
                  <a:pt x="544" y="175"/>
                  <a:pt x="555" y="174"/>
                  <a:pt x="557" y="179"/>
                </a:cubicBezTo>
                <a:lnTo>
                  <a:pt x="558" y="198"/>
                </a:lnTo>
                <a:cubicBezTo>
                  <a:pt x="559" y="208"/>
                  <a:pt x="562" y="219"/>
                  <a:pt x="561" y="240"/>
                </a:cubicBezTo>
                <a:cubicBezTo>
                  <a:pt x="560" y="261"/>
                  <a:pt x="548" y="309"/>
                  <a:pt x="552" y="326"/>
                </a:cubicBezTo>
                <a:cubicBezTo>
                  <a:pt x="556" y="343"/>
                  <a:pt x="576" y="336"/>
                  <a:pt x="585" y="341"/>
                </a:cubicBezTo>
                <a:cubicBezTo>
                  <a:pt x="594" y="346"/>
                  <a:pt x="598" y="351"/>
                  <a:pt x="605" y="357"/>
                </a:cubicBezTo>
                <a:cubicBezTo>
                  <a:pt x="612" y="363"/>
                  <a:pt x="632" y="373"/>
                  <a:pt x="630" y="378"/>
                </a:cubicBezTo>
                <a:cubicBezTo>
                  <a:pt x="628" y="383"/>
                  <a:pt x="602" y="390"/>
                  <a:pt x="590" y="390"/>
                </a:cubicBezTo>
                <a:cubicBezTo>
                  <a:pt x="578" y="390"/>
                  <a:pt x="561" y="377"/>
                  <a:pt x="558" y="380"/>
                </a:cubicBezTo>
                <a:cubicBezTo>
                  <a:pt x="555" y="383"/>
                  <a:pt x="568" y="395"/>
                  <a:pt x="569" y="407"/>
                </a:cubicBezTo>
                <a:lnTo>
                  <a:pt x="563" y="450"/>
                </a:lnTo>
                <a:lnTo>
                  <a:pt x="519" y="530"/>
                </a:lnTo>
                <a:cubicBezTo>
                  <a:pt x="506" y="542"/>
                  <a:pt x="489" y="534"/>
                  <a:pt x="483" y="525"/>
                </a:cubicBezTo>
                <a:cubicBezTo>
                  <a:pt x="477" y="516"/>
                  <a:pt x="483" y="482"/>
                  <a:pt x="480" y="474"/>
                </a:cubicBezTo>
                <a:lnTo>
                  <a:pt x="465" y="476"/>
                </a:lnTo>
                <a:lnTo>
                  <a:pt x="453" y="501"/>
                </a:lnTo>
                <a:cubicBezTo>
                  <a:pt x="448" y="504"/>
                  <a:pt x="446" y="492"/>
                  <a:pt x="432" y="495"/>
                </a:cubicBezTo>
                <a:cubicBezTo>
                  <a:pt x="418" y="498"/>
                  <a:pt x="384" y="517"/>
                  <a:pt x="366" y="522"/>
                </a:cubicBezTo>
                <a:cubicBezTo>
                  <a:pt x="348" y="527"/>
                  <a:pt x="352" y="520"/>
                  <a:pt x="326" y="527"/>
                </a:cubicBezTo>
                <a:cubicBezTo>
                  <a:pt x="300" y="534"/>
                  <a:pt x="227" y="561"/>
                  <a:pt x="209" y="563"/>
                </a:cubicBezTo>
                <a:lnTo>
                  <a:pt x="219" y="539"/>
                </a:lnTo>
                <a:cubicBezTo>
                  <a:pt x="191" y="547"/>
                  <a:pt x="74" y="605"/>
                  <a:pt x="38" y="612"/>
                </a:cubicBezTo>
                <a:cubicBezTo>
                  <a:pt x="2" y="619"/>
                  <a:pt x="0" y="595"/>
                  <a:pt x="0" y="584"/>
                </a:cubicBezTo>
                <a:cubicBezTo>
                  <a:pt x="0" y="573"/>
                  <a:pt x="32" y="564"/>
                  <a:pt x="38" y="543"/>
                </a:cubicBezTo>
                <a:cubicBezTo>
                  <a:pt x="44" y="522"/>
                  <a:pt x="30" y="472"/>
                  <a:pt x="38" y="455"/>
                </a:cubicBezTo>
                <a:cubicBezTo>
                  <a:pt x="46" y="438"/>
                  <a:pt x="68" y="453"/>
                  <a:pt x="87" y="443"/>
                </a:cubicBezTo>
                <a:cubicBezTo>
                  <a:pt x="106" y="433"/>
                  <a:pt x="148" y="405"/>
                  <a:pt x="155" y="392"/>
                </a:cubicBezTo>
                <a:cubicBezTo>
                  <a:pt x="162" y="379"/>
                  <a:pt x="136" y="376"/>
                  <a:pt x="131" y="366"/>
                </a:cubicBezTo>
                <a:cubicBezTo>
                  <a:pt x="126" y="356"/>
                  <a:pt x="122" y="337"/>
                  <a:pt x="123" y="330"/>
                </a:cubicBezTo>
                <a:cubicBezTo>
                  <a:pt x="124" y="323"/>
                  <a:pt x="129" y="325"/>
                  <a:pt x="138" y="324"/>
                </a:cubicBezTo>
                <a:cubicBezTo>
                  <a:pt x="147" y="323"/>
                  <a:pt x="170" y="328"/>
                  <a:pt x="176" y="323"/>
                </a:cubicBezTo>
                <a:cubicBezTo>
                  <a:pt x="182" y="318"/>
                  <a:pt x="173" y="304"/>
                  <a:pt x="174" y="297"/>
                </a:cubicBezTo>
                <a:cubicBezTo>
                  <a:pt x="175" y="290"/>
                  <a:pt x="179" y="287"/>
                  <a:pt x="183" y="278"/>
                </a:cubicBezTo>
                <a:cubicBezTo>
                  <a:pt x="187" y="269"/>
                  <a:pt x="199" y="258"/>
                  <a:pt x="200" y="245"/>
                </a:cubicBezTo>
                <a:cubicBezTo>
                  <a:pt x="201" y="232"/>
                  <a:pt x="193" y="209"/>
                  <a:pt x="191" y="200"/>
                </a:cubicBezTo>
                <a:close/>
              </a:path>
            </a:pathLst>
          </a:custGeom>
          <a:solidFill>
            <a:srgbClr val="00FF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9226" name="Freeform 10"/>
          <p:cNvSpPr>
            <a:spLocks/>
          </p:cNvSpPr>
          <p:nvPr/>
        </p:nvSpPr>
        <p:spPr bwMode="auto">
          <a:xfrm>
            <a:off x="3894138" y="2636838"/>
            <a:ext cx="1008062" cy="1276350"/>
          </a:xfrm>
          <a:custGeom>
            <a:avLst/>
            <a:gdLst>
              <a:gd name="T0" fmla="*/ 44450 w 635"/>
              <a:gd name="T1" fmla="*/ 120650 h 804"/>
              <a:gd name="T2" fmla="*/ 82550 w 635"/>
              <a:gd name="T3" fmla="*/ 104775 h 804"/>
              <a:gd name="T4" fmla="*/ 152400 w 635"/>
              <a:gd name="T5" fmla="*/ 77788 h 804"/>
              <a:gd name="T6" fmla="*/ 306387 w 635"/>
              <a:gd name="T7" fmla="*/ 9525 h 804"/>
              <a:gd name="T8" fmla="*/ 330200 w 635"/>
              <a:gd name="T9" fmla="*/ 0 h 804"/>
              <a:gd name="T10" fmla="*/ 258762 w 635"/>
              <a:gd name="T11" fmla="*/ 292100 h 804"/>
              <a:gd name="T12" fmla="*/ 273050 w 635"/>
              <a:gd name="T13" fmla="*/ 309563 h 804"/>
              <a:gd name="T14" fmla="*/ 301625 w 635"/>
              <a:gd name="T15" fmla="*/ 328612 h 804"/>
              <a:gd name="T16" fmla="*/ 323850 w 635"/>
              <a:gd name="T17" fmla="*/ 328612 h 804"/>
              <a:gd name="T18" fmla="*/ 347662 w 635"/>
              <a:gd name="T19" fmla="*/ 366712 h 804"/>
              <a:gd name="T20" fmla="*/ 363537 w 635"/>
              <a:gd name="T21" fmla="*/ 382587 h 804"/>
              <a:gd name="T22" fmla="*/ 338137 w 635"/>
              <a:gd name="T23" fmla="*/ 401637 h 804"/>
              <a:gd name="T24" fmla="*/ 334962 w 635"/>
              <a:gd name="T25" fmla="*/ 419100 h 804"/>
              <a:gd name="T26" fmla="*/ 354012 w 635"/>
              <a:gd name="T27" fmla="*/ 452438 h 804"/>
              <a:gd name="T28" fmla="*/ 325437 w 635"/>
              <a:gd name="T29" fmla="*/ 528638 h 804"/>
              <a:gd name="T30" fmla="*/ 344487 w 635"/>
              <a:gd name="T31" fmla="*/ 582613 h 804"/>
              <a:gd name="T32" fmla="*/ 530225 w 635"/>
              <a:gd name="T33" fmla="*/ 815975 h 804"/>
              <a:gd name="T34" fmla="*/ 504825 w 635"/>
              <a:gd name="T35" fmla="*/ 1001713 h 804"/>
              <a:gd name="T36" fmla="*/ 515937 w 635"/>
              <a:gd name="T37" fmla="*/ 1020763 h 804"/>
              <a:gd name="T38" fmla="*/ 561975 w 635"/>
              <a:gd name="T39" fmla="*/ 1071563 h 804"/>
              <a:gd name="T40" fmla="*/ 623887 w 635"/>
              <a:gd name="T41" fmla="*/ 1020763 h 804"/>
              <a:gd name="T42" fmla="*/ 668337 w 635"/>
              <a:gd name="T43" fmla="*/ 1023938 h 804"/>
              <a:gd name="T44" fmla="*/ 728662 w 635"/>
              <a:gd name="T45" fmla="*/ 1066800 h 804"/>
              <a:gd name="T46" fmla="*/ 815975 w 635"/>
              <a:gd name="T47" fmla="*/ 1001713 h 804"/>
              <a:gd name="T48" fmla="*/ 849312 w 635"/>
              <a:gd name="T49" fmla="*/ 1019175 h 804"/>
              <a:gd name="T50" fmla="*/ 935037 w 635"/>
              <a:gd name="T51" fmla="*/ 1000125 h 804"/>
              <a:gd name="T52" fmla="*/ 1006475 w 635"/>
              <a:gd name="T53" fmla="*/ 1071563 h 804"/>
              <a:gd name="T54" fmla="*/ 939800 w 635"/>
              <a:gd name="T55" fmla="*/ 1177925 h 804"/>
              <a:gd name="T56" fmla="*/ 923925 w 635"/>
              <a:gd name="T57" fmla="*/ 1257300 h 804"/>
              <a:gd name="T58" fmla="*/ 871537 w 635"/>
              <a:gd name="T59" fmla="*/ 1276350 h 804"/>
              <a:gd name="T60" fmla="*/ 796924 w 635"/>
              <a:gd name="T61" fmla="*/ 1258888 h 804"/>
              <a:gd name="T62" fmla="*/ 762000 w 635"/>
              <a:gd name="T63" fmla="*/ 1235075 h 804"/>
              <a:gd name="T64" fmla="*/ 673100 w 635"/>
              <a:gd name="T65" fmla="*/ 1219200 h 804"/>
              <a:gd name="T66" fmla="*/ 625475 w 635"/>
              <a:gd name="T67" fmla="*/ 1254125 h 804"/>
              <a:gd name="T68" fmla="*/ 576262 w 635"/>
              <a:gd name="T69" fmla="*/ 1243013 h 804"/>
              <a:gd name="T70" fmla="*/ 596900 w 635"/>
              <a:gd name="T71" fmla="*/ 1190625 h 804"/>
              <a:gd name="T72" fmla="*/ 576262 w 635"/>
              <a:gd name="T73" fmla="*/ 1166813 h 804"/>
              <a:gd name="T74" fmla="*/ 530225 w 635"/>
              <a:gd name="T75" fmla="*/ 1177925 h 804"/>
              <a:gd name="T76" fmla="*/ 514350 w 635"/>
              <a:gd name="T77" fmla="*/ 1138238 h 804"/>
              <a:gd name="T78" fmla="*/ 444500 w 635"/>
              <a:gd name="T79" fmla="*/ 1085850 h 804"/>
              <a:gd name="T80" fmla="*/ 463550 w 635"/>
              <a:gd name="T81" fmla="*/ 1019175 h 804"/>
              <a:gd name="T82" fmla="*/ 425450 w 635"/>
              <a:gd name="T83" fmla="*/ 990600 h 804"/>
              <a:gd name="T84" fmla="*/ 385762 w 635"/>
              <a:gd name="T85" fmla="*/ 977900 h 804"/>
              <a:gd name="T86" fmla="*/ 342900 w 635"/>
              <a:gd name="T87" fmla="*/ 939800 h 804"/>
              <a:gd name="T88" fmla="*/ 282575 w 635"/>
              <a:gd name="T89" fmla="*/ 962025 h 804"/>
              <a:gd name="T90" fmla="*/ 200025 w 635"/>
              <a:gd name="T91" fmla="*/ 942975 h 804"/>
              <a:gd name="T92" fmla="*/ 147637 w 635"/>
              <a:gd name="T93" fmla="*/ 909638 h 804"/>
              <a:gd name="T94" fmla="*/ 158750 w 635"/>
              <a:gd name="T95" fmla="*/ 723900 h 804"/>
              <a:gd name="T96" fmla="*/ 206375 w 635"/>
              <a:gd name="T97" fmla="*/ 687387 h 804"/>
              <a:gd name="T98" fmla="*/ 219075 w 635"/>
              <a:gd name="T99" fmla="*/ 615950 h 804"/>
              <a:gd name="T100" fmla="*/ 252412 w 635"/>
              <a:gd name="T101" fmla="*/ 611188 h 804"/>
              <a:gd name="T102" fmla="*/ 268287 w 635"/>
              <a:gd name="T103" fmla="*/ 581025 h 804"/>
              <a:gd name="T104" fmla="*/ 296862 w 635"/>
              <a:gd name="T105" fmla="*/ 554038 h 804"/>
              <a:gd name="T106" fmla="*/ 258762 w 635"/>
              <a:gd name="T107" fmla="*/ 514350 h 804"/>
              <a:gd name="T108" fmla="*/ 182562 w 635"/>
              <a:gd name="T109" fmla="*/ 504825 h 804"/>
              <a:gd name="T110" fmla="*/ 133350 w 635"/>
              <a:gd name="T111" fmla="*/ 506413 h 804"/>
              <a:gd name="T112" fmla="*/ 68262 w 635"/>
              <a:gd name="T113" fmla="*/ 471488 h 804"/>
              <a:gd name="T114" fmla="*/ 19050 w 635"/>
              <a:gd name="T115" fmla="*/ 428625 h 804"/>
              <a:gd name="T116" fmla="*/ 58737 w 635"/>
              <a:gd name="T117" fmla="*/ 363537 h 804"/>
              <a:gd name="T118" fmla="*/ 1587 w 635"/>
              <a:gd name="T119" fmla="*/ 263525 h 804"/>
              <a:gd name="T120" fmla="*/ 44450 w 635"/>
              <a:gd name="T121" fmla="*/ 120650 h 8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5"/>
              <a:gd name="T184" fmla="*/ 0 h 804"/>
              <a:gd name="T185" fmla="*/ 635 w 635"/>
              <a:gd name="T186" fmla="*/ 804 h 8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5" h="804">
                <a:moveTo>
                  <a:pt x="28" y="76"/>
                </a:moveTo>
                <a:lnTo>
                  <a:pt x="52" y="66"/>
                </a:lnTo>
                <a:cubicBezTo>
                  <a:pt x="63" y="62"/>
                  <a:pt x="72" y="59"/>
                  <a:pt x="96" y="49"/>
                </a:cubicBezTo>
                <a:cubicBezTo>
                  <a:pt x="120" y="39"/>
                  <a:pt x="174" y="14"/>
                  <a:pt x="193" y="6"/>
                </a:cubicBezTo>
                <a:lnTo>
                  <a:pt x="208" y="0"/>
                </a:lnTo>
                <a:cubicBezTo>
                  <a:pt x="203" y="30"/>
                  <a:pt x="169" y="152"/>
                  <a:pt x="163" y="184"/>
                </a:cubicBezTo>
                <a:lnTo>
                  <a:pt x="172" y="195"/>
                </a:lnTo>
                <a:cubicBezTo>
                  <a:pt x="177" y="199"/>
                  <a:pt x="185" y="205"/>
                  <a:pt x="190" y="207"/>
                </a:cubicBezTo>
                <a:cubicBezTo>
                  <a:pt x="195" y="209"/>
                  <a:pt x="199" y="203"/>
                  <a:pt x="204" y="207"/>
                </a:cubicBezTo>
                <a:cubicBezTo>
                  <a:pt x="209" y="211"/>
                  <a:pt x="215" y="225"/>
                  <a:pt x="219" y="231"/>
                </a:cubicBezTo>
                <a:cubicBezTo>
                  <a:pt x="223" y="237"/>
                  <a:pt x="230" y="237"/>
                  <a:pt x="229" y="241"/>
                </a:cubicBezTo>
                <a:cubicBezTo>
                  <a:pt x="228" y="245"/>
                  <a:pt x="216" y="249"/>
                  <a:pt x="213" y="253"/>
                </a:cubicBezTo>
                <a:cubicBezTo>
                  <a:pt x="210" y="257"/>
                  <a:pt x="209" y="259"/>
                  <a:pt x="211" y="264"/>
                </a:cubicBezTo>
                <a:cubicBezTo>
                  <a:pt x="213" y="269"/>
                  <a:pt x="224" y="274"/>
                  <a:pt x="223" y="285"/>
                </a:cubicBezTo>
                <a:cubicBezTo>
                  <a:pt x="222" y="296"/>
                  <a:pt x="206" y="319"/>
                  <a:pt x="205" y="333"/>
                </a:cubicBezTo>
                <a:cubicBezTo>
                  <a:pt x="204" y="347"/>
                  <a:pt x="195" y="337"/>
                  <a:pt x="217" y="367"/>
                </a:cubicBezTo>
                <a:cubicBezTo>
                  <a:pt x="239" y="397"/>
                  <a:pt x="317" y="470"/>
                  <a:pt x="334" y="514"/>
                </a:cubicBezTo>
                <a:cubicBezTo>
                  <a:pt x="351" y="558"/>
                  <a:pt x="319" y="610"/>
                  <a:pt x="318" y="631"/>
                </a:cubicBezTo>
                <a:lnTo>
                  <a:pt x="325" y="643"/>
                </a:lnTo>
                <a:cubicBezTo>
                  <a:pt x="331" y="650"/>
                  <a:pt x="343" y="675"/>
                  <a:pt x="354" y="675"/>
                </a:cubicBezTo>
                <a:cubicBezTo>
                  <a:pt x="365" y="675"/>
                  <a:pt x="382" y="648"/>
                  <a:pt x="393" y="643"/>
                </a:cubicBezTo>
                <a:cubicBezTo>
                  <a:pt x="404" y="638"/>
                  <a:pt x="410" y="640"/>
                  <a:pt x="421" y="645"/>
                </a:cubicBezTo>
                <a:cubicBezTo>
                  <a:pt x="432" y="650"/>
                  <a:pt x="444" y="674"/>
                  <a:pt x="459" y="672"/>
                </a:cubicBezTo>
                <a:cubicBezTo>
                  <a:pt x="474" y="670"/>
                  <a:pt x="501" y="636"/>
                  <a:pt x="514" y="631"/>
                </a:cubicBezTo>
                <a:cubicBezTo>
                  <a:pt x="527" y="626"/>
                  <a:pt x="523" y="642"/>
                  <a:pt x="535" y="642"/>
                </a:cubicBezTo>
                <a:cubicBezTo>
                  <a:pt x="547" y="642"/>
                  <a:pt x="573" y="625"/>
                  <a:pt x="589" y="630"/>
                </a:cubicBezTo>
                <a:cubicBezTo>
                  <a:pt x="605" y="635"/>
                  <a:pt x="633" y="656"/>
                  <a:pt x="634" y="675"/>
                </a:cubicBezTo>
                <a:cubicBezTo>
                  <a:pt x="635" y="694"/>
                  <a:pt x="601" y="723"/>
                  <a:pt x="592" y="742"/>
                </a:cubicBezTo>
                <a:cubicBezTo>
                  <a:pt x="583" y="761"/>
                  <a:pt x="589" y="782"/>
                  <a:pt x="582" y="792"/>
                </a:cubicBezTo>
                <a:cubicBezTo>
                  <a:pt x="575" y="802"/>
                  <a:pt x="562" y="804"/>
                  <a:pt x="549" y="804"/>
                </a:cubicBezTo>
                <a:cubicBezTo>
                  <a:pt x="536" y="804"/>
                  <a:pt x="513" y="797"/>
                  <a:pt x="502" y="793"/>
                </a:cubicBezTo>
                <a:cubicBezTo>
                  <a:pt x="491" y="789"/>
                  <a:pt x="493" y="782"/>
                  <a:pt x="480" y="778"/>
                </a:cubicBezTo>
                <a:cubicBezTo>
                  <a:pt x="467" y="774"/>
                  <a:pt x="438" y="766"/>
                  <a:pt x="424" y="768"/>
                </a:cubicBezTo>
                <a:cubicBezTo>
                  <a:pt x="410" y="770"/>
                  <a:pt x="404" y="787"/>
                  <a:pt x="394" y="790"/>
                </a:cubicBezTo>
                <a:cubicBezTo>
                  <a:pt x="384" y="793"/>
                  <a:pt x="366" y="790"/>
                  <a:pt x="363" y="783"/>
                </a:cubicBezTo>
                <a:cubicBezTo>
                  <a:pt x="360" y="776"/>
                  <a:pt x="376" y="758"/>
                  <a:pt x="376" y="750"/>
                </a:cubicBezTo>
                <a:cubicBezTo>
                  <a:pt x="376" y="742"/>
                  <a:pt x="370" y="736"/>
                  <a:pt x="363" y="735"/>
                </a:cubicBezTo>
                <a:cubicBezTo>
                  <a:pt x="356" y="734"/>
                  <a:pt x="340" y="745"/>
                  <a:pt x="334" y="742"/>
                </a:cubicBezTo>
                <a:cubicBezTo>
                  <a:pt x="328" y="739"/>
                  <a:pt x="333" y="727"/>
                  <a:pt x="324" y="717"/>
                </a:cubicBezTo>
                <a:cubicBezTo>
                  <a:pt x="315" y="707"/>
                  <a:pt x="285" y="696"/>
                  <a:pt x="280" y="684"/>
                </a:cubicBezTo>
                <a:cubicBezTo>
                  <a:pt x="275" y="672"/>
                  <a:pt x="294" y="652"/>
                  <a:pt x="292" y="642"/>
                </a:cubicBezTo>
                <a:cubicBezTo>
                  <a:pt x="290" y="632"/>
                  <a:pt x="276" y="628"/>
                  <a:pt x="268" y="624"/>
                </a:cubicBezTo>
                <a:cubicBezTo>
                  <a:pt x="260" y="620"/>
                  <a:pt x="252" y="621"/>
                  <a:pt x="243" y="616"/>
                </a:cubicBezTo>
                <a:cubicBezTo>
                  <a:pt x="234" y="611"/>
                  <a:pt x="227" y="594"/>
                  <a:pt x="216" y="592"/>
                </a:cubicBezTo>
                <a:cubicBezTo>
                  <a:pt x="205" y="590"/>
                  <a:pt x="193" y="606"/>
                  <a:pt x="178" y="606"/>
                </a:cubicBezTo>
                <a:cubicBezTo>
                  <a:pt x="163" y="606"/>
                  <a:pt x="140" y="599"/>
                  <a:pt x="126" y="594"/>
                </a:cubicBezTo>
                <a:cubicBezTo>
                  <a:pt x="112" y="589"/>
                  <a:pt x="97" y="596"/>
                  <a:pt x="93" y="573"/>
                </a:cubicBezTo>
                <a:cubicBezTo>
                  <a:pt x="89" y="550"/>
                  <a:pt x="94" y="479"/>
                  <a:pt x="100" y="456"/>
                </a:cubicBezTo>
                <a:cubicBezTo>
                  <a:pt x="106" y="433"/>
                  <a:pt x="124" y="444"/>
                  <a:pt x="130" y="433"/>
                </a:cubicBezTo>
                <a:cubicBezTo>
                  <a:pt x="136" y="422"/>
                  <a:pt x="133" y="396"/>
                  <a:pt x="138" y="388"/>
                </a:cubicBezTo>
                <a:cubicBezTo>
                  <a:pt x="143" y="380"/>
                  <a:pt x="154" y="389"/>
                  <a:pt x="159" y="385"/>
                </a:cubicBezTo>
                <a:cubicBezTo>
                  <a:pt x="164" y="381"/>
                  <a:pt x="164" y="372"/>
                  <a:pt x="169" y="366"/>
                </a:cubicBezTo>
                <a:cubicBezTo>
                  <a:pt x="174" y="360"/>
                  <a:pt x="188" y="356"/>
                  <a:pt x="187" y="349"/>
                </a:cubicBezTo>
                <a:cubicBezTo>
                  <a:pt x="186" y="342"/>
                  <a:pt x="175" y="329"/>
                  <a:pt x="163" y="324"/>
                </a:cubicBezTo>
                <a:cubicBezTo>
                  <a:pt x="151" y="319"/>
                  <a:pt x="128" y="319"/>
                  <a:pt x="115" y="318"/>
                </a:cubicBezTo>
                <a:cubicBezTo>
                  <a:pt x="102" y="317"/>
                  <a:pt x="96" y="322"/>
                  <a:pt x="84" y="319"/>
                </a:cubicBezTo>
                <a:cubicBezTo>
                  <a:pt x="72" y="316"/>
                  <a:pt x="55" y="305"/>
                  <a:pt x="43" y="297"/>
                </a:cubicBezTo>
                <a:cubicBezTo>
                  <a:pt x="31" y="289"/>
                  <a:pt x="13" y="281"/>
                  <a:pt x="12" y="270"/>
                </a:cubicBezTo>
                <a:cubicBezTo>
                  <a:pt x="11" y="259"/>
                  <a:pt x="39" y="246"/>
                  <a:pt x="37" y="229"/>
                </a:cubicBezTo>
                <a:cubicBezTo>
                  <a:pt x="35" y="212"/>
                  <a:pt x="2" y="191"/>
                  <a:pt x="1" y="166"/>
                </a:cubicBezTo>
                <a:cubicBezTo>
                  <a:pt x="0" y="141"/>
                  <a:pt x="19" y="94"/>
                  <a:pt x="28" y="76"/>
                </a:cubicBezTo>
                <a:close/>
              </a:path>
            </a:pathLst>
          </a:custGeom>
          <a:solidFill>
            <a:srgbClr val="FF66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9227" name="Freeform 11"/>
          <p:cNvSpPr>
            <a:spLocks/>
          </p:cNvSpPr>
          <p:nvPr/>
        </p:nvSpPr>
        <p:spPr bwMode="auto">
          <a:xfrm>
            <a:off x="4814888" y="3657600"/>
            <a:ext cx="630237" cy="325438"/>
          </a:xfrm>
          <a:custGeom>
            <a:avLst/>
            <a:gdLst>
              <a:gd name="T0" fmla="*/ 7937 w 397"/>
              <a:gd name="T1" fmla="*/ 242888 h 205"/>
              <a:gd name="T2" fmla="*/ 23812 w 397"/>
              <a:gd name="T3" fmla="*/ 212725 h 205"/>
              <a:gd name="T4" fmla="*/ 61912 w 397"/>
              <a:gd name="T5" fmla="*/ 214313 h 205"/>
              <a:gd name="T6" fmla="*/ 98425 w 397"/>
              <a:gd name="T7" fmla="*/ 204788 h 205"/>
              <a:gd name="T8" fmla="*/ 314325 w 397"/>
              <a:gd name="T9" fmla="*/ 203200 h 205"/>
              <a:gd name="T10" fmla="*/ 328612 w 397"/>
              <a:gd name="T11" fmla="*/ 161925 h 205"/>
              <a:gd name="T12" fmla="*/ 312737 w 397"/>
              <a:gd name="T13" fmla="*/ 138113 h 205"/>
              <a:gd name="T14" fmla="*/ 317500 w 397"/>
              <a:gd name="T15" fmla="*/ 42863 h 205"/>
              <a:gd name="T16" fmla="*/ 419100 w 397"/>
              <a:gd name="T17" fmla="*/ 3175 h 205"/>
              <a:gd name="T18" fmla="*/ 622300 w 397"/>
              <a:gd name="T19" fmla="*/ 26988 h 205"/>
              <a:gd name="T20" fmla="*/ 627062 w 397"/>
              <a:gd name="T21" fmla="*/ 122238 h 205"/>
              <a:gd name="T22" fmla="*/ 627062 w 397"/>
              <a:gd name="T23" fmla="*/ 180975 h 205"/>
              <a:gd name="T24" fmla="*/ 604837 w 397"/>
              <a:gd name="T25" fmla="*/ 180975 h 205"/>
              <a:gd name="T26" fmla="*/ 552450 w 397"/>
              <a:gd name="T27" fmla="*/ 241300 h 205"/>
              <a:gd name="T28" fmla="*/ 490537 w 397"/>
              <a:gd name="T29" fmla="*/ 228600 h 205"/>
              <a:gd name="T30" fmla="*/ 427037 w 397"/>
              <a:gd name="T31" fmla="*/ 247650 h 205"/>
              <a:gd name="T32" fmla="*/ 400050 w 397"/>
              <a:gd name="T33" fmla="*/ 227013 h 205"/>
              <a:gd name="T34" fmla="*/ 366712 w 397"/>
              <a:gd name="T35" fmla="*/ 241300 h 205"/>
              <a:gd name="T36" fmla="*/ 357187 w 397"/>
              <a:gd name="T37" fmla="*/ 285750 h 205"/>
              <a:gd name="T38" fmla="*/ 307975 w 397"/>
              <a:gd name="T39" fmla="*/ 317500 h 205"/>
              <a:gd name="T40" fmla="*/ 250825 w 397"/>
              <a:gd name="T41" fmla="*/ 319088 h 205"/>
              <a:gd name="T42" fmla="*/ 141287 w 397"/>
              <a:gd name="T43" fmla="*/ 280988 h 205"/>
              <a:gd name="T44" fmla="*/ 74612 w 397"/>
              <a:gd name="T45" fmla="*/ 276225 h 205"/>
              <a:gd name="T46" fmla="*/ 7937 w 397"/>
              <a:gd name="T47" fmla="*/ 242888 h 2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7"/>
              <a:gd name="T73" fmla="*/ 0 h 205"/>
              <a:gd name="T74" fmla="*/ 397 w 397"/>
              <a:gd name="T75" fmla="*/ 205 h 2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7" h="205">
                <a:moveTo>
                  <a:pt x="5" y="153"/>
                </a:moveTo>
                <a:cubicBezTo>
                  <a:pt x="0" y="146"/>
                  <a:pt x="9" y="137"/>
                  <a:pt x="15" y="134"/>
                </a:cubicBezTo>
                <a:cubicBezTo>
                  <a:pt x="21" y="131"/>
                  <a:pt x="31" y="136"/>
                  <a:pt x="39" y="135"/>
                </a:cubicBezTo>
                <a:lnTo>
                  <a:pt x="62" y="129"/>
                </a:lnTo>
                <a:cubicBezTo>
                  <a:pt x="88" y="128"/>
                  <a:pt x="174" y="132"/>
                  <a:pt x="198" y="128"/>
                </a:cubicBezTo>
                <a:cubicBezTo>
                  <a:pt x="222" y="124"/>
                  <a:pt x="207" y="109"/>
                  <a:pt x="207" y="102"/>
                </a:cubicBezTo>
                <a:cubicBezTo>
                  <a:pt x="207" y="95"/>
                  <a:pt x="198" y="99"/>
                  <a:pt x="197" y="87"/>
                </a:cubicBezTo>
                <a:cubicBezTo>
                  <a:pt x="196" y="75"/>
                  <a:pt x="189" y="41"/>
                  <a:pt x="200" y="27"/>
                </a:cubicBezTo>
                <a:cubicBezTo>
                  <a:pt x="211" y="13"/>
                  <a:pt x="232" y="4"/>
                  <a:pt x="264" y="2"/>
                </a:cubicBezTo>
                <a:cubicBezTo>
                  <a:pt x="296" y="0"/>
                  <a:pt x="370" y="5"/>
                  <a:pt x="392" y="17"/>
                </a:cubicBezTo>
                <a:lnTo>
                  <a:pt x="395" y="77"/>
                </a:lnTo>
                <a:cubicBezTo>
                  <a:pt x="395" y="93"/>
                  <a:pt x="397" y="108"/>
                  <a:pt x="395" y="114"/>
                </a:cubicBezTo>
                <a:cubicBezTo>
                  <a:pt x="393" y="120"/>
                  <a:pt x="389" y="108"/>
                  <a:pt x="381" y="114"/>
                </a:cubicBezTo>
                <a:cubicBezTo>
                  <a:pt x="373" y="120"/>
                  <a:pt x="360" y="147"/>
                  <a:pt x="348" y="152"/>
                </a:cubicBezTo>
                <a:cubicBezTo>
                  <a:pt x="336" y="157"/>
                  <a:pt x="322" y="143"/>
                  <a:pt x="309" y="144"/>
                </a:cubicBezTo>
                <a:cubicBezTo>
                  <a:pt x="296" y="145"/>
                  <a:pt x="278" y="156"/>
                  <a:pt x="269" y="156"/>
                </a:cubicBezTo>
                <a:cubicBezTo>
                  <a:pt x="260" y="156"/>
                  <a:pt x="258" y="144"/>
                  <a:pt x="252" y="143"/>
                </a:cubicBezTo>
                <a:cubicBezTo>
                  <a:pt x="246" y="142"/>
                  <a:pt x="236" y="146"/>
                  <a:pt x="231" y="152"/>
                </a:cubicBezTo>
                <a:cubicBezTo>
                  <a:pt x="226" y="158"/>
                  <a:pt x="231" y="172"/>
                  <a:pt x="225" y="180"/>
                </a:cubicBezTo>
                <a:cubicBezTo>
                  <a:pt x="219" y="188"/>
                  <a:pt x="205" y="197"/>
                  <a:pt x="194" y="200"/>
                </a:cubicBezTo>
                <a:cubicBezTo>
                  <a:pt x="183" y="203"/>
                  <a:pt x="175" y="205"/>
                  <a:pt x="158" y="201"/>
                </a:cubicBezTo>
                <a:cubicBezTo>
                  <a:pt x="141" y="197"/>
                  <a:pt x="107" y="181"/>
                  <a:pt x="89" y="177"/>
                </a:cubicBezTo>
                <a:cubicBezTo>
                  <a:pt x="71" y="173"/>
                  <a:pt x="61" y="178"/>
                  <a:pt x="47" y="174"/>
                </a:cubicBezTo>
                <a:cubicBezTo>
                  <a:pt x="33" y="170"/>
                  <a:pt x="10" y="164"/>
                  <a:pt x="5" y="153"/>
                </a:cubicBezTo>
                <a:close/>
              </a:path>
            </a:pathLst>
          </a:custGeom>
          <a:solidFill>
            <a:srgbClr val="00FF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9225" name="Freeform 9"/>
          <p:cNvSpPr>
            <a:spLocks/>
          </p:cNvSpPr>
          <p:nvPr/>
        </p:nvSpPr>
        <p:spPr bwMode="auto">
          <a:xfrm>
            <a:off x="4152900" y="2533650"/>
            <a:ext cx="1103313" cy="1333500"/>
          </a:xfrm>
          <a:custGeom>
            <a:avLst/>
            <a:gdLst>
              <a:gd name="T0" fmla="*/ 61913 w 695"/>
              <a:gd name="T1" fmla="*/ 146050 h 840"/>
              <a:gd name="T2" fmla="*/ 309563 w 695"/>
              <a:gd name="T3" fmla="*/ 76200 h 840"/>
              <a:gd name="T4" fmla="*/ 417513 w 695"/>
              <a:gd name="T5" fmla="*/ 31750 h 840"/>
              <a:gd name="T6" fmla="*/ 455613 w 695"/>
              <a:gd name="T7" fmla="*/ 41275 h 840"/>
              <a:gd name="T8" fmla="*/ 474663 w 695"/>
              <a:gd name="T9" fmla="*/ 3175 h 840"/>
              <a:gd name="T10" fmla="*/ 495300 w 695"/>
              <a:gd name="T11" fmla="*/ 0 h 840"/>
              <a:gd name="T12" fmla="*/ 508000 w 695"/>
              <a:gd name="T13" fmla="*/ 88900 h 840"/>
              <a:gd name="T14" fmla="*/ 528638 w 695"/>
              <a:gd name="T15" fmla="*/ 100012 h 840"/>
              <a:gd name="T16" fmla="*/ 550863 w 695"/>
              <a:gd name="T17" fmla="*/ 98425 h 840"/>
              <a:gd name="T18" fmla="*/ 522288 w 695"/>
              <a:gd name="T19" fmla="*/ 185737 h 840"/>
              <a:gd name="T20" fmla="*/ 488950 w 695"/>
              <a:gd name="T21" fmla="*/ 384175 h 840"/>
              <a:gd name="T22" fmla="*/ 528638 w 695"/>
              <a:gd name="T23" fmla="*/ 427038 h 840"/>
              <a:gd name="T24" fmla="*/ 576263 w 695"/>
              <a:gd name="T25" fmla="*/ 422275 h 840"/>
              <a:gd name="T26" fmla="*/ 595313 w 695"/>
              <a:gd name="T27" fmla="*/ 400050 h 840"/>
              <a:gd name="T28" fmla="*/ 661988 w 695"/>
              <a:gd name="T29" fmla="*/ 423863 h 840"/>
              <a:gd name="T30" fmla="*/ 674688 w 695"/>
              <a:gd name="T31" fmla="*/ 431800 h 840"/>
              <a:gd name="T32" fmla="*/ 657225 w 695"/>
              <a:gd name="T33" fmla="*/ 479425 h 840"/>
              <a:gd name="T34" fmla="*/ 712788 w 695"/>
              <a:gd name="T35" fmla="*/ 546100 h 840"/>
              <a:gd name="T36" fmla="*/ 731838 w 695"/>
              <a:gd name="T37" fmla="*/ 622300 h 840"/>
              <a:gd name="T38" fmla="*/ 779463 w 695"/>
              <a:gd name="T39" fmla="*/ 679450 h 840"/>
              <a:gd name="T40" fmla="*/ 803275 w 695"/>
              <a:gd name="T41" fmla="*/ 747712 h 840"/>
              <a:gd name="T42" fmla="*/ 890588 w 695"/>
              <a:gd name="T43" fmla="*/ 798512 h 840"/>
              <a:gd name="T44" fmla="*/ 904875 w 695"/>
              <a:gd name="T45" fmla="*/ 885825 h 840"/>
              <a:gd name="T46" fmla="*/ 850900 w 695"/>
              <a:gd name="T47" fmla="*/ 893763 h 840"/>
              <a:gd name="T48" fmla="*/ 900113 w 695"/>
              <a:gd name="T49" fmla="*/ 922338 h 840"/>
              <a:gd name="T50" fmla="*/ 941388 w 695"/>
              <a:gd name="T51" fmla="*/ 955675 h 840"/>
              <a:gd name="T52" fmla="*/ 1047750 w 695"/>
              <a:gd name="T53" fmla="*/ 993775 h 840"/>
              <a:gd name="T54" fmla="*/ 1103313 w 695"/>
              <a:gd name="T55" fmla="*/ 1127125 h 840"/>
              <a:gd name="T56" fmla="*/ 1081088 w 695"/>
              <a:gd name="T57" fmla="*/ 1127125 h 840"/>
              <a:gd name="T58" fmla="*/ 1055688 w 695"/>
              <a:gd name="T59" fmla="*/ 1133475 h 840"/>
              <a:gd name="T60" fmla="*/ 976313 w 695"/>
              <a:gd name="T61" fmla="*/ 1166813 h 840"/>
              <a:gd name="T62" fmla="*/ 966788 w 695"/>
              <a:gd name="T63" fmla="*/ 1250950 h 840"/>
              <a:gd name="T64" fmla="*/ 985838 w 695"/>
              <a:gd name="T65" fmla="*/ 1279525 h 840"/>
              <a:gd name="T66" fmla="*/ 995363 w 695"/>
              <a:gd name="T67" fmla="*/ 1312863 h 840"/>
              <a:gd name="T68" fmla="*/ 966788 w 695"/>
              <a:gd name="T69" fmla="*/ 1328738 h 840"/>
              <a:gd name="T70" fmla="*/ 676275 w 695"/>
              <a:gd name="T71" fmla="*/ 1328738 h 840"/>
              <a:gd name="T72" fmla="*/ 671513 w 695"/>
              <a:gd name="T73" fmla="*/ 1300163 h 840"/>
              <a:gd name="T74" fmla="*/ 690563 w 695"/>
              <a:gd name="T75" fmla="*/ 1260475 h 840"/>
              <a:gd name="T76" fmla="*/ 747713 w 695"/>
              <a:gd name="T77" fmla="*/ 1184275 h 840"/>
              <a:gd name="T78" fmla="*/ 736600 w 695"/>
              <a:gd name="T79" fmla="*/ 1152525 h 840"/>
              <a:gd name="T80" fmla="*/ 693738 w 695"/>
              <a:gd name="T81" fmla="*/ 1108075 h 840"/>
              <a:gd name="T82" fmla="*/ 593725 w 695"/>
              <a:gd name="T83" fmla="*/ 1122363 h 840"/>
              <a:gd name="T84" fmla="*/ 560388 w 695"/>
              <a:gd name="T85" fmla="*/ 1104900 h 840"/>
              <a:gd name="T86" fmla="*/ 471488 w 695"/>
              <a:gd name="T87" fmla="*/ 1165225 h 840"/>
              <a:gd name="T88" fmla="*/ 393700 w 695"/>
              <a:gd name="T89" fmla="*/ 1114425 h 840"/>
              <a:gd name="T90" fmla="*/ 303213 w 695"/>
              <a:gd name="T91" fmla="*/ 1169988 h 840"/>
              <a:gd name="T92" fmla="*/ 250825 w 695"/>
              <a:gd name="T93" fmla="*/ 1095375 h 840"/>
              <a:gd name="T94" fmla="*/ 274638 w 695"/>
              <a:gd name="T95" fmla="*/ 938213 h 840"/>
              <a:gd name="T96" fmla="*/ 250825 w 695"/>
              <a:gd name="T97" fmla="*/ 876300 h 840"/>
              <a:gd name="T98" fmla="*/ 66675 w 695"/>
              <a:gd name="T99" fmla="*/ 666750 h 840"/>
              <a:gd name="T100" fmla="*/ 65088 w 695"/>
              <a:gd name="T101" fmla="*/ 623888 h 840"/>
              <a:gd name="T102" fmla="*/ 98425 w 695"/>
              <a:gd name="T103" fmla="*/ 552450 h 840"/>
              <a:gd name="T104" fmla="*/ 76200 w 695"/>
              <a:gd name="T105" fmla="*/ 512763 h 840"/>
              <a:gd name="T106" fmla="*/ 104775 w 695"/>
              <a:gd name="T107" fmla="*/ 484188 h 840"/>
              <a:gd name="T108" fmla="*/ 88900 w 695"/>
              <a:gd name="T109" fmla="*/ 469900 h 840"/>
              <a:gd name="T110" fmla="*/ 65088 w 695"/>
              <a:gd name="T111" fmla="*/ 433388 h 840"/>
              <a:gd name="T112" fmla="*/ 42863 w 695"/>
              <a:gd name="T113" fmla="*/ 433388 h 840"/>
              <a:gd name="T114" fmla="*/ 3175 w 695"/>
              <a:gd name="T115" fmla="*/ 366712 h 840"/>
              <a:gd name="T116" fmla="*/ 61913 w 695"/>
              <a:gd name="T117" fmla="*/ 146050 h 8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5"/>
              <a:gd name="T178" fmla="*/ 0 h 840"/>
              <a:gd name="T179" fmla="*/ 695 w 695"/>
              <a:gd name="T180" fmla="*/ 840 h 84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5" h="840">
                <a:moveTo>
                  <a:pt x="39" y="92"/>
                </a:moveTo>
                <a:cubicBezTo>
                  <a:pt x="66" y="92"/>
                  <a:pt x="131" y="50"/>
                  <a:pt x="195" y="48"/>
                </a:cubicBezTo>
                <a:cubicBezTo>
                  <a:pt x="232" y="36"/>
                  <a:pt x="248" y="24"/>
                  <a:pt x="263" y="20"/>
                </a:cubicBezTo>
                <a:cubicBezTo>
                  <a:pt x="278" y="16"/>
                  <a:pt x="281" y="29"/>
                  <a:pt x="287" y="26"/>
                </a:cubicBezTo>
                <a:cubicBezTo>
                  <a:pt x="293" y="23"/>
                  <a:pt x="295" y="6"/>
                  <a:pt x="299" y="2"/>
                </a:cubicBezTo>
                <a:lnTo>
                  <a:pt x="312" y="0"/>
                </a:lnTo>
                <a:cubicBezTo>
                  <a:pt x="316" y="9"/>
                  <a:pt x="317" y="46"/>
                  <a:pt x="320" y="56"/>
                </a:cubicBezTo>
                <a:cubicBezTo>
                  <a:pt x="323" y="66"/>
                  <a:pt x="329" y="62"/>
                  <a:pt x="333" y="63"/>
                </a:cubicBezTo>
                <a:lnTo>
                  <a:pt x="347" y="62"/>
                </a:lnTo>
                <a:cubicBezTo>
                  <a:pt x="346" y="71"/>
                  <a:pt x="336" y="87"/>
                  <a:pt x="329" y="117"/>
                </a:cubicBezTo>
                <a:cubicBezTo>
                  <a:pt x="322" y="147"/>
                  <a:pt x="307" y="217"/>
                  <a:pt x="308" y="242"/>
                </a:cubicBezTo>
                <a:cubicBezTo>
                  <a:pt x="309" y="267"/>
                  <a:pt x="324" y="265"/>
                  <a:pt x="333" y="269"/>
                </a:cubicBezTo>
                <a:cubicBezTo>
                  <a:pt x="342" y="273"/>
                  <a:pt x="356" y="269"/>
                  <a:pt x="363" y="266"/>
                </a:cubicBezTo>
                <a:cubicBezTo>
                  <a:pt x="370" y="263"/>
                  <a:pt x="366" y="252"/>
                  <a:pt x="375" y="252"/>
                </a:cubicBezTo>
                <a:cubicBezTo>
                  <a:pt x="384" y="252"/>
                  <a:pt x="409" y="264"/>
                  <a:pt x="417" y="267"/>
                </a:cubicBezTo>
                <a:lnTo>
                  <a:pt x="425" y="272"/>
                </a:lnTo>
                <a:cubicBezTo>
                  <a:pt x="425" y="278"/>
                  <a:pt x="410" y="290"/>
                  <a:pt x="414" y="302"/>
                </a:cubicBezTo>
                <a:cubicBezTo>
                  <a:pt x="418" y="314"/>
                  <a:pt x="441" y="329"/>
                  <a:pt x="449" y="344"/>
                </a:cubicBezTo>
                <a:cubicBezTo>
                  <a:pt x="457" y="359"/>
                  <a:pt x="454" y="378"/>
                  <a:pt x="461" y="392"/>
                </a:cubicBezTo>
                <a:cubicBezTo>
                  <a:pt x="468" y="406"/>
                  <a:pt x="484" y="415"/>
                  <a:pt x="491" y="428"/>
                </a:cubicBezTo>
                <a:cubicBezTo>
                  <a:pt x="498" y="441"/>
                  <a:pt x="494" y="458"/>
                  <a:pt x="506" y="471"/>
                </a:cubicBezTo>
                <a:cubicBezTo>
                  <a:pt x="518" y="484"/>
                  <a:pt x="550" y="489"/>
                  <a:pt x="561" y="503"/>
                </a:cubicBezTo>
                <a:cubicBezTo>
                  <a:pt x="572" y="517"/>
                  <a:pt x="574" y="548"/>
                  <a:pt x="570" y="558"/>
                </a:cubicBezTo>
                <a:cubicBezTo>
                  <a:pt x="566" y="568"/>
                  <a:pt x="536" y="559"/>
                  <a:pt x="536" y="563"/>
                </a:cubicBezTo>
                <a:cubicBezTo>
                  <a:pt x="536" y="567"/>
                  <a:pt x="558" y="575"/>
                  <a:pt x="567" y="581"/>
                </a:cubicBezTo>
                <a:cubicBezTo>
                  <a:pt x="576" y="587"/>
                  <a:pt x="578" y="594"/>
                  <a:pt x="593" y="602"/>
                </a:cubicBezTo>
                <a:cubicBezTo>
                  <a:pt x="608" y="610"/>
                  <a:pt x="643" y="608"/>
                  <a:pt x="660" y="626"/>
                </a:cubicBezTo>
                <a:cubicBezTo>
                  <a:pt x="677" y="644"/>
                  <a:pt x="692" y="696"/>
                  <a:pt x="695" y="710"/>
                </a:cubicBezTo>
                <a:lnTo>
                  <a:pt x="681" y="710"/>
                </a:lnTo>
                <a:cubicBezTo>
                  <a:pt x="676" y="711"/>
                  <a:pt x="676" y="710"/>
                  <a:pt x="665" y="714"/>
                </a:cubicBezTo>
                <a:cubicBezTo>
                  <a:pt x="654" y="718"/>
                  <a:pt x="624" y="723"/>
                  <a:pt x="615" y="735"/>
                </a:cubicBezTo>
                <a:cubicBezTo>
                  <a:pt x="606" y="747"/>
                  <a:pt x="608" y="776"/>
                  <a:pt x="609" y="788"/>
                </a:cubicBezTo>
                <a:cubicBezTo>
                  <a:pt x="610" y="800"/>
                  <a:pt x="618" y="800"/>
                  <a:pt x="621" y="806"/>
                </a:cubicBezTo>
                <a:cubicBezTo>
                  <a:pt x="624" y="812"/>
                  <a:pt x="629" y="822"/>
                  <a:pt x="627" y="827"/>
                </a:cubicBezTo>
                <a:cubicBezTo>
                  <a:pt x="625" y="832"/>
                  <a:pt x="642" y="835"/>
                  <a:pt x="609" y="837"/>
                </a:cubicBezTo>
                <a:cubicBezTo>
                  <a:pt x="576" y="839"/>
                  <a:pt x="457" y="840"/>
                  <a:pt x="426" y="837"/>
                </a:cubicBezTo>
                <a:lnTo>
                  <a:pt x="423" y="819"/>
                </a:lnTo>
                <a:cubicBezTo>
                  <a:pt x="424" y="812"/>
                  <a:pt x="427" y="806"/>
                  <a:pt x="435" y="794"/>
                </a:cubicBezTo>
                <a:cubicBezTo>
                  <a:pt x="443" y="782"/>
                  <a:pt x="466" y="757"/>
                  <a:pt x="471" y="746"/>
                </a:cubicBezTo>
                <a:cubicBezTo>
                  <a:pt x="476" y="735"/>
                  <a:pt x="470" y="734"/>
                  <a:pt x="464" y="726"/>
                </a:cubicBezTo>
                <a:cubicBezTo>
                  <a:pt x="458" y="718"/>
                  <a:pt x="452" y="701"/>
                  <a:pt x="437" y="698"/>
                </a:cubicBezTo>
                <a:cubicBezTo>
                  <a:pt x="422" y="695"/>
                  <a:pt x="388" y="707"/>
                  <a:pt x="374" y="707"/>
                </a:cubicBezTo>
                <a:cubicBezTo>
                  <a:pt x="360" y="707"/>
                  <a:pt x="366" y="692"/>
                  <a:pt x="353" y="696"/>
                </a:cubicBezTo>
                <a:cubicBezTo>
                  <a:pt x="340" y="700"/>
                  <a:pt x="314" y="733"/>
                  <a:pt x="297" y="734"/>
                </a:cubicBezTo>
                <a:cubicBezTo>
                  <a:pt x="280" y="735"/>
                  <a:pt x="266" y="702"/>
                  <a:pt x="248" y="702"/>
                </a:cubicBezTo>
                <a:cubicBezTo>
                  <a:pt x="230" y="702"/>
                  <a:pt x="206" y="739"/>
                  <a:pt x="191" y="737"/>
                </a:cubicBezTo>
                <a:cubicBezTo>
                  <a:pt x="176" y="735"/>
                  <a:pt x="161" y="714"/>
                  <a:pt x="158" y="690"/>
                </a:cubicBezTo>
                <a:cubicBezTo>
                  <a:pt x="155" y="666"/>
                  <a:pt x="173" y="614"/>
                  <a:pt x="173" y="591"/>
                </a:cubicBezTo>
                <a:cubicBezTo>
                  <a:pt x="173" y="568"/>
                  <a:pt x="180" y="580"/>
                  <a:pt x="158" y="552"/>
                </a:cubicBezTo>
                <a:cubicBezTo>
                  <a:pt x="136" y="524"/>
                  <a:pt x="61" y="446"/>
                  <a:pt x="42" y="420"/>
                </a:cubicBezTo>
                <a:lnTo>
                  <a:pt x="41" y="393"/>
                </a:lnTo>
                <a:cubicBezTo>
                  <a:pt x="44" y="381"/>
                  <a:pt x="61" y="360"/>
                  <a:pt x="62" y="348"/>
                </a:cubicBezTo>
                <a:cubicBezTo>
                  <a:pt x="63" y="336"/>
                  <a:pt x="47" y="330"/>
                  <a:pt x="48" y="323"/>
                </a:cubicBezTo>
                <a:cubicBezTo>
                  <a:pt x="49" y="316"/>
                  <a:pt x="65" y="309"/>
                  <a:pt x="66" y="305"/>
                </a:cubicBezTo>
                <a:cubicBezTo>
                  <a:pt x="67" y="301"/>
                  <a:pt x="60" y="301"/>
                  <a:pt x="56" y="296"/>
                </a:cubicBezTo>
                <a:cubicBezTo>
                  <a:pt x="52" y="291"/>
                  <a:pt x="46" y="277"/>
                  <a:pt x="41" y="273"/>
                </a:cubicBezTo>
                <a:cubicBezTo>
                  <a:pt x="36" y="269"/>
                  <a:pt x="33" y="280"/>
                  <a:pt x="27" y="273"/>
                </a:cubicBezTo>
                <a:cubicBezTo>
                  <a:pt x="21" y="266"/>
                  <a:pt x="0" y="261"/>
                  <a:pt x="2" y="231"/>
                </a:cubicBezTo>
                <a:lnTo>
                  <a:pt x="39" y="92"/>
                </a:lnTo>
                <a:close/>
              </a:path>
            </a:pathLst>
          </a:custGeom>
          <a:solidFill>
            <a:srgbClr val="0000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9228" name="Freeform 12"/>
          <p:cNvSpPr>
            <a:spLocks/>
          </p:cNvSpPr>
          <p:nvPr/>
        </p:nvSpPr>
        <p:spPr bwMode="auto">
          <a:xfrm>
            <a:off x="5006975" y="3365500"/>
            <a:ext cx="588963" cy="477838"/>
          </a:xfrm>
          <a:custGeom>
            <a:avLst/>
            <a:gdLst>
              <a:gd name="T0" fmla="*/ 246063 w 371"/>
              <a:gd name="T1" fmla="*/ 104775 h 301"/>
              <a:gd name="T2" fmla="*/ 303213 w 371"/>
              <a:gd name="T3" fmla="*/ 90488 h 301"/>
              <a:gd name="T4" fmla="*/ 336550 w 371"/>
              <a:gd name="T5" fmla="*/ 14288 h 301"/>
              <a:gd name="T6" fmla="*/ 392113 w 371"/>
              <a:gd name="T7" fmla="*/ 9525 h 301"/>
              <a:gd name="T8" fmla="*/ 427038 w 371"/>
              <a:gd name="T9" fmla="*/ 71438 h 301"/>
              <a:gd name="T10" fmla="*/ 484188 w 371"/>
              <a:gd name="T11" fmla="*/ 90488 h 301"/>
              <a:gd name="T12" fmla="*/ 534988 w 371"/>
              <a:gd name="T13" fmla="*/ 80963 h 301"/>
              <a:gd name="T14" fmla="*/ 546100 w 371"/>
              <a:gd name="T15" fmla="*/ 153988 h 301"/>
              <a:gd name="T16" fmla="*/ 582613 w 371"/>
              <a:gd name="T17" fmla="*/ 190500 h 301"/>
              <a:gd name="T18" fmla="*/ 582613 w 371"/>
              <a:gd name="T19" fmla="*/ 223838 h 301"/>
              <a:gd name="T20" fmla="*/ 558800 w 371"/>
              <a:gd name="T21" fmla="*/ 292100 h 301"/>
              <a:gd name="T22" fmla="*/ 565150 w 371"/>
              <a:gd name="T23" fmla="*/ 320675 h 301"/>
              <a:gd name="T24" fmla="*/ 525463 w 371"/>
              <a:gd name="T25" fmla="*/ 319088 h 301"/>
              <a:gd name="T26" fmla="*/ 515938 w 371"/>
              <a:gd name="T27" fmla="*/ 406400 h 301"/>
              <a:gd name="T28" fmla="*/ 474663 w 371"/>
              <a:gd name="T29" fmla="*/ 420688 h 301"/>
              <a:gd name="T30" fmla="*/ 465138 w 371"/>
              <a:gd name="T31" fmla="*/ 454025 h 301"/>
              <a:gd name="T32" fmla="*/ 439738 w 371"/>
              <a:gd name="T33" fmla="*/ 476250 h 301"/>
              <a:gd name="T34" fmla="*/ 436563 w 371"/>
              <a:gd name="T35" fmla="*/ 444500 h 301"/>
              <a:gd name="T36" fmla="*/ 420688 w 371"/>
              <a:gd name="T37" fmla="*/ 319088 h 301"/>
              <a:gd name="T38" fmla="*/ 277813 w 371"/>
              <a:gd name="T39" fmla="*/ 296863 h 301"/>
              <a:gd name="T40" fmla="*/ 250825 w 371"/>
              <a:gd name="T41" fmla="*/ 295275 h 301"/>
              <a:gd name="T42" fmla="*/ 196850 w 371"/>
              <a:gd name="T43" fmla="*/ 163513 h 301"/>
              <a:gd name="T44" fmla="*/ 87313 w 371"/>
              <a:gd name="T45" fmla="*/ 120650 h 301"/>
              <a:gd name="T46" fmla="*/ 49213 w 371"/>
              <a:gd name="T47" fmla="*/ 92075 h 301"/>
              <a:gd name="T48" fmla="*/ 1588 w 371"/>
              <a:gd name="T49" fmla="*/ 63500 h 301"/>
              <a:gd name="T50" fmla="*/ 41275 w 371"/>
              <a:gd name="T51" fmla="*/ 63500 h 301"/>
              <a:gd name="T52" fmla="*/ 84138 w 371"/>
              <a:gd name="T53" fmla="*/ 53975 h 301"/>
              <a:gd name="T54" fmla="*/ 146050 w 371"/>
              <a:gd name="T55" fmla="*/ 87313 h 301"/>
              <a:gd name="T56" fmla="*/ 196850 w 371"/>
              <a:gd name="T57" fmla="*/ 76200 h 301"/>
              <a:gd name="T58" fmla="*/ 246063 w 371"/>
              <a:gd name="T59" fmla="*/ 104775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1"/>
              <a:gd name="T91" fmla="*/ 0 h 301"/>
              <a:gd name="T92" fmla="*/ 371 w 371"/>
              <a:gd name="T93" fmla="*/ 301 h 3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1" h="301">
                <a:moveTo>
                  <a:pt x="155" y="66"/>
                </a:moveTo>
                <a:cubicBezTo>
                  <a:pt x="166" y="67"/>
                  <a:pt x="182" y="66"/>
                  <a:pt x="191" y="57"/>
                </a:cubicBezTo>
                <a:cubicBezTo>
                  <a:pt x="200" y="48"/>
                  <a:pt x="203" y="17"/>
                  <a:pt x="212" y="9"/>
                </a:cubicBezTo>
                <a:cubicBezTo>
                  <a:pt x="221" y="1"/>
                  <a:pt x="238" y="0"/>
                  <a:pt x="247" y="6"/>
                </a:cubicBezTo>
                <a:cubicBezTo>
                  <a:pt x="256" y="12"/>
                  <a:pt x="259" y="36"/>
                  <a:pt x="269" y="45"/>
                </a:cubicBezTo>
                <a:cubicBezTo>
                  <a:pt x="279" y="54"/>
                  <a:pt x="294" y="56"/>
                  <a:pt x="305" y="57"/>
                </a:cubicBezTo>
                <a:cubicBezTo>
                  <a:pt x="316" y="58"/>
                  <a:pt x="331" y="44"/>
                  <a:pt x="337" y="51"/>
                </a:cubicBezTo>
                <a:cubicBezTo>
                  <a:pt x="343" y="58"/>
                  <a:pt x="339" y="86"/>
                  <a:pt x="344" y="97"/>
                </a:cubicBezTo>
                <a:cubicBezTo>
                  <a:pt x="349" y="108"/>
                  <a:pt x="363" y="113"/>
                  <a:pt x="367" y="120"/>
                </a:cubicBezTo>
                <a:cubicBezTo>
                  <a:pt x="371" y="127"/>
                  <a:pt x="370" y="130"/>
                  <a:pt x="367" y="141"/>
                </a:cubicBezTo>
                <a:cubicBezTo>
                  <a:pt x="364" y="152"/>
                  <a:pt x="354" y="174"/>
                  <a:pt x="352" y="184"/>
                </a:cubicBezTo>
                <a:cubicBezTo>
                  <a:pt x="350" y="194"/>
                  <a:pt x="359" y="199"/>
                  <a:pt x="356" y="202"/>
                </a:cubicBezTo>
                <a:cubicBezTo>
                  <a:pt x="353" y="205"/>
                  <a:pt x="336" y="192"/>
                  <a:pt x="331" y="201"/>
                </a:cubicBezTo>
                <a:cubicBezTo>
                  <a:pt x="326" y="210"/>
                  <a:pt x="330" y="245"/>
                  <a:pt x="325" y="256"/>
                </a:cubicBezTo>
                <a:cubicBezTo>
                  <a:pt x="320" y="267"/>
                  <a:pt x="304" y="260"/>
                  <a:pt x="299" y="265"/>
                </a:cubicBezTo>
                <a:cubicBezTo>
                  <a:pt x="294" y="270"/>
                  <a:pt x="297" y="280"/>
                  <a:pt x="293" y="286"/>
                </a:cubicBezTo>
                <a:cubicBezTo>
                  <a:pt x="289" y="292"/>
                  <a:pt x="280" y="301"/>
                  <a:pt x="277" y="300"/>
                </a:cubicBezTo>
                <a:lnTo>
                  <a:pt x="275" y="280"/>
                </a:lnTo>
                <a:cubicBezTo>
                  <a:pt x="273" y="264"/>
                  <a:pt x="282" y="216"/>
                  <a:pt x="265" y="201"/>
                </a:cubicBezTo>
                <a:cubicBezTo>
                  <a:pt x="248" y="186"/>
                  <a:pt x="193" y="189"/>
                  <a:pt x="175" y="187"/>
                </a:cubicBezTo>
                <a:lnTo>
                  <a:pt x="158" y="186"/>
                </a:lnTo>
                <a:cubicBezTo>
                  <a:pt x="150" y="172"/>
                  <a:pt x="141" y="121"/>
                  <a:pt x="124" y="103"/>
                </a:cubicBezTo>
                <a:cubicBezTo>
                  <a:pt x="107" y="85"/>
                  <a:pt x="70" y="84"/>
                  <a:pt x="55" y="76"/>
                </a:cubicBezTo>
                <a:cubicBezTo>
                  <a:pt x="40" y="68"/>
                  <a:pt x="40" y="64"/>
                  <a:pt x="31" y="58"/>
                </a:cubicBezTo>
                <a:cubicBezTo>
                  <a:pt x="22" y="52"/>
                  <a:pt x="2" y="43"/>
                  <a:pt x="1" y="40"/>
                </a:cubicBezTo>
                <a:cubicBezTo>
                  <a:pt x="0" y="37"/>
                  <a:pt x="17" y="41"/>
                  <a:pt x="26" y="40"/>
                </a:cubicBezTo>
                <a:cubicBezTo>
                  <a:pt x="35" y="39"/>
                  <a:pt x="42" y="32"/>
                  <a:pt x="53" y="34"/>
                </a:cubicBezTo>
                <a:cubicBezTo>
                  <a:pt x="64" y="36"/>
                  <a:pt x="80" y="53"/>
                  <a:pt x="92" y="55"/>
                </a:cubicBezTo>
                <a:cubicBezTo>
                  <a:pt x="104" y="57"/>
                  <a:pt x="114" y="46"/>
                  <a:pt x="124" y="48"/>
                </a:cubicBezTo>
                <a:cubicBezTo>
                  <a:pt x="134" y="50"/>
                  <a:pt x="147" y="66"/>
                  <a:pt x="155" y="66"/>
                </a:cubicBez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nvGrpSpPr>
          <p:cNvPr id="2" name="Group 36"/>
          <p:cNvGrpSpPr>
            <a:grpSpLocks/>
          </p:cNvGrpSpPr>
          <p:nvPr/>
        </p:nvGrpSpPr>
        <p:grpSpPr bwMode="auto">
          <a:xfrm>
            <a:off x="5033963" y="2447925"/>
            <a:ext cx="77787" cy="66675"/>
            <a:chOff x="3171" y="1542"/>
            <a:chExt cx="49" cy="42"/>
          </a:xfrm>
        </p:grpSpPr>
        <p:sp>
          <p:nvSpPr>
            <p:cNvPr id="8213" name="Freeform 13"/>
            <p:cNvSpPr>
              <a:spLocks/>
            </p:cNvSpPr>
            <p:nvPr/>
          </p:nvSpPr>
          <p:spPr bwMode="auto">
            <a:xfrm>
              <a:off x="3194" y="1545"/>
              <a:ext cx="26" cy="35"/>
            </a:xfrm>
            <a:custGeom>
              <a:avLst/>
              <a:gdLst>
                <a:gd name="T0" fmla="*/ 0 w 26"/>
                <a:gd name="T1" fmla="*/ 0 h 35"/>
                <a:gd name="T2" fmla="*/ 18 w 26"/>
                <a:gd name="T3" fmla="*/ 32 h 35"/>
                <a:gd name="T4" fmla="*/ 24 w 26"/>
                <a:gd name="T5" fmla="*/ 20 h 35"/>
                <a:gd name="T6" fmla="*/ 25 w 26"/>
                <a:gd name="T7" fmla="*/ 9 h 35"/>
                <a:gd name="T8" fmla="*/ 16 w 26"/>
                <a:gd name="T9" fmla="*/ 2 h 35"/>
                <a:gd name="T10" fmla="*/ 0 w 26"/>
                <a:gd name="T11" fmla="*/ 0 h 35"/>
                <a:gd name="T12" fmla="*/ 0 60000 65536"/>
                <a:gd name="T13" fmla="*/ 0 60000 65536"/>
                <a:gd name="T14" fmla="*/ 0 60000 65536"/>
                <a:gd name="T15" fmla="*/ 0 60000 65536"/>
                <a:gd name="T16" fmla="*/ 0 60000 65536"/>
                <a:gd name="T17" fmla="*/ 0 60000 65536"/>
                <a:gd name="T18" fmla="*/ 0 w 26"/>
                <a:gd name="T19" fmla="*/ 0 h 35"/>
                <a:gd name="T20" fmla="*/ 26 w 2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6" h="35">
                  <a:moveTo>
                    <a:pt x="0" y="0"/>
                  </a:moveTo>
                  <a:lnTo>
                    <a:pt x="18" y="32"/>
                  </a:lnTo>
                  <a:cubicBezTo>
                    <a:pt x="22" y="35"/>
                    <a:pt x="23" y="24"/>
                    <a:pt x="24" y="20"/>
                  </a:cubicBezTo>
                  <a:cubicBezTo>
                    <a:pt x="25" y="16"/>
                    <a:pt x="26" y="12"/>
                    <a:pt x="25" y="9"/>
                  </a:cubicBezTo>
                  <a:cubicBezTo>
                    <a:pt x="24" y="6"/>
                    <a:pt x="20" y="3"/>
                    <a:pt x="16" y="2"/>
                  </a:cubicBezTo>
                  <a:cubicBezTo>
                    <a:pt x="12" y="1"/>
                    <a:pt x="3" y="1"/>
                    <a:pt x="0" y="0"/>
                  </a:cubicBezTo>
                  <a:close/>
                </a:path>
              </a:pathLst>
            </a:custGeom>
            <a:solidFill>
              <a:srgbClr val="FF0000"/>
            </a:solidFill>
            <a:ln w="3175">
              <a:solidFill>
                <a:schemeClr val="tx1"/>
              </a:solidFill>
              <a:round/>
              <a:headEnd/>
              <a:tailEnd/>
            </a:ln>
          </p:spPr>
          <p:txBody>
            <a:bodyPr/>
            <a:lstStyle/>
            <a:p>
              <a:endParaRPr lang="pt-PT"/>
            </a:p>
          </p:txBody>
        </p:sp>
        <p:sp>
          <p:nvSpPr>
            <p:cNvPr id="8214" name="Freeform 14"/>
            <p:cNvSpPr>
              <a:spLocks/>
            </p:cNvSpPr>
            <p:nvPr/>
          </p:nvSpPr>
          <p:spPr bwMode="auto">
            <a:xfrm>
              <a:off x="3173" y="1542"/>
              <a:ext cx="28" cy="15"/>
            </a:xfrm>
            <a:custGeom>
              <a:avLst/>
              <a:gdLst>
                <a:gd name="T0" fmla="*/ 0 w 28"/>
                <a:gd name="T1" fmla="*/ 12 h 15"/>
                <a:gd name="T2" fmla="*/ 28 w 28"/>
                <a:gd name="T3" fmla="*/ 15 h 15"/>
                <a:gd name="T4" fmla="*/ 21 w 28"/>
                <a:gd name="T5" fmla="*/ 2 h 15"/>
                <a:gd name="T6" fmla="*/ 10 w 28"/>
                <a:gd name="T7" fmla="*/ 5 h 15"/>
                <a:gd name="T8" fmla="*/ 0 w 28"/>
                <a:gd name="T9" fmla="*/ 12 h 15"/>
                <a:gd name="T10" fmla="*/ 0 60000 65536"/>
                <a:gd name="T11" fmla="*/ 0 60000 65536"/>
                <a:gd name="T12" fmla="*/ 0 60000 65536"/>
                <a:gd name="T13" fmla="*/ 0 60000 65536"/>
                <a:gd name="T14" fmla="*/ 0 60000 65536"/>
                <a:gd name="T15" fmla="*/ 0 w 28"/>
                <a:gd name="T16" fmla="*/ 0 h 15"/>
                <a:gd name="T17" fmla="*/ 28 w 28"/>
                <a:gd name="T18" fmla="*/ 15 h 15"/>
              </a:gdLst>
              <a:ahLst/>
              <a:cxnLst>
                <a:cxn ang="T10">
                  <a:pos x="T0" y="T1"/>
                </a:cxn>
                <a:cxn ang="T11">
                  <a:pos x="T2" y="T3"/>
                </a:cxn>
                <a:cxn ang="T12">
                  <a:pos x="T4" y="T5"/>
                </a:cxn>
                <a:cxn ang="T13">
                  <a:pos x="T6" y="T7"/>
                </a:cxn>
                <a:cxn ang="T14">
                  <a:pos x="T8" y="T9"/>
                </a:cxn>
              </a:cxnLst>
              <a:rect l="T15" t="T16" r="T17" b="T18"/>
              <a:pathLst>
                <a:path w="28" h="15">
                  <a:moveTo>
                    <a:pt x="0" y="12"/>
                  </a:moveTo>
                  <a:lnTo>
                    <a:pt x="28" y="15"/>
                  </a:lnTo>
                  <a:lnTo>
                    <a:pt x="21" y="2"/>
                  </a:lnTo>
                  <a:cubicBezTo>
                    <a:pt x="18" y="0"/>
                    <a:pt x="13" y="3"/>
                    <a:pt x="10" y="5"/>
                  </a:cubicBezTo>
                  <a:cubicBezTo>
                    <a:pt x="7" y="7"/>
                    <a:pt x="0" y="12"/>
                    <a:pt x="0" y="12"/>
                  </a:cubicBezTo>
                  <a:close/>
                </a:path>
              </a:pathLst>
            </a:custGeom>
            <a:solidFill>
              <a:srgbClr val="FF6600"/>
            </a:solidFill>
            <a:ln w="3175">
              <a:solidFill>
                <a:schemeClr val="tx1"/>
              </a:solidFill>
              <a:round/>
              <a:headEnd/>
              <a:tailEnd/>
            </a:ln>
          </p:spPr>
          <p:txBody>
            <a:bodyPr/>
            <a:lstStyle/>
            <a:p>
              <a:endParaRPr lang="pt-PT"/>
            </a:p>
          </p:txBody>
        </p:sp>
        <p:sp>
          <p:nvSpPr>
            <p:cNvPr id="8215" name="Freeform 15"/>
            <p:cNvSpPr>
              <a:spLocks/>
            </p:cNvSpPr>
            <p:nvPr/>
          </p:nvSpPr>
          <p:spPr bwMode="auto">
            <a:xfrm>
              <a:off x="3171" y="1556"/>
              <a:ext cx="32" cy="21"/>
            </a:xfrm>
            <a:custGeom>
              <a:avLst/>
              <a:gdLst>
                <a:gd name="T0" fmla="*/ 9 w 32"/>
                <a:gd name="T1" fmla="*/ 21 h 21"/>
                <a:gd name="T2" fmla="*/ 32 w 32"/>
                <a:gd name="T3" fmla="*/ 1 h 21"/>
                <a:gd name="T4" fmla="*/ 5 w 32"/>
                <a:gd name="T5" fmla="*/ 0 h 21"/>
                <a:gd name="T6" fmla="*/ 3 w 32"/>
                <a:gd name="T7" fmla="*/ 13 h 21"/>
                <a:gd name="T8" fmla="*/ 9 w 32"/>
                <a:gd name="T9" fmla="*/ 21 h 21"/>
                <a:gd name="T10" fmla="*/ 0 60000 65536"/>
                <a:gd name="T11" fmla="*/ 0 60000 65536"/>
                <a:gd name="T12" fmla="*/ 0 60000 65536"/>
                <a:gd name="T13" fmla="*/ 0 60000 65536"/>
                <a:gd name="T14" fmla="*/ 0 60000 65536"/>
                <a:gd name="T15" fmla="*/ 0 w 32"/>
                <a:gd name="T16" fmla="*/ 0 h 21"/>
                <a:gd name="T17" fmla="*/ 32 w 32"/>
                <a:gd name="T18" fmla="*/ 21 h 21"/>
              </a:gdLst>
              <a:ahLst/>
              <a:cxnLst>
                <a:cxn ang="T10">
                  <a:pos x="T0" y="T1"/>
                </a:cxn>
                <a:cxn ang="T11">
                  <a:pos x="T2" y="T3"/>
                </a:cxn>
                <a:cxn ang="T12">
                  <a:pos x="T4" y="T5"/>
                </a:cxn>
                <a:cxn ang="T13">
                  <a:pos x="T6" y="T7"/>
                </a:cxn>
                <a:cxn ang="T14">
                  <a:pos x="T8" y="T9"/>
                </a:cxn>
              </a:cxnLst>
              <a:rect l="T15" t="T16" r="T17" b="T18"/>
              <a:pathLst>
                <a:path w="32" h="21">
                  <a:moveTo>
                    <a:pt x="9" y="21"/>
                  </a:moveTo>
                  <a:lnTo>
                    <a:pt x="32" y="1"/>
                  </a:lnTo>
                  <a:lnTo>
                    <a:pt x="5" y="0"/>
                  </a:lnTo>
                  <a:cubicBezTo>
                    <a:pt x="0" y="2"/>
                    <a:pt x="2" y="10"/>
                    <a:pt x="3" y="13"/>
                  </a:cubicBezTo>
                  <a:cubicBezTo>
                    <a:pt x="4" y="16"/>
                    <a:pt x="8" y="19"/>
                    <a:pt x="9" y="21"/>
                  </a:cubicBezTo>
                  <a:close/>
                </a:path>
              </a:pathLst>
            </a:custGeom>
            <a:solidFill>
              <a:srgbClr val="008000"/>
            </a:solidFill>
            <a:ln w="3175">
              <a:solidFill>
                <a:schemeClr val="tx1"/>
              </a:solidFill>
              <a:round/>
              <a:headEnd/>
              <a:tailEnd/>
            </a:ln>
          </p:spPr>
          <p:txBody>
            <a:bodyPr/>
            <a:lstStyle/>
            <a:p>
              <a:endParaRPr lang="pt-PT"/>
            </a:p>
          </p:txBody>
        </p:sp>
        <p:sp>
          <p:nvSpPr>
            <p:cNvPr id="8216" name="Freeform 16"/>
            <p:cNvSpPr>
              <a:spLocks/>
            </p:cNvSpPr>
            <p:nvPr/>
          </p:nvSpPr>
          <p:spPr bwMode="auto">
            <a:xfrm>
              <a:off x="3180" y="1560"/>
              <a:ext cx="33" cy="24"/>
            </a:xfrm>
            <a:custGeom>
              <a:avLst/>
              <a:gdLst>
                <a:gd name="T0" fmla="*/ 0 w 33"/>
                <a:gd name="T1" fmla="*/ 15 h 24"/>
                <a:gd name="T2" fmla="*/ 20 w 33"/>
                <a:gd name="T3" fmla="*/ 0 h 24"/>
                <a:gd name="T4" fmla="*/ 33 w 33"/>
                <a:gd name="T5" fmla="*/ 17 h 24"/>
                <a:gd name="T6" fmla="*/ 17 w 33"/>
                <a:gd name="T7" fmla="*/ 24 h 24"/>
                <a:gd name="T8" fmla="*/ 0 w 33"/>
                <a:gd name="T9" fmla="*/ 15 h 24"/>
                <a:gd name="T10" fmla="*/ 0 60000 65536"/>
                <a:gd name="T11" fmla="*/ 0 60000 65536"/>
                <a:gd name="T12" fmla="*/ 0 60000 65536"/>
                <a:gd name="T13" fmla="*/ 0 60000 65536"/>
                <a:gd name="T14" fmla="*/ 0 60000 65536"/>
                <a:gd name="T15" fmla="*/ 0 w 33"/>
                <a:gd name="T16" fmla="*/ 0 h 24"/>
                <a:gd name="T17" fmla="*/ 33 w 33"/>
                <a:gd name="T18" fmla="*/ 24 h 24"/>
              </a:gdLst>
              <a:ahLst/>
              <a:cxnLst>
                <a:cxn ang="T10">
                  <a:pos x="T0" y="T1"/>
                </a:cxn>
                <a:cxn ang="T11">
                  <a:pos x="T2" y="T3"/>
                </a:cxn>
                <a:cxn ang="T12">
                  <a:pos x="T4" y="T5"/>
                </a:cxn>
                <a:cxn ang="T13">
                  <a:pos x="T6" y="T7"/>
                </a:cxn>
                <a:cxn ang="T14">
                  <a:pos x="T8" y="T9"/>
                </a:cxn>
              </a:cxnLst>
              <a:rect l="T15" t="T16" r="T17" b="T18"/>
              <a:pathLst>
                <a:path w="33" h="24">
                  <a:moveTo>
                    <a:pt x="0" y="15"/>
                  </a:moveTo>
                  <a:lnTo>
                    <a:pt x="20" y="0"/>
                  </a:lnTo>
                  <a:lnTo>
                    <a:pt x="33" y="17"/>
                  </a:lnTo>
                  <a:cubicBezTo>
                    <a:pt x="32" y="21"/>
                    <a:pt x="22" y="24"/>
                    <a:pt x="17" y="24"/>
                  </a:cubicBezTo>
                  <a:cubicBezTo>
                    <a:pt x="12" y="24"/>
                    <a:pt x="0" y="15"/>
                    <a:pt x="0" y="15"/>
                  </a:cubicBezTo>
                  <a:close/>
                </a:path>
              </a:pathLst>
            </a:custGeom>
            <a:solidFill>
              <a:srgbClr val="0000FF"/>
            </a:solidFill>
            <a:ln w="3175">
              <a:solidFill>
                <a:schemeClr val="tx1"/>
              </a:solidFill>
              <a:round/>
              <a:headEnd/>
              <a:tailEnd/>
            </a:ln>
          </p:spPr>
          <p:txBody>
            <a:bodyPr/>
            <a:lstStyle/>
            <a:p>
              <a:endParaRPr lang="pt-PT"/>
            </a:p>
          </p:txBody>
        </p:sp>
      </p:grpSp>
      <p:sp>
        <p:nvSpPr>
          <p:cNvPr id="9233" name="Freeform 17"/>
          <p:cNvSpPr>
            <a:spLocks/>
          </p:cNvSpPr>
          <p:nvPr/>
        </p:nvSpPr>
        <p:spPr bwMode="auto">
          <a:xfrm>
            <a:off x="4338638" y="2093913"/>
            <a:ext cx="111125" cy="152400"/>
          </a:xfrm>
          <a:custGeom>
            <a:avLst/>
            <a:gdLst>
              <a:gd name="T0" fmla="*/ 14287 w 70"/>
              <a:gd name="T1" fmla="*/ 34925 h 96"/>
              <a:gd name="T2" fmla="*/ 28575 w 70"/>
              <a:gd name="T3" fmla="*/ 33338 h 96"/>
              <a:gd name="T4" fmla="*/ 52388 w 70"/>
              <a:gd name="T5" fmla="*/ 1588 h 96"/>
              <a:gd name="T6" fmla="*/ 74612 w 70"/>
              <a:gd name="T7" fmla="*/ 25400 h 96"/>
              <a:gd name="T8" fmla="*/ 84137 w 70"/>
              <a:gd name="T9" fmla="*/ 4763 h 96"/>
              <a:gd name="T10" fmla="*/ 107950 w 70"/>
              <a:gd name="T11" fmla="*/ 52388 h 96"/>
              <a:gd name="T12" fmla="*/ 104775 w 70"/>
              <a:gd name="T13" fmla="*/ 111125 h 96"/>
              <a:gd name="T14" fmla="*/ 76200 w 70"/>
              <a:gd name="T15" fmla="*/ 149225 h 96"/>
              <a:gd name="T16" fmla="*/ 9525 w 70"/>
              <a:gd name="T17" fmla="*/ 130175 h 96"/>
              <a:gd name="T18" fmla="*/ 14287 w 70"/>
              <a:gd name="T19" fmla="*/ 34925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96"/>
              <a:gd name="T32" fmla="*/ 70 w 70"/>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96">
                <a:moveTo>
                  <a:pt x="9" y="22"/>
                </a:moveTo>
                <a:cubicBezTo>
                  <a:pt x="11" y="12"/>
                  <a:pt x="14" y="24"/>
                  <a:pt x="18" y="21"/>
                </a:cubicBezTo>
                <a:cubicBezTo>
                  <a:pt x="22" y="18"/>
                  <a:pt x="28" y="2"/>
                  <a:pt x="33" y="1"/>
                </a:cubicBezTo>
                <a:cubicBezTo>
                  <a:pt x="38" y="0"/>
                  <a:pt x="44" y="16"/>
                  <a:pt x="47" y="16"/>
                </a:cubicBezTo>
                <a:cubicBezTo>
                  <a:pt x="50" y="16"/>
                  <a:pt x="50" y="0"/>
                  <a:pt x="53" y="3"/>
                </a:cubicBezTo>
                <a:cubicBezTo>
                  <a:pt x="56" y="6"/>
                  <a:pt x="66" y="22"/>
                  <a:pt x="68" y="33"/>
                </a:cubicBezTo>
                <a:cubicBezTo>
                  <a:pt x="70" y="44"/>
                  <a:pt x="69" y="60"/>
                  <a:pt x="66" y="70"/>
                </a:cubicBezTo>
                <a:cubicBezTo>
                  <a:pt x="63" y="80"/>
                  <a:pt x="58" y="92"/>
                  <a:pt x="48" y="94"/>
                </a:cubicBezTo>
                <a:cubicBezTo>
                  <a:pt x="38" y="96"/>
                  <a:pt x="12" y="94"/>
                  <a:pt x="6" y="82"/>
                </a:cubicBezTo>
                <a:cubicBezTo>
                  <a:pt x="0" y="70"/>
                  <a:pt x="7" y="34"/>
                  <a:pt x="9" y="22"/>
                </a:cubicBezTo>
                <a:close/>
              </a:path>
            </a:pathLst>
          </a:custGeom>
          <a:solidFill>
            <a:srgbClr val="0000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8202" name="Freeform 20"/>
          <p:cNvSpPr>
            <a:spLocks/>
          </p:cNvSpPr>
          <p:nvPr/>
        </p:nvSpPr>
        <p:spPr bwMode="auto">
          <a:xfrm>
            <a:off x="5111750" y="1916113"/>
            <a:ext cx="93663" cy="111125"/>
          </a:xfrm>
          <a:custGeom>
            <a:avLst/>
            <a:gdLst>
              <a:gd name="T0" fmla="*/ 6350 w 59"/>
              <a:gd name="T1" fmla="*/ 12700 h 70"/>
              <a:gd name="T2" fmla="*/ 34925 w 59"/>
              <a:gd name="T3" fmla="*/ 3175 h 70"/>
              <a:gd name="T4" fmla="*/ 68263 w 59"/>
              <a:gd name="T5" fmla="*/ 36512 h 70"/>
              <a:gd name="T6" fmla="*/ 68263 w 59"/>
              <a:gd name="T7" fmla="*/ 69850 h 70"/>
              <a:gd name="T8" fmla="*/ 92075 w 59"/>
              <a:gd name="T9" fmla="*/ 96837 h 70"/>
              <a:gd name="T10" fmla="*/ 74613 w 59"/>
              <a:gd name="T11" fmla="*/ 111125 h 70"/>
              <a:gd name="T12" fmla="*/ 49213 w 59"/>
              <a:gd name="T13" fmla="*/ 98425 h 70"/>
              <a:gd name="T14" fmla="*/ 22225 w 59"/>
              <a:gd name="T15" fmla="*/ 106363 h 70"/>
              <a:gd name="T16" fmla="*/ 1588 w 59"/>
              <a:gd name="T17" fmla="*/ 84137 h 70"/>
              <a:gd name="T18" fmla="*/ 11113 w 59"/>
              <a:gd name="T19" fmla="*/ 50800 h 70"/>
              <a:gd name="T20" fmla="*/ 31750 w 59"/>
              <a:gd name="T21" fmla="*/ 49212 h 70"/>
              <a:gd name="T22" fmla="*/ 6350 w 59"/>
              <a:gd name="T23" fmla="*/ 1270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70"/>
              <a:gd name="T38" fmla="*/ 59 w 59"/>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70">
                <a:moveTo>
                  <a:pt x="4" y="8"/>
                </a:moveTo>
                <a:cubicBezTo>
                  <a:pt x="4" y="3"/>
                  <a:pt x="16" y="0"/>
                  <a:pt x="22" y="2"/>
                </a:cubicBezTo>
                <a:cubicBezTo>
                  <a:pt x="28" y="4"/>
                  <a:pt x="40" y="16"/>
                  <a:pt x="43" y="23"/>
                </a:cubicBezTo>
                <a:cubicBezTo>
                  <a:pt x="46" y="30"/>
                  <a:pt x="41" y="38"/>
                  <a:pt x="43" y="44"/>
                </a:cubicBezTo>
                <a:cubicBezTo>
                  <a:pt x="45" y="50"/>
                  <a:pt x="57" y="57"/>
                  <a:pt x="58" y="61"/>
                </a:cubicBezTo>
                <a:cubicBezTo>
                  <a:pt x="59" y="65"/>
                  <a:pt x="51" y="70"/>
                  <a:pt x="47" y="70"/>
                </a:cubicBezTo>
                <a:cubicBezTo>
                  <a:pt x="43" y="70"/>
                  <a:pt x="36" y="62"/>
                  <a:pt x="31" y="62"/>
                </a:cubicBezTo>
                <a:cubicBezTo>
                  <a:pt x="26" y="62"/>
                  <a:pt x="19" y="68"/>
                  <a:pt x="14" y="67"/>
                </a:cubicBezTo>
                <a:cubicBezTo>
                  <a:pt x="9" y="66"/>
                  <a:pt x="2" y="59"/>
                  <a:pt x="1" y="53"/>
                </a:cubicBezTo>
                <a:cubicBezTo>
                  <a:pt x="0" y="47"/>
                  <a:pt x="4" y="36"/>
                  <a:pt x="7" y="32"/>
                </a:cubicBezTo>
                <a:cubicBezTo>
                  <a:pt x="10" y="28"/>
                  <a:pt x="20" y="35"/>
                  <a:pt x="20" y="31"/>
                </a:cubicBezTo>
                <a:cubicBezTo>
                  <a:pt x="20" y="27"/>
                  <a:pt x="2" y="13"/>
                  <a:pt x="4" y="8"/>
                </a:cubicBezTo>
                <a:close/>
              </a:path>
            </a:pathLst>
          </a:custGeom>
          <a:solidFill>
            <a:srgbClr val="FF00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pic>
        <p:nvPicPr>
          <p:cNvPr id="9237" name="Picture 21" descr="uss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0" y="2586038"/>
            <a:ext cx="206375" cy="1016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39" name="Picture 23" descr="French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1788" y="3370263"/>
            <a:ext cx="147637" cy="9842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42" name="Picture 26" descr="union-j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3825" y="3741738"/>
            <a:ext cx="133350" cy="635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45" name="Picture 29" descr="us-flag-stars-top-r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5963" y="3149600"/>
            <a:ext cx="176212" cy="10636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47" name="Picture 31" descr="uss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7013" y="3521075"/>
            <a:ext cx="131762" cy="650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48" name="Picture 32" descr="us-flag-stars-top-r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4113" y="3587750"/>
            <a:ext cx="138112" cy="8413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49" name="Picture 33" descr="union-jac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5138" y="2381250"/>
            <a:ext cx="195262" cy="9207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50" name="Picture 34" descr="French fla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18038" y="3732213"/>
            <a:ext cx="128587" cy="8572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51" name="Picture 35" descr="French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9388" y="2894013"/>
            <a:ext cx="147637" cy="9842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53" name="Picture 37" descr="us-flag-stars-top-r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54513" y="2143125"/>
            <a:ext cx="84137" cy="508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9225"/>
                                        </p:tgtEl>
                                        <p:attrNameLst>
                                          <p:attrName>style.visibility</p:attrName>
                                        </p:attrNameLst>
                                      </p:cBhvr>
                                      <p:to>
                                        <p:strVal val="visible"/>
                                      </p:to>
                                    </p:set>
                                    <p:animEffect transition="in" filter="dissolve">
                                      <p:cBhvr>
                                        <p:cTn id="7" dur="2000"/>
                                        <p:tgtEl>
                                          <p:spTgt spid="922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233"/>
                                        </p:tgtEl>
                                        <p:attrNameLst>
                                          <p:attrName>style.visibility</p:attrName>
                                        </p:attrNameLst>
                                      </p:cBhvr>
                                      <p:to>
                                        <p:strVal val="visible"/>
                                      </p:to>
                                    </p:set>
                                    <p:animEffect transition="in" filter="dissolve">
                                      <p:cBhvr>
                                        <p:cTn id="10" dur="2000"/>
                                        <p:tgtEl>
                                          <p:spTgt spid="9233"/>
                                        </p:tgtEl>
                                      </p:cBhvr>
                                    </p:animEffect>
                                  </p:childTnLst>
                                </p:cTn>
                              </p:par>
                              <p:par>
                                <p:cTn id="11" presetID="9" presetClass="entr" presetSubtype="0" fill="hold" nodeType="withEffect">
                                  <p:stCondLst>
                                    <p:cond delay="0"/>
                                  </p:stCondLst>
                                  <p:childTnLst>
                                    <p:set>
                                      <p:cBhvr>
                                        <p:cTn id="12" dur="1" fill="hold">
                                          <p:stCondLst>
                                            <p:cond delay="0"/>
                                          </p:stCondLst>
                                        </p:cTn>
                                        <p:tgtEl>
                                          <p:spTgt spid="9245"/>
                                        </p:tgtEl>
                                        <p:attrNameLst>
                                          <p:attrName>style.visibility</p:attrName>
                                        </p:attrNameLst>
                                      </p:cBhvr>
                                      <p:to>
                                        <p:strVal val="visible"/>
                                      </p:to>
                                    </p:set>
                                    <p:animEffect transition="in" filter="dissolve">
                                      <p:cBhvr>
                                        <p:cTn id="13" dur="2000"/>
                                        <p:tgtEl>
                                          <p:spTgt spid="9245"/>
                                        </p:tgtEl>
                                      </p:cBhvr>
                                    </p:animEffect>
                                  </p:childTnLst>
                                </p:cTn>
                              </p:par>
                              <p:par>
                                <p:cTn id="14" presetID="9" presetClass="entr" presetSubtype="0" fill="hold" nodeType="withEffect">
                                  <p:stCondLst>
                                    <p:cond delay="0"/>
                                  </p:stCondLst>
                                  <p:childTnLst>
                                    <p:set>
                                      <p:cBhvr>
                                        <p:cTn id="15" dur="1" fill="hold">
                                          <p:stCondLst>
                                            <p:cond delay="0"/>
                                          </p:stCondLst>
                                        </p:cTn>
                                        <p:tgtEl>
                                          <p:spTgt spid="9248"/>
                                        </p:tgtEl>
                                        <p:attrNameLst>
                                          <p:attrName>style.visibility</p:attrName>
                                        </p:attrNameLst>
                                      </p:cBhvr>
                                      <p:to>
                                        <p:strVal val="visible"/>
                                      </p:to>
                                    </p:set>
                                    <p:animEffect transition="in" filter="dissolve">
                                      <p:cBhvr>
                                        <p:cTn id="16" dur="2000"/>
                                        <p:tgtEl>
                                          <p:spTgt spid="9248"/>
                                        </p:tgtEl>
                                      </p:cBhvr>
                                    </p:animEffect>
                                  </p:childTnLst>
                                </p:cTn>
                              </p:par>
                              <p:par>
                                <p:cTn id="17" presetID="9" presetClass="entr" presetSubtype="0" fill="hold" nodeType="withEffect">
                                  <p:stCondLst>
                                    <p:cond delay="0"/>
                                  </p:stCondLst>
                                  <p:childTnLst>
                                    <p:set>
                                      <p:cBhvr>
                                        <p:cTn id="18" dur="1" fill="hold">
                                          <p:stCondLst>
                                            <p:cond delay="0"/>
                                          </p:stCondLst>
                                        </p:cTn>
                                        <p:tgtEl>
                                          <p:spTgt spid="9253"/>
                                        </p:tgtEl>
                                        <p:attrNameLst>
                                          <p:attrName>style.visibility</p:attrName>
                                        </p:attrNameLst>
                                      </p:cBhvr>
                                      <p:to>
                                        <p:strVal val="visible"/>
                                      </p:to>
                                    </p:set>
                                    <p:animEffect transition="in" filter="dissolve">
                                      <p:cBhvr>
                                        <p:cTn id="19" dur="2000"/>
                                        <p:tgtEl>
                                          <p:spTgt spid="925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9224"/>
                                        </p:tgtEl>
                                        <p:attrNameLst>
                                          <p:attrName>style.visibility</p:attrName>
                                        </p:attrNameLst>
                                      </p:cBhvr>
                                      <p:to>
                                        <p:strVal val="visible"/>
                                      </p:to>
                                    </p:set>
                                    <p:animEffect transition="in" filter="dissolve">
                                      <p:cBhvr>
                                        <p:cTn id="24" dur="2000"/>
                                        <p:tgtEl>
                                          <p:spTgt spid="9224"/>
                                        </p:tgtEl>
                                      </p:cBhvr>
                                    </p:animEffect>
                                  </p:childTnLst>
                                </p:cTn>
                              </p:par>
                              <p:par>
                                <p:cTn id="25" presetID="9" presetClass="entr" presetSubtype="0" fill="hold" nodeType="withEffect">
                                  <p:stCondLst>
                                    <p:cond delay="0"/>
                                  </p:stCondLst>
                                  <p:childTnLst>
                                    <p:set>
                                      <p:cBhvr>
                                        <p:cTn id="26" dur="1" fill="hold">
                                          <p:stCondLst>
                                            <p:cond delay="0"/>
                                          </p:stCondLst>
                                        </p:cTn>
                                        <p:tgtEl>
                                          <p:spTgt spid="9249"/>
                                        </p:tgtEl>
                                        <p:attrNameLst>
                                          <p:attrName>style.visibility</p:attrName>
                                        </p:attrNameLst>
                                      </p:cBhvr>
                                      <p:to>
                                        <p:strVal val="visible"/>
                                      </p:to>
                                    </p:set>
                                    <p:animEffect transition="in" filter="dissolve">
                                      <p:cBhvr>
                                        <p:cTn id="27" dur="2000"/>
                                        <p:tgtEl>
                                          <p:spTgt spid="924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9227"/>
                                        </p:tgtEl>
                                        <p:attrNameLst>
                                          <p:attrName>style.visibility</p:attrName>
                                        </p:attrNameLst>
                                      </p:cBhvr>
                                      <p:to>
                                        <p:strVal val="visible"/>
                                      </p:to>
                                    </p:set>
                                    <p:animEffect transition="in" filter="dissolve">
                                      <p:cBhvr>
                                        <p:cTn id="30" dur="2000"/>
                                        <p:tgtEl>
                                          <p:spTgt spid="9227"/>
                                        </p:tgtEl>
                                      </p:cBhvr>
                                    </p:animEffect>
                                  </p:childTnLst>
                                </p:cTn>
                              </p:par>
                              <p:par>
                                <p:cTn id="31" presetID="9" presetClass="entr" presetSubtype="0" fill="hold" nodeType="withEffect">
                                  <p:stCondLst>
                                    <p:cond delay="0"/>
                                  </p:stCondLst>
                                  <p:childTnLst>
                                    <p:set>
                                      <p:cBhvr>
                                        <p:cTn id="32" dur="1" fill="hold">
                                          <p:stCondLst>
                                            <p:cond delay="0"/>
                                          </p:stCondLst>
                                        </p:cTn>
                                        <p:tgtEl>
                                          <p:spTgt spid="9242"/>
                                        </p:tgtEl>
                                        <p:attrNameLst>
                                          <p:attrName>style.visibility</p:attrName>
                                        </p:attrNameLst>
                                      </p:cBhvr>
                                      <p:to>
                                        <p:strVal val="visible"/>
                                      </p:to>
                                    </p:set>
                                    <p:animEffect transition="in" filter="dissolve">
                                      <p:cBhvr>
                                        <p:cTn id="33" dur="2000"/>
                                        <p:tgtEl>
                                          <p:spTgt spid="924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9223"/>
                                        </p:tgtEl>
                                        <p:attrNameLst>
                                          <p:attrName>style.visibility</p:attrName>
                                        </p:attrNameLst>
                                      </p:cBhvr>
                                      <p:to>
                                        <p:strVal val="visible"/>
                                      </p:to>
                                    </p:set>
                                    <p:animEffect transition="in" filter="dissolve">
                                      <p:cBhvr>
                                        <p:cTn id="38" dur="2000"/>
                                        <p:tgtEl>
                                          <p:spTgt spid="9223"/>
                                        </p:tgtEl>
                                      </p:cBhvr>
                                    </p:animEffect>
                                  </p:childTnLst>
                                </p:cTn>
                              </p:par>
                              <p:par>
                                <p:cTn id="39" presetID="9" presetClass="entr" presetSubtype="0" fill="hold" nodeType="withEffect">
                                  <p:stCondLst>
                                    <p:cond delay="0"/>
                                  </p:stCondLst>
                                  <p:childTnLst>
                                    <p:set>
                                      <p:cBhvr>
                                        <p:cTn id="40" dur="1" fill="hold">
                                          <p:stCondLst>
                                            <p:cond delay="0"/>
                                          </p:stCondLst>
                                        </p:cTn>
                                        <p:tgtEl>
                                          <p:spTgt spid="9237"/>
                                        </p:tgtEl>
                                        <p:attrNameLst>
                                          <p:attrName>style.visibility</p:attrName>
                                        </p:attrNameLst>
                                      </p:cBhvr>
                                      <p:to>
                                        <p:strVal val="visible"/>
                                      </p:to>
                                    </p:set>
                                    <p:animEffect transition="in" filter="dissolve">
                                      <p:cBhvr>
                                        <p:cTn id="41" dur="2000"/>
                                        <p:tgtEl>
                                          <p:spTgt spid="9237"/>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9228"/>
                                        </p:tgtEl>
                                        <p:attrNameLst>
                                          <p:attrName>style.visibility</p:attrName>
                                        </p:attrNameLst>
                                      </p:cBhvr>
                                      <p:to>
                                        <p:strVal val="visible"/>
                                      </p:to>
                                    </p:set>
                                    <p:animEffect transition="in" filter="dissolve">
                                      <p:cBhvr>
                                        <p:cTn id="44" dur="2000"/>
                                        <p:tgtEl>
                                          <p:spTgt spid="9228"/>
                                        </p:tgtEl>
                                      </p:cBhvr>
                                    </p:animEffect>
                                  </p:childTnLst>
                                </p:cTn>
                              </p:par>
                              <p:par>
                                <p:cTn id="45" presetID="9" presetClass="entr" presetSubtype="0" fill="hold" nodeType="withEffect">
                                  <p:stCondLst>
                                    <p:cond delay="0"/>
                                  </p:stCondLst>
                                  <p:childTnLst>
                                    <p:set>
                                      <p:cBhvr>
                                        <p:cTn id="46" dur="1" fill="hold">
                                          <p:stCondLst>
                                            <p:cond delay="0"/>
                                          </p:stCondLst>
                                        </p:cTn>
                                        <p:tgtEl>
                                          <p:spTgt spid="9247"/>
                                        </p:tgtEl>
                                        <p:attrNameLst>
                                          <p:attrName>style.visibility</p:attrName>
                                        </p:attrNameLst>
                                      </p:cBhvr>
                                      <p:to>
                                        <p:strVal val="visible"/>
                                      </p:to>
                                    </p:set>
                                    <p:animEffect transition="in" filter="dissolve">
                                      <p:cBhvr>
                                        <p:cTn id="47" dur="2000"/>
                                        <p:tgtEl>
                                          <p:spTgt spid="924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226"/>
                                        </p:tgtEl>
                                        <p:attrNameLst>
                                          <p:attrName>style.visibility</p:attrName>
                                        </p:attrNameLst>
                                      </p:cBhvr>
                                      <p:to>
                                        <p:strVal val="visible"/>
                                      </p:to>
                                    </p:set>
                                    <p:animEffect transition="in" filter="dissolve">
                                      <p:cBhvr>
                                        <p:cTn id="52" dur="2000"/>
                                        <p:tgtEl>
                                          <p:spTgt spid="9226"/>
                                        </p:tgtEl>
                                      </p:cBhvr>
                                    </p:animEffect>
                                  </p:childTnLst>
                                </p:cTn>
                              </p:par>
                              <p:par>
                                <p:cTn id="53" presetID="9" presetClass="entr" presetSubtype="0" fill="hold" nodeType="withEffect">
                                  <p:stCondLst>
                                    <p:cond delay="0"/>
                                  </p:stCondLst>
                                  <p:childTnLst>
                                    <p:set>
                                      <p:cBhvr>
                                        <p:cTn id="54" dur="1" fill="hold">
                                          <p:stCondLst>
                                            <p:cond delay="0"/>
                                          </p:stCondLst>
                                        </p:cTn>
                                        <p:tgtEl>
                                          <p:spTgt spid="9239"/>
                                        </p:tgtEl>
                                        <p:attrNameLst>
                                          <p:attrName>style.visibility</p:attrName>
                                        </p:attrNameLst>
                                      </p:cBhvr>
                                      <p:to>
                                        <p:strVal val="visible"/>
                                      </p:to>
                                    </p:set>
                                    <p:animEffect transition="in" filter="dissolve">
                                      <p:cBhvr>
                                        <p:cTn id="55" dur="2000"/>
                                        <p:tgtEl>
                                          <p:spTgt spid="9239"/>
                                        </p:tgtEl>
                                      </p:cBhvr>
                                    </p:animEffect>
                                  </p:childTnLst>
                                </p:cTn>
                              </p:par>
                              <p:par>
                                <p:cTn id="56" presetID="9" presetClass="entr" presetSubtype="0" fill="hold" nodeType="withEffect">
                                  <p:stCondLst>
                                    <p:cond delay="0"/>
                                  </p:stCondLst>
                                  <p:childTnLst>
                                    <p:set>
                                      <p:cBhvr>
                                        <p:cTn id="57" dur="1" fill="hold">
                                          <p:stCondLst>
                                            <p:cond delay="0"/>
                                          </p:stCondLst>
                                        </p:cTn>
                                        <p:tgtEl>
                                          <p:spTgt spid="9250"/>
                                        </p:tgtEl>
                                        <p:attrNameLst>
                                          <p:attrName>style.visibility</p:attrName>
                                        </p:attrNameLst>
                                      </p:cBhvr>
                                      <p:to>
                                        <p:strVal val="visible"/>
                                      </p:to>
                                    </p:set>
                                    <p:animEffect transition="in" filter="dissolve">
                                      <p:cBhvr>
                                        <p:cTn id="58" dur="2000"/>
                                        <p:tgtEl>
                                          <p:spTgt spid="9250"/>
                                        </p:tgtEl>
                                      </p:cBhvr>
                                    </p:animEffect>
                                  </p:childTnLst>
                                </p:cTn>
                              </p:par>
                              <p:par>
                                <p:cTn id="59" presetID="9" presetClass="entr" presetSubtype="0" fill="hold" nodeType="withEffect">
                                  <p:stCondLst>
                                    <p:cond delay="0"/>
                                  </p:stCondLst>
                                  <p:childTnLst>
                                    <p:set>
                                      <p:cBhvr>
                                        <p:cTn id="60" dur="1" fill="hold">
                                          <p:stCondLst>
                                            <p:cond delay="0"/>
                                          </p:stCondLst>
                                        </p:cTn>
                                        <p:tgtEl>
                                          <p:spTgt spid="9251"/>
                                        </p:tgtEl>
                                        <p:attrNameLst>
                                          <p:attrName>style.visibility</p:attrName>
                                        </p:attrNameLst>
                                      </p:cBhvr>
                                      <p:to>
                                        <p:strVal val="visible"/>
                                      </p:to>
                                    </p:set>
                                    <p:animEffect transition="in" filter="dissolve">
                                      <p:cBhvr>
                                        <p:cTn id="61" dur="2000"/>
                                        <p:tgtEl>
                                          <p:spTgt spid="9251"/>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nodeType="click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dissolve">
                                      <p:cBhvr>
                                        <p:cTn id="6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P spid="9224" grpId="0" animBg="1"/>
      <p:bldP spid="9226" grpId="0" animBg="1"/>
      <p:bldP spid="9227" grpId="0" animBg="1"/>
      <p:bldP spid="9225" grpId="0" animBg="1"/>
      <p:bldP spid="9228" grpId="0" animBg="1"/>
      <p:bldP spid="9233"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6829</TotalTime>
  <Words>3380</Words>
  <Application>Microsoft Macintosh PowerPoint</Application>
  <PresentationFormat>On-screen Show (4:3)</PresentationFormat>
  <Paragraphs>173</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Fort Leavenworth, 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gary.linhart</dc:creator>
  <cp:lastModifiedBy>Joel Allen</cp:lastModifiedBy>
  <cp:revision>122</cp:revision>
  <dcterms:created xsi:type="dcterms:W3CDTF">2008-03-04T22:28:00Z</dcterms:created>
  <dcterms:modified xsi:type="dcterms:W3CDTF">2013-04-07T14:26:53Z</dcterms:modified>
</cp:coreProperties>
</file>