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90" r:id="rId3"/>
    <p:sldId id="288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67" r:id="rId17"/>
    <p:sldId id="261" r:id="rId18"/>
    <p:sldId id="259" r:id="rId19"/>
    <p:sldId id="268" r:id="rId20"/>
    <p:sldId id="269" r:id="rId21"/>
    <p:sldId id="270" r:id="rId22"/>
    <p:sldId id="262" r:id="rId23"/>
    <p:sldId id="263" r:id="rId24"/>
    <p:sldId id="264" r:id="rId25"/>
    <p:sldId id="273" r:id="rId26"/>
    <p:sldId id="266" r:id="rId27"/>
    <p:sldId id="292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9"/>
  </p:normalViewPr>
  <p:slideViewPr>
    <p:cSldViewPr snapToGrid="0" snapToObjects="1">
      <p:cViewPr varScale="1">
        <p:scale>
          <a:sx n="95" d="100"/>
          <a:sy n="95" d="100"/>
        </p:scale>
        <p:origin x="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C1D07-8EF3-0F48-9D07-08F53C9EEA2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4D58B-4181-9945-BBF2-25F19D322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8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list of the topics already covered in the unit on the board as the kids walk in to class have them rate on a scale of 1-5 their under</a:t>
            </a:r>
            <a:r>
              <a:rPr lang="en-US" baseline="0" dirty="0"/>
              <a:t>standing of each topic. This will help you know what to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4D58B-4181-9945-BBF2-25F19D3222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3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4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9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D901-8E8B-7E4B-A366-5C61BB0DBAC8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E0E2-C325-AE4A-A296-BF796263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  <a:p>
            <a:r>
              <a:rPr lang="en-US" dirty="0"/>
              <a:t>Meiji Restoration</a:t>
            </a:r>
          </a:p>
          <a:p>
            <a:pPr lvl="1"/>
            <a:r>
              <a:rPr lang="en-US" dirty="0"/>
              <a:t>Notes</a:t>
            </a:r>
          </a:p>
          <a:p>
            <a:r>
              <a:rPr lang="en-US" dirty="0"/>
              <a:t>Crimean War</a:t>
            </a:r>
          </a:p>
          <a:p>
            <a:pPr lvl="1"/>
            <a:r>
              <a:rPr lang="en-US" dirty="0"/>
              <a:t>Notes </a:t>
            </a:r>
          </a:p>
          <a:p>
            <a:pPr lvl="1"/>
            <a:r>
              <a:rPr lang="en-US" dirty="0"/>
              <a:t>Videos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QUIZ NEXT CLASS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933" y="1417638"/>
            <a:ext cx="4082512" cy="52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5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325"/>
          </a:xfrm>
        </p:spPr>
        <p:txBody>
          <a:bodyPr/>
          <a:lstStyle/>
          <a:p>
            <a:r>
              <a:rPr lang="en-US" dirty="0"/>
              <a:t>Unhappy citizens…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875587"/>
          </a:xfrm>
        </p:spPr>
        <p:txBody>
          <a:bodyPr/>
          <a:lstStyle/>
          <a:p>
            <a:r>
              <a:rPr lang="en-US" dirty="0"/>
              <a:t>Samurai armed themselves and overthrew the Tokugawa Shogunate</a:t>
            </a:r>
          </a:p>
          <a:p>
            <a:endParaRPr lang="en-US" dirty="0"/>
          </a:p>
          <a:p>
            <a:r>
              <a:rPr lang="en-US" dirty="0"/>
              <a:t>Replaced with modern government = freedom for all!!</a:t>
            </a:r>
          </a:p>
        </p:txBody>
      </p:sp>
    </p:spTree>
    <p:extLst>
      <p:ext uri="{BB962C8B-B14F-4D97-AF65-F5344CB8AC3E}">
        <p14:creationId xmlns:p14="http://schemas.microsoft.com/office/powerpoint/2010/main" val="1593620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Meiji Restoration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11589" cy="4525963"/>
          </a:xfrm>
        </p:spPr>
        <p:txBody>
          <a:bodyPr/>
          <a:lstStyle/>
          <a:p>
            <a:r>
              <a:rPr lang="en-US" dirty="0"/>
              <a:t>Samurai restored power to emperor</a:t>
            </a:r>
          </a:p>
          <a:p>
            <a:endParaRPr lang="en-US" dirty="0"/>
          </a:p>
          <a:p>
            <a:r>
              <a:rPr lang="en-US" dirty="0"/>
              <a:t>Devotion to the god-like emperor became central to Japanese nationalism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6" y="1801904"/>
            <a:ext cx="3054072" cy="450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7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joins Industrial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Sent officials to West to learn</a:t>
            </a:r>
          </a:p>
          <a:p>
            <a:endParaRPr lang="en-US" dirty="0"/>
          </a:p>
          <a:p>
            <a:r>
              <a:rPr lang="en-US" dirty="0"/>
              <a:t>Built railways and modernized navy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94" y="3685773"/>
            <a:ext cx="5082988" cy="26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Japan now stronger than big neighbor China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95" y="2448892"/>
            <a:ext cx="3562923" cy="38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Meiji Restoration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  <a:p>
            <a:endParaRPr lang="en-US" dirty="0"/>
          </a:p>
          <a:p>
            <a:r>
              <a:rPr lang="en-US" dirty="0"/>
              <a:t>Highlight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53" y="1417638"/>
            <a:ext cx="35433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593" y="3429000"/>
            <a:ext cx="3923336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6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Discussion Questions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1) How did the new leaders envision the role of citizens in the new government? </a:t>
            </a:r>
          </a:p>
          <a:p>
            <a:endParaRPr lang="en-US" dirty="0"/>
          </a:p>
          <a:p>
            <a:r>
              <a:rPr lang="en-US" dirty="0"/>
              <a:t>2) Which parts of this oath would you describe as "democratic," "undemocratic"? Why?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17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136. Crimean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366"/>
            <a:ext cx="8229600" cy="4821798"/>
          </a:xfrm>
        </p:spPr>
        <p:txBody>
          <a:bodyPr/>
          <a:lstStyle/>
          <a:p>
            <a:r>
              <a:rPr lang="en-US" dirty="0"/>
              <a:t>Britain and France went to war with Russia</a:t>
            </a:r>
          </a:p>
          <a:p>
            <a:pPr lvl="1"/>
            <a:r>
              <a:rPr lang="en-US" dirty="0"/>
              <a:t>They didn’t want Russia to keep gaining land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8" y="2867943"/>
            <a:ext cx="4649168" cy="3723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444243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617"/>
            <a:ext cx="8229600" cy="1143000"/>
          </a:xfrm>
        </p:spPr>
        <p:txBody>
          <a:bodyPr/>
          <a:lstStyle/>
          <a:p>
            <a:r>
              <a:rPr lang="en-US" dirty="0"/>
              <a:t>Crimean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3342"/>
            <a:ext cx="8229600" cy="4942822"/>
          </a:xfrm>
        </p:spPr>
        <p:txBody>
          <a:bodyPr/>
          <a:lstStyle/>
          <a:p>
            <a:r>
              <a:rPr lang="en-US" dirty="0"/>
              <a:t>A war of firsts:</a:t>
            </a:r>
          </a:p>
          <a:p>
            <a:pPr lvl="1"/>
            <a:r>
              <a:rPr lang="en-US" dirty="0"/>
              <a:t>First modern war (railways and telegraphs)</a:t>
            </a:r>
          </a:p>
          <a:p>
            <a:pPr lvl="1"/>
            <a:r>
              <a:rPr lang="en-US" dirty="0"/>
              <a:t>Development of modern nursing</a:t>
            </a:r>
          </a:p>
          <a:p>
            <a:pPr lvl="1"/>
            <a:r>
              <a:rPr lang="en-US" dirty="0"/>
              <a:t>First war that was reported in the newspapers (daily updates)</a:t>
            </a:r>
          </a:p>
          <a:p>
            <a:pPr lvl="1"/>
            <a:r>
              <a:rPr lang="en-US" dirty="0"/>
              <a:t>First war to be extensively photographed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459" y="4288546"/>
            <a:ext cx="2501153" cy="25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Crimean War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28" y="2493964"/>
            <a:ext cx="5024273" cy="3987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175"/>
            <a:ext cx="4445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Fought at Russia’s door step</a:t>
            </a:r>
          </a:p>
          <a:p>
            <a:pPr lvl="1"/>
            <a:r>
              <a:rPr lang="en-US" dirty="0"/>
              <a:t>Crimean Peninsula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02" y="1721225"/>
            <a:ext cx="2905398" cy="4781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93" y="2760682"/>
            <a:ext cx="3245136" cy="37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0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come in go around the room and rate your understanding of the topics.</a:t>
            </a:r>
          </a:p>
          <a:p>
            <a:endParaRPr lang="en-US" dirty="0"/>
          </a:p>
          <a:p>
            <a:r>
              <a:rPr lang="en-US" dirty="0"/>
              <a:t>1-5</a:t>
            </a:r>
          </a:p>
          <a:p>
            <a:r>
              <a:rPr lang="en-US" dirty="0"/>
              <a:t>1 What are you talking about</a:t>
            </a:r>
          </a:p>
          <a:p>
            <a:r>
              <a:rPr lang="en-US" dirty="0"/>
              <a:t>5 I’m an expert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0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/>
              <a:t>Western Europe wins!</a:t>
            </a:r>
          </a:p>
          <a:p>
            <a:r>
              <a:rPr lang="en-US" dirty="0"/>
              <a:t>Better railways, weapons, and navies</a:t>
            </a:r>
          </a:p>
          <a:p>
            <a:r>
              <a:rPr lang="en-US" dirty="0"/>
              <a:t>Showed Russia they were way behind.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3450197"/>
            <a:ext cx="3726329" cy="30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0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366"/>
            <a:ext cx="8229600" cy="4821798"/>
          </a:xfrm>
        </p:spPr>
        <p:txBody>
          <a:bodyPr/>
          <a:lstStyle/>
          <a:p>
            <a:r>
              <a:rPr lang="en-US" dirty="0"/>
              <a:t>Czar freed serfs, giving them land and education. </a:t>
            </a:r>
          </a:p>
          <a:p>
            <a:r>
              <a:rPr lang="en-US" dirty="0"/>
              <a:t>Wanted to modernize Russia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82" y="3167529"/>
            <a:ext cx="4127737" cy="32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085"/>
            <a:ext cx="8229600" cy="1143000"/>
          </a:xfrm>
        </p:spPr>
        <p:txBody>
          <a:bodyPr/>
          <a:lstStyle/>
          <a:p>
            <a:r>
              <a:rPr lang="en-US" dirty="0"/>
              <a:t>Florence Nightingale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Developed Modern</a:t>
            </a:r>
          </a:p>
          <a:p>
            <a:pPr marL="0" indent="0">
              <a:buNone/>
            </a:pPr>
            <a:r>
              <a:rPr lang="en-US" dirty="0"/>
              <a:t>     nursing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Reduced death rates in military hospitals from 45% to 5%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914" y="1955799"/>
            <a:ext cx="3693886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Seacole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1578" r="-61578"/>
          <a:stretch>
            <a:fillRect/>
          </a:stretch>
        </p:blipFill>
        <p:spPr>
          <a:xfrm>
            <a:off x="2670628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70857" y="1600201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</a:t>
            </a:r>
            <a:r>
              <a:rPr lang="en-US" sz="2800" dirty="0"/>
              <a:t>Almost forgotten by history 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Also an important nurse during the Crimean War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0071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of the Light Brigade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Famous poem by Lord Tennyson </a:t>
            </a:r>
          </a:p>
          <a:p>
            <a:endParaRPr lang="en-US" dirty="0"/>
          </a:p>
          <a:p>
            <a:r>
              <a:rPr lang="en-US" dirty="0"/>
              <a:t>Discusses a mistake of</a:t>
            </a:r>
          </a:p>
          <a:p>
            <a:pPr marL="0" indent="0">
              <a:buNone/>
            </a:pPr>
            <a:r>
              <a:rPr lang="en-US" dirty="0"/>
              <a:t>	the battle of Balaclava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 of soldiers doing</a:t>
            </a:r>
          </a:p>
          <a:p>
            <a:pPr marL="0" indent="0">
              <a:buNone/>
            </a:pPr>
            <a:r>
              <a:rPr lang="en-US" dirty="0"/>
              <a:t>	what their told even when </a:t>
            </a:r>
          </a:p>
          <a:p>
            <a:pPr marL="0" indent="0">
              <a:buNone/>
            </a:pPr>
            <a:r>
              <a:rPr lang="en-US" dirty="0"/>
              <a:t>	it is a mistake.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71" y="3129643"/>
            <a:ext cx="3378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7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86"/>
          </a:xfrm>
        </p:spPr>
        <p:txBody>
          <a:bodyPr>
            <a:normAutofit fontScale="90000"/>
          </a:bodyPr>
          <a:lstStyle/>
          <a:p>
            <a:r>
              <a:rPr lang="en-US" dirty="0"/>
              <a:t>Poem Reading</a:t>
            </a:r>
          </a:p>
        </p:txBody>
      </p:sp>
      <p:pic>
        <p:nvPicPr>
          <p:cNvPr id="4" name="Tennyson ~ Charge of the Light Brigade ~ poem with tex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1102659"/>
            <a:ext cx="6034087" cy="403411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C11B9-49AD-5F4A-8CB2-7FCC1FD83144}"/>
              </a:ext>
            </a:extLst>
          </p:cNvPr>
          <p:cNvSpPr txBox="1"/>
          <p:nvPr/>
        </p:nvSpPr>
        <p:spPr>
          <a:xfrm>
            <a:off x="1411941" y="6078071"/>
            <a:ext cx="6391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  What does this poem mean?</a:t>
            </a:r>
          </a:p>
        </p:txBody>
      </p:sp>
    </p:spTree>
    <p:extLst>
      <p:ext uri="{BB962C8B-B14F-4D97-AF65-F5344CB8AC3E}">
        <p14:creationId xmlns:p14="http://schemas.microsoft.com/office/powerpoint/2010/main" val="24555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The Charge of the Light Brigade</a:t>
            </a:r>
          </a:p>
          <a:p>
            <a:endParaRPr lang="en-US" dirty="0"/>
          </a:p>
          <a:p>
            <a:r>
              <a:rPr lang="en-US" dirty="0"/>
              <a:t>Answer question on the back page (due next class)</a:t>
            </a:r>
          </a:p>
          <a:p>
            <a:endParaRPr lang="en-US" dirty="0"/>
          </a:p>
          <a:p>
            <a:r>
              <a:rPr lang="en-US" dirty="0"/>
              <a:t>You may work with a partner</a:t>
            </a:r>
          </a:p>
        </p:txBody>
      </p:sp>
    </p:spTree>
    <p:extLst>
      <p:ext uri="{BB962C8B-B14F-4D97-AF65-F5344CB8AC3E}">
        <p14:creationId xmlns:p14="http://schemas.microsoft.com/office/powerpoint/2010/main" val="2113460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Crimean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  <a:p>
            <a:endParaRPr lang="en-US" dirty="0"/>
          </a:p>
          <a:p>
            <a:r>
              <a:rPr lang="en-US" dirty="0"/>
              <a:t>Highlight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79" y="1325562"/>
            <a:ext cx="3126442" cy="201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305" y="3525184"/>
            <a:ext cx="4047496" cy="29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1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what the Meiji Restoration was.</a:t>
            </a:r>
          </a:p>
          <a:p>
            <a:endParaRPr lang="en-US" dirty="0"/>
          </a:p>
          <a:p>
            <a:r>
              <a:rPr lang="en-US" dirty="0"/>
              <a:t>Understand how it is an example of imperialism.</a:t>
            </a:r>
          </a:p>
          <a:p>
            <a:endParaRPr lang="en-US" dirty="0"/>
          </a:p>
          <a:p>
            <a:r>
              <a:rPr lang="en-US" dirty="0"/>
              <a:t>Understand the significance of the Crimean War.</a:t>
            </a:r>
          </a:p>
        </p:txBody>
      </p:sp>
    </p:spTree>
    <p:extLst>
      <p:ext uri="{BB962C8B-B14F-4D97-AF65-F5344CB8AC3E}">
        <p14:creationId xmlns:p14="http://schemas.microsoft.com/office/powerpoint/2010/main" val="3756852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what the Meiji Restoration was.</a:t>
            </a:r>
          </a:p>
          <a:p>
            <a:endParaRPr lang="en-US" dirty="0"/>
          </a:p>
          <a:p>
            <a:r>
              <a:rPr lang="en-US" dirty="0"/>
              <a:t>Understand how it is an example of imperialism.</a:t>
            </a:r>
          </a:p>
          <a:p>
            <a:endParaRPr lang="en-US" dirty="0"/>
          </a:p>
          <a:p>
            <a:r>
              <a:rPr lang="en-US" dirty="0"/>
              <a:t>Understand the significance of the Crimean War.</a:t>
            </a:r>
          </a:p>
        </p:txBody>
      </p:sp>
    </p:spTree>
    <p:extLst>
      <p:ext uri="{BB962C8B-B14F-4D97-AF65-F5344CB8AC3E}">
        <p14:creationId xmlns:p14="http://schemas.microsoft.com/office/powerpoint/2010/main" val="234967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2800"/>
          </a:xfrm>
        </p:spPr>
        <p:txBody>
          <a:bodyPr/>
          <a:lstStyle/>
          <a:p>
            <a:r>
              <a:rPr lang="en-US" dirty="0"/>
              <a:t>Pronunciation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7438"/>
            <a:ext cx="8229600" cy="1709551"/>
          </a:xfrm>
        </p:spPr>
        <p:txBody>
          <a:bodyPr/>
          <a:lstStyle/>
          <a:p>
            <a:r>
              <a:rPr lang="cs-CZ" dirty="0" err="1"/>
              <a:t>Meiji</a:t>
            </a:r>
            <a:r>
              <a:rPr lang="cs-CZ" dirty="0"/>
              <a:t>: </a:t>
            </a:r>
            <a:r>
              <a:rPr lang="cs-CZ" dirty="0" err="1"/>
              <a:t>Meh</a:t>
            </a:r>
            <a:r>
              <a:rPr lang="cs-CZ" dirty="0"/>
              <a:t> (</a:t>
            </a:r>
            <a:r>
              <a:rPr lang="cs-CZ" dirty="0" err="1"/>
              <a:t>Me</a:t>
            </a:r>
            <a:r>
              <a:rPr lang="cs-CZ" dirty="0"/>
              <a:t>)---</a:t>
            </a:r>
            <a:r>
              <a:rPr lang="cs-CZ" dirty="0" err="1"/>
              <a:t>Eee</a:t>
            </a:r>
            <a:r>
              <a:rPr lang="cs-CZ" dirty="0"/>
              <a:t>(i)-----(</a:t>
            </a:r>
            <a:r>
              <a:rPr lang="cs-CZ" dirty="0" err="1"/>
              <a:t>Chi</a:t>
            </a:r>
            <a:r>
              <a:rPr lang="cs-CZ" dirty="0"/>
              <a:t>) ji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Meij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6091" y="1417638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910" y="1824038"/>
            <a:ext cx="3435167" cy="48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135. Meiji Restoration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38" y="1344706"/>
            <a:ext cx="8452362" cy="4168588"/>
          </a:xfrm>
        </p:spPr>
        <p:txBody>
          <a:bodyPr/>
          <a:lstStyle/>
          <a:p>
            <a:r>
              <a:rPr lang="en-US" dirty="0"/>
              <a:t>Before the Meiji, what government (that we discussed in a previous unit) was in control of Japan?</a:t>
            </a:r>
          </a:p>
          <a:p>
            <a:r>
              <a:rPr lang="en-US" dirty="0"/>
              <a:t>Hint:</a:t>
            </a:r>
          </a:p>
          <a:p>
            <a:pPr lvl="1"/>
            <a:r>
              <a:rPr lang="en-US" dirty="0"/>
              <a:t>Wanted to ban firearms</a:t>
            </a:r>
          </a:p>
          <a:p>
            <a:pPr lvl="1"/>
            <a:r>
              <a:rPr lang="en-US" dirty="0"/>
              <a:t>Keep foreigners out!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001" y="2661517"/>
            <a:ext cx="4400107" cy="34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3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236"/>
            <a:ext cx="8229600" cy="2366682"/>
          </a:xfrm>
        </p:spPr>
        <p:txBody>
          <a:bodyPr/>
          <a:lstStyle/>
          <a:p>
            <a:r>
              <a:rPr lang="en-US" dirty="0"/>
              <a:t>America, like the British, believed in free trade even when a country didn’t want to trade.</a:t>
            </a:r>
          </a:p>
          <a:p>
            <a:r>
              <a:rPr lang="en-US" dirty="0"/>
              <a:t>In 1853, Japan didn’t want to trade with America.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853" y="3334871"/>
            <a:ext cx="4161485" cy="31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8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America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5152" cy="5017572"/>
          </a:xfrm>
        </p:spPr>
        <p:txBody>
          <a:bodyPr/>
          <a:lstStyle/>
          <a:p>
            <a:r>
              <a:rPr lang="en-US" dirty="0"/>
              <a:t>A. ask them nicely to reconsider their stance on trade.</a:t>
            </a:r>
          </a:p>
          <a:p>
            <a:r>
              <a:rPr lang="en-US" dirty="0"/>
              <a:t>B. be mean to them and criticize their country.</a:t>
            </a:r>
          </a:p>
          <a:p>
            <a:r>
              <a:rPr lang="en-US" dirty="0"/>
              <a:t>C. Forget about them and start trading more with China.</a:t>
            </a:r>
          </a:p>
          <a:p>
            <a:r>
              <a:rPr lang="en-US" dirty="0"/>
              <a:t>D. Show up at their door step with a squadron of warships threatening bombardment if they don’t start trading with America.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10"/>
            <a:ext cx="1476255" cy="1105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745" y="164410"/>
            <a:ext cx="1476255" cy="11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2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America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5152" cy="5017572"/>
          </a:xfrm>
        </p:spPr>
        <p:txBody>
          <a:bodyPr/>
          <a:lstStyle/>
          <a:p>
            <a:r>
              <a:rPr lang="en-US" dirty="0"/>
              <a:t>A. ask them nicely to reconsider their stance on trade.</a:t>
            </a:r>
          </a:p>
          <a:p>
            <a:r>
              <a:rPr lang="en-US" dirty="0"/>
              <a:t>B. be mean to them and talk bad about their country.</a:t>
            </a:r>
          </a:p>
          <a:p>
            <a:r>
              <a:rPr lang="en-US" dirty="0"/>
              <a:t>C. Forget about them and start trading more with China.</a:t>
            </a:r>
          </a:p>
          <a:p>
            <a:r>
              <a:rPr lang="en-US" dirty="0">
                <a:solidFill>
                  <a:srgbClr val="FF0000"/>
                </a:solidFill>
              </a:rPr>
              <a:t>D. Show up at their door step with a squadron of warships threatening bombardment if they don’t start trading with America.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10"/>
            <a:ext cx="1476255" cy="1105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745" y="274638"/>
            <a:ext cx="1476255" cy="11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0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Japan’s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gunpoint Tokugawa agreed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85" y="2429881"/>
            <a:ext cx="5409967" cy="38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36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648</Words>
  <Application>Microsoft Macintosh PowerPoint</Application>
  <PresentationFormat>On-screen Show (4:3)</PresentationFormat>
  <Paragraphs>129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Agenda</vt:lpstr>
      <vt:lpstr>RATE IT!</vt:lpstr>
      <vt:lpstr>Objectives</vt:lpstr>
      <vt:lpstr>Pronunciation</vt:lpstr>
      <vt:lpstr>135. Meiji Restoration</vt:lpstr>
      <vt:lpstr>Problem</vt:lpstr>
      <vt:lpstr>What should America do?</vt:lpstr>
      <vt:lpstr>What should America do?</vt:lpstr>
      <vt:lpstr>Japan’s Response</vt:lpstr>
      <vt:lpstr>Unhappy citizens…</vt:lpstr>
      <vt:lpstr>Meiji Restoration</vt:lpstr>
      <vt:lpstr>Japan joins Industrial Revolution</vt:lpstr>
      <vt:lpstr>PowerPoint Presentation</vt:lpstr>
      <vt:lpstr>Read Meiji Restoration</vt:lpstr>
      <vt:lpstr>Primary Source</vt:lpstr>
      <vt:lpstr>136. Crimean War</vt:lpstr>
      <vt:lpstr>Crimean War</vt:lpstr>
      <vt:lpstr>Crimean War</vt:lpstr>
      <vt:lpstr>Crimean War</vt:lpstr>
      <vt:lpstr>Winner?</vt:lpstr>
      <vt:lpstr>Response?</vt:lpstr>
      <vt:lpstr>Florence Nightingale</vt:lpstr>
      <vt:lpstr>Mary Seacole</vt:lpstr>
      <vt:lpstr>Charge of the Light Brigade</vt:lpstr>
      <vt:lpstr>Poem Reading</vt:lpstr>
      <vt:lpstr>Primary Source</vt:lpstr>
      <vt:lpstr>Read Crimean War</vt:lpstr>
      <vt:lpstr>Objectives</vt:lpstr>
    </vt:vector>
  </TitlesOfParts>
  <Company>NCSD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Joel Allen</dc:creator>
  <cp:lastModifiedBy>Mike Maxwell</cp:lastModifiedBy>
  <cp:revision>20</cp:revision>
  <dcterms:created xsi:type="dcterms:W3CDTF">2012-01-13T13:45:41Z</dcterms:created>
  <dcterms:modified xsi:type="dcterms:W3CDTF">2019-06-28T13:00:29Z</dcterms:modified>
</cp:coreProperties>
</file>