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65" r:id="rId2"/>
    <p:sldId id="290" r:id="rId3"/>
    <p:sldId id="270" r:id="rId4"/>
    <p:sldId id="257" r:id="rId5"/>
    <p:sldId id="258" r:id="rId6"/>
    <p:sldId id="260" r:id="rId7"/>
    <p:sldId id="261" r:id="rId8"/>
    <p:sldId id="272" r:id="rId9"/>
    <p:sldId id="287" r:id="rId10"/>
    <p:sldId id="273" r:id="rId11"/>
    <p:sldId id="282" r:id="rId12"/>
    <p:sldId id="283" r:id="rId13"/>
    <p:sldId id="284" r:id="rId14"/>
    <p:sldId id="286" r:id="rId15"/>
    <p:sldId id="288" r:id="rId16"/>
    <p:sldId id="289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4"/>
    <p:restoredTop sz="90971"/>
  </p:normalViewPr>
  <p:slideViewPr>
    <p:cSldViewPr>
      <p:cViewPr varScale="1">
        <p:scale>
          <a:sx n="91" d="100"/>
          <a:sy n="91" d="100"/>
        </p:scale>
        <p:origin x="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ABF4-B683-4EE7-8C7D-8A4EDEF3276B}" type="datetimeFigureOut">
              <a:rPr lang="en-US" smtClean="0"/>
              <a:pPr/>
              <a:t>6/28/19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7CCE8-A5E5-4195-BA81-E133E9147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CCE8-A5E5-4195-BA81-E133E91479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CCE8-A5E5-4195-BA81-E133E91479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CCE8-A5E5-4195-BA81-E133E91479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CCE8-A5E5-4195-BA81-E133E91479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CCE8-A5E5-4195-BA81-E133E91479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CCE8-A5E5-4195-BA81-E133E91479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CCE8-A5E5-4195-BA81-E133E91479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146C5E3B-B3ED-4D0F-BCB8-A9A2CAFA6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37BF3-AC04-4517-B382-445473AEE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77E00-2AF9-4820-B851-DAFB96B1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83B7F6-55FE-4174-9B32-880167810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CAF0F-E5AB-4CB3-8905-BEB4C65A6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FF905-AF3A-43F8-8D17-9EDFD1CD6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04A3C-4EC6-492D-8BA7-B78989F81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D8926-0F32-4794-AD10-E711E1E14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656A0-817B-4CE6-AE38-492E09250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0EEE1-1F7D-44E3-971E-B7316B26D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8BFC0-C9B6-49F5-9037-0AB299B6D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6C369-1F78-4AA6-B774-1C676CE3C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902CFFDB-7ABD-414C-991C-C970C3CC7E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Agenda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b="1"/>
              <a:t>Quiz</a:t>
            </a:r>
            <a:endParaRPr lang="en-US" b="1" dirty="0"/>
          </a:p>
          <a:p>
            <a:r>
              <a:rPr lang="en-US" b="1" dirty="0"/>
              <a:t>Imperialism</a:t>
            </a:r>
          </a:p>
          <a:p>
            <a:pPr lvl="1"/>
            <a:r>
              <a:rPr lang="en-US" b="1" dirty="0"/>
              <a:t>Notes</a:t>
            </a:r>
          </a:p>
          <a:p>
            <a:pPr lvl="1"/>
            <a:r>
              <a:rPr lang="en-US" b="1" dirty="0"/>
              <a:t>Read and highlight</a:t>
            </a:r>
          </a:p>
          <a:p>
            <a:r>
              <a:rPr lang="en-US" b="1" dirty="0"/>
              <a:t>India</a:t>
            </a:r>
          </a:p>
          <a:p>
            <a:pPr lvl="1"/>
            <a:r>
              <a:rPr lang="en-US" b="1" dirty="0"/>
              <a:t>Read</a:t>
            </a:r>
          </a:p>
          <a:p>
            <a:pPr lvl="1"/>
            <a:r>
              <a:rPr lang="en-US" b="1" dirty="0"/>
              <a:t>Videos</a:t>
            </a:r>
          </a:p>
          <a:p>
            <a:pPr marL="457200" lvl="1" indent="0">
              <a:buNone/>
            </a:pPr>
            <a:r>
              <a:rPr lang="en-US" b="1" dirty="0"/>
              <a:t>HW “Poem” A White Man’s Burden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British steadily took India over until it was their colony.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85186"/>
            <a:ext cx="3048000" cy="3391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16" y="3285184"/>
            <a:ext cx="3316738" cy="33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0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343400"/>
          </a:xfrm>
        </p:spPr>
        <p:txBody>
          <a:bodyPr/>
          <a:lstStyle/>
          <a:p>
            <a:r>
              <a:rPr lang="en-US" dirty="0"/>
              <a:t>Not only took India’s resources</a:t>
            </a:r>
          </a:p>
          <a:p>
            <a:r>
              <a:rPr lang="en-US" dirty="0"/>
              <a:t>Used many Indians as soldiers (</a:t>
            </a:r>
            <a:r>
              <a:rPr lang="en-US" dirty="0" err="1"/>
              <a:t>sepoys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Largest population of any</a:t>
            </a:r>
          </a:p>
          <a:p>
            <a:pPr marL="457200" lvl="1" indent="0">
              <a:buNone/>
            </a:pPr>
            <a:r>
              <a:rPr lang="en-US" dirty="0"/>
              <a:t>   British colony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124200"/>
            <a:ext cx="3429000" cy="34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0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uprising?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Beef fat used to seal rifle cartridges</a:t>
            </a:r>
          </a:p>
          <a:p>
            <a:r>
              <a:rPr lang="en-US" dirty="0"/>
              <a:t>Cows sacred to Hindus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76600"/>
            <a:ext cx="4953000" cy="324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say NO 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British quash uprising.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599"/>
            <a:ext cx="3276600" cy="37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2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267200"/>
          </a:xfrm>
        </p:spPr>
        <p:txBody>
          <a:bodyPr/>
          <a:lstStyle/>
          <a:p>
            <a:r>
              <a:rPr lang="en-US" dirty="0"/>
              <a:t>British government takes over India.</a:t>
            </a:r>
          </a:p>
          <a:p>
            <a:r>
              <a:rPr lang="en-US" dirty="0"/>
              <a:t>No longer under control of British East India Company.</a:t>
            </a:r>
          </a:p>
          <a:p>
            <a:endParaRPr lang="en-US" dirty="0"/>
          </a:p>
          <a:p>
            <a:r>
              <a:rPr lang="en-US" dirty="0"/>
              <a:t>Known as the British Raj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29049"/>
            <a:ext cx="3886200" cy="25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9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India, Canada, Australia and much of Africa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71032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India…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British set up postal service, telegraph, roads, railway</a:t>
            </a:r>
          </a:p>
          <a:p>
            <a:endParaRPr lang="en-US" dirty="0"/>
          </a:p>
          <a:p>
            <a:r>
              <a:rPr lang="en-US" dirty="0"/>
              <a:t>But hurt many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95600"/>
            <a:ext cx="506720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Source Analysis/Homework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1066800"/>
          </a:xfrm>
        </p:spPr>
        <p:txBody>
          <a:bodyPr/>
          <a:lstStyle/>
          <a:p>
            <a:r>
              <a:rPr lang="en-US" b="1" dirty="0"/>
              <a:t>The White Man's Burden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4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imperialism and how Social Darwinism contributed to it.</a:t>
            </a:r>
          </a:p>
          <a:p>
            <a:endParaRPr lang="en-US" dirty="0"/>
          </a:p>
          <a:p>
            <a:r>
              <a:rPr lang="en-US" dirty="0"/>
              <a:t>Explain how India became a British Colony.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Hungry like the wolf!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/>
          <a:p>
            <a:r>
              <a:rPr lang="en-US" sz="3600"/>
              <a:t>Europe’s increased demand for raw materials led to an increase in Colonization / Imperialism.</a:t>
            </a:r>
          </a:p>
        </p:txBody>
      </p:sp>
      <p:pic>
        <p:nvPicPr>
          <p:cNvPr id="19460" name="Picture 4" descr="http://www.kidport.com/REFLIB/Science/WhoEatsWhat/images/WolfDee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752600"/>
            <a:ext cx="3982720" cy="48768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Imperialism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1870-1914 is known as the age of Imperialism.</a:t>
            </a:r>
          </a:p>
          <a:p>
            <a:pPr>
              <a:lnSpc>
                <a:spcPct val="90000"/>
              </a:lnSpc>
            </a:pPr>
            <a:r>
              <a:rPr lang="en-US"/>
              <a:t>The control by one country of the political, economic, or cultural life of another country or region.</a:t>
            </a:r>
          </a:p>
        </p:txBody>
      </p:sp>
      <p:pic>
        <p:nvPicPr>
          <p:cNvPr id="7179" name="Picture 11" descr="http://www.fotosearch.com/comp/ARP/ARP109/bully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752600"/>
            <a:ext cx="3314700" cy="44196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WHY?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The Industrial Revolution increased Europe’s desire for raw materials.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European factories wanted raw materials from Africa, Asia, and Latin America.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European Powers saw their colonies as markets for their finished goods.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Unequal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495800"/>
          </a:xfrm>
        </p:spPr>
        <p:txBody>
          <a:bodyPr/>
          <a:lstStyle/>
          <a:p>
            <a:r>
              <a:rPr lang="en-US" dirty="0"/>
              <a:t>The Imperial or Colonial Power gets ALL the benefits.</a:t>
            </a:r>
          </a:p>
          <a:p>
            <a:r>
              <a:rPr lang="en-US" dirty="0"/>
              <a:t>The colony supplies most of the raw materials and gets little / no benefit.</a:t>
            </a:r>
          </a:p>
        </p:txBody>
      </p:sp>
      <p:pic>
        <p:nvPicPr>
          <p:cNvPr id="9226" name="Picture 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05000"/>
            <a:ext cx="3298825" cy="44958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latin typeface="Lucida Console" pitchFamily="49" charset="0"/>
              </a:rPr>
              <a:t>THINK?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IMPERIALISM alive and well today? If so how?</a:t>
            </a:r>
          </a:p>
          <a:p>
            <a:r>
              <a:rPr lang="en-US" dirty="0"/>
              <a:t>Is IMPERIALISM the “natural state” of the world? Why or why not?</a:t>
            </a:r>
          </a:p>
          <a:p>
            <a:r>
              <a:rPr lang="en-US" dirty="0"/>
              <a:t>Do you feel that the European Powers “owe” their former colonies for the IMPERIALIST era?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Read/Highlight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Imperialism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Stock Company</a:t>
            </a:r>
          </a:p>
          <a:p>
            <a:endParaRPr lang="en-US" dirty="0"/>
          </a:p>
          <a:p>
            <a:r>
              <a:rPr lang="en-US" dirty="0"/>
              <a:t>What was the most powerful one </a:t>
            </a:r>
          </a:p>
          <a:p>
            <a:pPr lvl="1"/>
            <a:r>
              <a:rPr lang="en-US" dirty="0"/>
              <a:t>Hint it was in India?</a:t>
            </a:r>
          </a:p>
          <a:p>
            <a:endParaRPr lang="en-US" dirty="0"/>
          </a:p>
          <a:p>
            <a:r>
              <a:rPr lang="en-US" dirty="0"/>
              <a:t>Mughal Empire?</a:t>
            </a:r>
          </a:p>
        </p:txBody>
      </p:sp>
    </p:spTree>
    <p:extLst>
      <p:ext uri="{BB962C8B-B14F-4D97-AF65-F5344CB8AC3E}">
        <p14:creationId xmlns:p14="http://schemas.microsoft.com/office/powerpoint/2010/main" val="873325995"/>
      </p:ext>
    </p:extLst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479</TotalTime>
  <Words>345</Words>
  <Application>Microsoft Macintosh PowerPoint</Application>
  <PresentationFormat>On-screen Show (4:3)</PresentationFormat>
  <Paragraphs>71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Lucida Console</vt:lpstr>
      <vt:lpstr>Times New Roman</vt:lpstr>
      <vt:lpstr>Ribbons</vt:lpstr>
      <vt:lpstr>Agenda</vt:lpstr>
      <vt:lpstr>Objectives</vt:lpstr>
      <vt:lpstr>Hungry like the wolf!</vt:lpstr>
      <vt:lpstr>Imperialism</vt:lpstr>
      <vt:lpstr>WHY?</vt:lpstr>
      <vt:lpstr>Unequal</vt:lpstr>
      <vt:lpstr>THINK?</vt:lpstr>
      <vt:lpstr>Read/Highlight</vt:lpstr>
      <vt:lpstr>Quick Review</vt:lpstr>
      <vt:lpstr>India</vt:lpstr>
      <vt:lpstr>British Imperialism</vt:lpstr>
      <vt:lpstr>Indian uprising?</vt:lpstr>
      <vt:lpstr>British say NO NO</vt:lpstr>
      <vt:lpstr>British Control</vt:lpstr>
      <vt:lpstr>British Imperialism</vt:lpstr>
      <vt:lpstr>In India…</vt:lpstr>
      <vt:lpstr>Primary Source Analysis/Homework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#18 Monday, October 17th</dc:title>
  <dc:creator>Steve H</dc:creator>
  <cp:lastModifiedBy>Mike Maxwell</cp:lastModifiedBy>
  <cp:revision>32</cp:revision>
  <dcterms:created xsi:type="dcterms:W3CDTF">2005-10-15T15:58:36Z</dcterms:created>
  <dcterms:modified xsi:type="dcterms:W3CDTF">2019-06-28T11:46:27Z</dcterms:modified>
</cp:coreProperties>
</file>