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74" r:id="rId3"/>
    <p:sldId id="260" r:id="rId4"/>
    <p:sldId id="261" r:id="rId5"/>
    <p:sldId id="263" r:id="rId6"/>
    <p:sldId id="264" r:id="rId7"/>
    <p:sldId id="275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4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97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0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77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4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37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5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8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98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4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6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59DFF-64DC-6445-9912-BA9316878504}" type="datetimeFigureOut">
              <a:rPr lang="en-US" smtClean="0"/>
              <a:t>12/4/12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D0E15-6B53-9341-AC4C-72F8D881F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7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Review</a:t>
            </a:r>
          </a:p>
          <a:p>
            <a:r>
              <a:rPr lang="en-US" dirty="0" smtClean="0"/>
              <a:t>Nationalism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Video</a:t>
            </a:r>
            <a:endParaRPr lang="en-US" dirty="0" smtClean="0"/>
          </a:p>
          <a:p>
            <a:r>
              <a:rPr lang="en-US" dirty="0" smtClean="0"/>
              <a:t>Social </a:t>
            </a:r>
            <a:r>
              <a:rPr lang="en-US" dirty="0" smtClean="0"/>
              <a:t>Darwinism</a:t>
            </a:r>
          </a:p>
          <a:p>
            <a:pPr lvl="1"/>
            <a:r>
              <a:rPr lang="en-US" dirty="0" smtClean="0"/>
              <a:t>Notes</a:t>
            </a:r>
          </a:p>
          <a:p>
            <a:pPr lvl="1"/>
            <a:r>
              <a:rPr lang="en-US" dirty="0" smtClean="0"/>
              <a:t>Read</a:t>
            </a:r>
          </a:p>
          <a:p>
            <a:pPr lvl="1"/>
            <a:r>
              <a:rPr lang="en-US" dirty="0" smtClean="0"/>
              <a:t>Video</a:t>
            </a:r>
          </a:p>
          <a:p>
            <a:endParaRPr lang="en-US" dirty="0"/>
          </a:p>
          <a:p>
            <a:r>
              <a:rPr lang="en-US" dirty="0" smtClean="0"/>
              <a:t>QUIZ NEXT CLASS!!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47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Story of Nationalism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1800s nationalism was positive</a:t>
            </a:r>
          </a:p>
          <a:p>
            <a:pPr lvl="1"/>
            <a:r>
              <a:rPr lang="en-US" dirty="0" smtClean="0"/>
              <a:t>Freedom from foreign power</a:t>
            </a:r>
          </a:p>
          <a:p>
            <a:r>
              <a:rPr lang="en-US" dirty="0" smtClean="0"/>
              <a:t>Latter half emerged a dark side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34" y="4089533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28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Evil Nationalism?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Glorified war</a:t>
            </a:r>
          </a:p>
          <a:p>
            <a:r>
              <a:rPr lang="en-US" dirty="0" smtClean="0"/>
              <a:t>Military conquest</a:t>
            </a:r>
          </a:p>
          <a:p>
            <a:endParaRPr lang="en-US" dirty="0"/>
          </a:p>
          <a:p>
            <a:r>
              <a:rPr lang="en-US" dirty="0" smtClean="0"/>
              <a:t>Supported by </a:t>
            </a:r>
            <a:r>
              <a:rPr lang="en-US" b="1" i="1" dirty="0" smtClean="0"/>
              <a:t>racism</a:t>
            </a:r>
          </a:p>
          <a:p>
            <a:pPr lvl="1"/>
            <a:r>
              <a:rPr lang="en-US" i="1" dirty="0" smtClean="0"/>
              <a:t>Belief that one’s own race or culture is superior to 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569" y="1417638"/>
            <a:ext cx="2032000" cy="214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97" y="4572000"/>
            <a:ext cx="3530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81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Charles Darwin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Theory of evolution based on “natural selection”</a:t>
            </a:r>
          </a:p>
          <a:p>
            <a:pPr lvl="1"/>
            <a:r>
              <a:rPr lang="en-US" dirty="0" smtClean="0"/>
              <a:t>Survival of the fittest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8073" y="3757784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58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=xOl0tHVV6Ck</a:t>
            </a:r>
          </a:p>
        </p:txBody>
      </p:sp>
    </p:spTree>
    <p:extLst>
      <p:ext uri="{BB962C8B-B14F-4D97-AF65-F5344CB8AC3E}">
        <p14:creationId xmlns:p14="http://schemas.microsoft.com/office/powerpoint/2010/main" val="1369767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thought this was history?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is…</a:t>
            </a:r>
          </a:p>
          <a:p>
            <a:endParaRPr lang="en-US" dirty="0"/>
          </a:p>
          <a:p>
            <a:r>
              <a:rPr lang="en-US" dirty="0" smtClean="0"/>
              <a:t>Some people took his ideas and used it to justify racist beliefs </a:t>
            </a:r>
          </a:p>
          <a:p>
            <a:pPr lvl="1"/>
            <a:r>
              <a:rPr lang="en-US" dirty="0" smtClean="0"/>
              <a:t>White races were intended by nature to dominate “lesser” races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5100" y="4610100"/>
            <a:ext cx="34417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044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fit with 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Rich industrialists believed they were superior</a:t>
            </a:r>
          </a:p>
          <a:p>
            <a:endParaRPr lang="en-US" dirty="0"/>
          </a:p>
          <a:p>
            <a:r>
              <a:rPr lang="en-US" dirty="0" smtClean="0"/>
              <a:t>Intended to rule inferior workers</a:t>
            </a:r>
          </a:p>
          <a:p>
            <a:pPr lvl="1"/>
            <a:r>
              <a:rPr lang="en-US" dirty="0" smtClean="0"/>
              <a:t>Natures way!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508" y="4137233"/>
            <a:ext cx="2603500" cy="177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947" y="384130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22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mSHZkXEQTqQ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8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Pride to Social Darwinism?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connection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11" y="2420706"/>
            <a:ext cx="35433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0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 (Exit Slip)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the term </a:t>
            </a:r>
            <a:r>
              <a:rPr lang="en-US" dirty="0" smtClean="0"/>
              <a:t>nationalism in your own words. (Use and example that makes sense to you.)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Explain </a:t>
            </a:r>
            <a:r>
              <a:rPr lang="en-US" dirty="0"/>
              <a:t>how extreme nationalism led to social Darwinism. </a:t>
            </a:r>
            <a:r>
              <a:rPr lang="en-US" dirty="0" smtClean="0"/>
              <a:t>Put it in your own words.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30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term nationalism.</a:t>
            </a:r>
          </a:p>
          <a:p>
            <a:endParaRPr lang="en-US" dirty="0"/>
          </a:p>
          <a:p>
            <a:r>
              <a:rPr lang="en-US" dirty="0" smtClean="0"/>
              <a:t>Understand how extreme nationalism led to social Darwinism.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0812" y="4165346"/>
            <a:ext cx="2946400" cy="2247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013200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93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129.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 deep devotion to one’s country that places it above all others.</a:t>
            </a:r>
          </a:p>
          <a:p>
            <a:endParaRPr lang="en-US" dirty="0"/>
          </a:p>
          <a:p>
            <a:r>
              <a:rPr lang="en-US" dirty="0" smtClean="0"/>
              <a:t>Stems from Enlightenment ideas</a:t>
            </a:r>
          </a:p>
          <a:p>
            <a:pPr lvl="1"/>
            <a:r>
              <a:rPr lang="en-US" dirty="0" smtClean="0"/>
              <a:t>People wanted freedom and wanted to belong to their own nation.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0" y="43942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3454"/>
            <a:ext cx="2154925" cy="21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0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Italy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Ruled by Austrians and Spanish.</a:t>
            </a:r>
          </a:p>
          <a:p>
            <a:endParaRPr lang="en-US" dirty="0"/>
          </a:p>
          <a:p>
            <a:r>
              <a:rPr lang="en-US" dirty="0" smtClean="0"/>
              <a:t>Fight for “freedom” from foreign rule.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91133"/>
            <a:ext cx="2832100" cy="287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00" y="4137233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1850, Germany was made up for 39 small countries.</a:t>
            </a:r>
          </a:p>
          <a:p>
            <a:r>
              <a:rPr lang="en-US" dirty="0" smtClean="0"/>
              <a:t>Prussian prime minister goes to war to unify Germany.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62" y="3835585"/>
            <a:ext cx="4609679" cy="27273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242" y="3285389"/>
            <a:ext cx="4075758" cy="327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66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Unified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1870, Prussian king crowned Kaiser	</a:t>
            </a:r>
          </a:p>
          <a:p>
            <a:pPr lvl="1"/>
            <a:r>
              <a:rPr lang="en-US" dirty="0" smtClean="0"/>
              <a:t>Emperor</a:t>
            </a:r>
          </a:p>
          <a:p>
            <a:r>
              <a:rPr lang="en-US" dirty="0" smtClean="0"/>
              <a:t>Prime Minister is the head of a country’s government</a:t>
            </a:r>
          </a:p>
          <a:p>
            <a:pPr lvl="1"/>
            <a:r>
              <a:rPr lang="en-US" dirty="0" smtClean="0"/>
              <a:t>American President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83" y="4203700"/>
            <a:ext cx="3060700" cy="2654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421" y="3390900"/>
            <a:ext cx="2349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2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Nationalism and School Pride?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make the connection?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06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Highlight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211" y="2420706"/>
            <a:ext cx="354330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4572000"/>
            <a:ext cx="3962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3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130 Social Darwinism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someone tell me who Charles Darwin is?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677" y="3281363"/>
            <a:ext cx="28448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30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1283</TotalTime>
  <Words>323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Agenda</vt:lpstr>
      <vt:lpstr>Objectives</vt:lpstr>
      <vt:lpstr>129. Nationalism</vt:lpstr>
      <vt:lpstr>Italy</vt:lpstr>
      <vt:lpstr>Germany</vt:lpstr>
      <vt:lpstr>Germany Unified</vt:lpstr>
      <vt:lpstr>Nationalism and School Pride? </vt:lpstr>
      <vt:lpstr>Read Nationalism</vt:lpstr>
      <vt:lpstr>130 Social Darwinism</vt:lpstr>
      <vt:lpstr>Story of Nationalism continued…</vt:lpstr>
      <vt:lpstr>Evil Nationalism?</vt:lpstr>
      <vt:lpstr>Charles Darwin</vt:lpstr>
      <vt:lpstr>Video</vt:lpstr>
      <vt:lpstr>I thought this was history?</vt:lpstr>
      <vt:lpstr>How does it fit with IR?</vt:lpstr>
      <vt:lpstr>Video</vt:lpstr>
      <vt:lpstr>School Pride to Social Darwinism?</vt:lpstr>
      <vt:lpstr>Read </vt:lpstr>
      <vt:lpstr>Assignment (Exit Slip)</vt:lpstr>
    </vt:vector>
  </TitlesOfParts>
  <Company>NCSD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Joel Allen</dc:creator>
  <cp:lastModifiedBy>Joel Allen</cp:lastModifiedBy>
  <cp:revision>13</cp:revision>
  <dcterms:created xsi:type="dcterms:W3CDTF">2011-12-13T12:00:48Z</dcterms:created>
  <dcterms:modified xsi:type="dcterms:W3CDTF">2012-12-04T21:00:47Z</dcterms:modified>
</cp:coreProperties>
</file>