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6" r:id="rId4"/>
    <p:sldId id="272" r:id="rId5"/>
    <p:sldId id="274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3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91EBB-622E-7649-9BF7-31961593F3ED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D251C-8AD9-1742-A575-B06EB41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Liverpool grows</a:t>
            </a:r>
            <a:r>
              <a:rPr lang="en-US" baseline="0" dirty="0" smtClean="0"/>
              <a:t> from 80,000 to 375,000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D251C-8AD9-1742-A575-B06EB4134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Quiz</a:t>
            </a:r>
          </a:p>
          <a:p>
            <a:r>
              <a:rPr lang="en-US" dirty="0" smtClean="0"/>
              <a:t>Review Industrial Revolution</a:t>
            </a:r>
          </a:p>
          <a:p>
            <a:pPr lvl="1"/>
            <a:r>
              <a:rPr lang="en-US" dirty="0" smtClean="0"/>
              <a:t>Crash Course</a:t>
            </a:r>
          </a:p>
          <a:p>
            <a:pPr lvl="1"/>
            <a:r>
              <a:rPr lang="en-US" dirty="0" smtClean="0"/>
              <a:t>Read, highlight</a:t>
            </a:r>
            <a:endParaRPr lang="en-US" dirty="0" smtClean="0"/>
          </a:p>
          <a:p>
            <a:r>
              <a:rPr lang="en-US" dirty="0" smtClean="0"/>
              <a:t>What is Socialism?</a:t>
            </a:r>
          </a:p>
          <a:p>
            <a:pPr lvl="1"/>
            <a:r>
              <a:rPr lang="en-US" dirty="0" smtClean="0"/>
              <a:t>Key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Discuss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8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they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packed in to run-down apartments called tenements.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3" y="3950172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60" y="2496022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sewage facilities</a:t>
            </a:r>
          </a:p>
          <a:p>
            <a:endParaRPr lang="en-US" dirty="0"/>
          </a:p>
          <a:p>
            <a:r>
              <a:rPr lang="en-US" dirty="0" smtClean="0"/>
              <a:t>Fifth everywhere!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2887663"/>
            <a:ext cx="22606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97" y="3939795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Killed one child out of every 5 by the age of four.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03" y="2442351"/>
            <a:ext cx="3327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7" y="3384550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6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few people wealthy (factory owners) but a majority poor (factory workers)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3804894"/>
            <a:ext cx="46609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500"/>
            <a:ext cx="41402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0"/>
            <a:ext cx="5546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7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conditions lead to attraction to socialism</a:t>
            </a:r>
          </a:p>
          <a:p>
            <a:endParaRPr lang="en-US" dirty="0"/>
          </a:p>
          <a:p>
            <a:r>
              <a:rPr lang="en-US" b="1" dirty="0" smtClean="0"/>
              <a:t>Socialism-</a:t>
            </a:r>
            <a:r>
              <a:rPr lang="en-US" dirty="0" smtClean="0"/>
              <a:t> economic philosophy that distributes wealth evenly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54303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3429000"/>
            <a:ext cx="2692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businesses would be owned by public not a few people. </a:t>
            </a:r>
          </a:p>
          <a:p>
            <a:endParaRPr lang="en-US" dirty="0"/>
          </a:p>
          <a:p>
            <a:r>
              <a:rPr lang="en-US" dirty="0" smtClean="0"/>
              <a:t>Basically the opposite of Adam Smith’s Capitalism.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have socialism in America?</a:t>
            </a:r>
          </a:p>
          <a:p>
            <a:endParaRPr lang="en-US" dirty="0"/>
          </a:p>
          <a:p>
            <a:r>
              <a:rPr lang="en-US" dirty="0" smtClean="0"/>
              <a:t>Why or why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63" y="3606800"/>
            <a:ext cx="2489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9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Japan </a:t>
            </a:r>
          </a:p>
          <a:p>
            <a:r>
              <a:rPr lang="en-US" dirty="0" smtClean="0"/>
              <a:t>Cuba</a:t>
            </a:r>
          </a:p>
          <a:p>
            <a:r>
              <a:rPr lang="en-US" dirty="0" smtClean="0"/>
              <a:t>Philippines</a:t>
            </a:r>
          </a:p>
          <a:p>
            <a:r>
              <a:rPr lang="en-US" dirty="0" smtClean="0"/>
              <a:t>Canada</a:t>
            </a:r>
          </a:p>
          <a:p>
            <a:r>
              <a:rPr lang="en-US" dirty="0" smtClean="0"/>
              <a:t> Australia</a:t>
            </a:r>
          </a:p>
          <a:p>
            <a:r>
              <a:rPr lang="en-US" dirty="0" smtClean="0"/>
              <a:t>New Zealand</a:t>
            </a:r>
          </a:p>
          <a:p>
            <a:r>
              <a:rPr lang="en-US" dirty="0" smtClean="0"/>
              <a:t>Puerto Rico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West Indies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me (515-351-1758) your answer to:</a:t>
            </a:r>
          </a:p>
          <a:p>
            <a:endParaRPr lang="en-US" dirty="0"/>
          </a:p>
          <a:p>
            <a:r>
              <a:rPr lang="en-US" dirty="0" smtClean="0"/>
              <a:t>How did the IR lead to socialism?</a:t>
            </a:r>
          </a:p>
          <a:p>
            <a:endParaRPr lang="en-US" dirty="0"/>
          </a:p>
          <a:p>
            <a:r>
              <a:rPr lang="en-US" dirty="0" smtClean="0"/>
              <a:t>What is socialism?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34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34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4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the industrial revolution led to socialism.</a:t>
            </a:r>
          </a:p>
          <a:p>
            <a:endParaRPr lang="en-US" dirty="0"/>
          </a:p>
          <a:p>
            <a:r>
              <a:rPr lang="en-US" dirty="0" smtClean="0"/>
              <a:t>Explain the economic philosophy of socialism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0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0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main ideas of the </a:t>
            </a:r>
            <a:r>
              <a:rPr lang="en-US" dirty="0"/>
              <a:t>I</a:t>
            </a:r>
            <a:r>
              <a:rPr lang="en-US" dirty="0" smtClean="0"/>
              <a:t>ndustrial Revolution?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0" y="3597906"/>
            <a:ext cx="3303760" cy="245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02" y="3597906"/>
            <a:ext cx="3671633" cy="2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Labor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62340" r="-62340"/>
          <a:stretch>
            <a:fillRect/>
          </a:stretch>
        </p:blipFill>
        <p:spPr>
          <a:xfrm>
            <a:off x="3126704" y="1248305"/>
            <a:ext cx="8229600" cy="45259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2997200"/>
            <a:ext cx="3731965" cy="3081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4" y="1109134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126 S</a:t>
            </a:r>
            <a:r>
              <a:rPr lang="en-US" dirty="0" smtClean="0"/>
              <a:t>ocialism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socialism?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6500"/>
            <a:ext cx="39116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began migrating to cities for work</a:t>
            </a:r>
          </a:p>
          <a:p>
            <a:endParaRPr lang="en-US" dirty="0"/>
          </a:p>
          <a:p>
            <a:r>
              <a:rPr lang="en-US" dirty="0" smtClean="0"/>
              <a:t>No room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61" y="3896507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15" y="2432516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4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2187</TotalTime>
  <Words>229</Words>
  <Application>Microsoft Macintosh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 Black </vt:lpstr>
      <vt:lpstr>Agenda</vt:lpstr>
      <vt:lpstr>Locations</vt:lpstr>
      <vt:lpstr>PowerPoint Presentation</vt:lpstr>
      <vt:lpstr>Objective</vt:lpstr>
      <vt:lpstr>Crash Course</vt:lpstr>
      <vt:lpstr>Industrial Revolution</vt:lpstr>
      <vt:lpstr>Child Labor </vt:lpstr>
      <vt:lpstr>126 Socialism?</vt:lpstr>
      <vt:lpstr>Socialism</vt:lpstr>
      <vt:lpstr>Where did they go?</vt:lpstr>
      <vt:lpstr>Dirty!</vt:lpstr>
      <vt:lpstr>Disease</vt:lpstr>
      <vt:lpstr>Capitalism</vt:lpstr>
      <vt:lpstr>Capitalism</vt:lpstr>
      <vt:lpstr>PowerPoint Presentation</vt:lpstr>
      <vt:lpstr>Socialism</vt:lpstr>
      <vt:lpstr>Socialism</vt:lpstr>
      <vt:lpstr>PowerPoint Presentation</vt:lpstr>
      <vt:lpstr>Read and Highlight</vt:lpstr>
      <vt:lpstr>Exit ticket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6</cp:revision>
  <dcterms:created xsi:type="dcterms:W3CDTF">2011-12-05T13:56:25Z</dcterms:created>
  <dcterms:modified xsi:type="dcterms:W3CDTF">2012-11-29T19:17:32Z</dcterms:modified>
</cp:coreProperties>
</file>