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208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57F0-209B-764F-831F-BE31BB29834E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A05E-9B10-2D44-84E8-9CB28599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Gunpowder Empires</a:t>
            </a:r>
          </a:p>
          <a:p>
            <a:r>
              <a:rPr lang="en-US" dirty="0" smtClean="0"/>
              <a:t>Song Lyric Project</a:t>
            </a:r>
          </a:p>
          <a:p>
            <a:endParaRPr lang="en-US" dirty="0"/>
          </a:p>
          <a:p>
            <a:r>
              <a:rPr lang="en-US" dirty="0" smtClean="0"/>
              <a:t>Quiz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2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gunpowder has affected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6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Gunpowder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invention of gunpowder, firearms played a major role in world’s history.</a:t>
            </a:r>
          </a:p>
          <a:p>
            <a:pPr lvl="1"/>
            <a:r>
              <a:rPr lang="en-US" dirty="0" smtClean="0"/>
              <a:t>Tokugawa</a:t>
            </a:r>
          </a:p>
          <a:p>
            <a:pPr lvl="1"/>
            <a:r>
              <a:rPr lang="en-US" dirty="0" smtClean="0"/>
              <a:t>Mughal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European Empires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1" y="2628718"/>
            <a:ext cx="2770909" cy="42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25" r="625"/>
          <a:stretch>
            <a:fillRect/>
          </a:stretch>
        </p:blipFill>
        <p:spPr>
          <a:xfrm>
            <a:off x="125246" y="274638"/>
            <a:ext cx="9123910" cy="6375544"/>
          </a:xfrm>
        </p:spPr>
      </p:pic>
    </p:spTree>
    <p:extLst>
      <p:ext uri="{BB962C8B-B14F-4D97-AF65-F5344CB8AC3E}">
        <p14:creationId xmlns:p14="http://schemas.microsoft.com/office/powerpoint/2010/main" val="395014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to put cannons on ocean going 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19201"/>
            <a:ext cx="3440545" cy="29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technologically advanced ships, Europe controlled areas in Asia and Africa</a:t>
            </a:r>
          </a:p>
          <a:p>
            <a:endParaRPr lang="en-US" dirty="0"/>
          </a:p>
          <a:p>
            <a:r>
              <a:rPr lang="en-US" dirty="0" smtClean="0"/>
              <a:t>Dominated world’s oceans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2364"/>
            <a:ext cx="5394926" cy="2955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26" y="4049813"/>
            <a:ext cx="3749074" cy="28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8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Empires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Kings in Europe had to adopt latest weapons technology to survive the endless conflicts.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the 1800s, Europe will take over the world!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806700"/>
            <a:ext cx="6604000" cy="123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33900"/>
            <a:ext cx="3505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3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01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Lyric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</a:p>
          <a:p>
            <a:endParaRPr lang="en-US" dirty="0"/>
          </a:p>
          <a:p>
            <a:r>
              <a:rPr lang="en-US" dirty="0" smtClean="0"/>
              <a:t>Research Topic</a:t>
            </a:r>
          </a:p>
          <a:p>
            <a:endParaRPr lang="en-US" dirty="0"/>
          </a:p>
          <a:p>
            <a:r>
              <a:rPr lang="en-US" dirty="0" smtClean="0"/>
              <a:t>Record Sources</a:t>
            </a:r>
          </a:p>
          <a:p>
            <a:endParaRPr lang="en-US" dirty="0"/>
          </a:p>
          <a:p>
            <a:r>
              <a:rPr lang="en-US" dirty="0" smtClean="0"/>
              <a:t>WRITE LYRICS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107</Words>
  <Application>Microsoft Macintosh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Agenda</vt:lpstr>
      <vt:lpstr>Objective</vt:lpstr>
      <vt:lpstr>Gunpowder Empires</vt:lpstr>
      <vt:lpstr>PowerPoint Presentation</vt:lpstr>
      <vt:lpstr>Portuguese</vt:lpstr>
      <vt:lpstr>European Empires</vt:lpstr>
      <vt:lpstr>European Empires continued…</vt:lpstr>
      <vt:lpstr>Read</vt:lpstr>
      <vt:lpstr>Song Lyric Project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Joel Allen</cp:lastModifiedBy>
  <cp:revision>8</cp:revision>
  <dcterms:created xsi:type="dcterms:W3CDTF">2012-11-05T23:08:12Z</dcterms:created>
  <dcterms:modified xsi:type="dcterms:W3CDTF">2012-11-08T01:32:23Z</dcterms:modified>
</cp:coreProperties>
</file>