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" d="100"/>
          <a:sy n="10" d="100"/>
        </p:scale>
        <p:origin x="-2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5868-C9BE-3C49-883F-862E984DE883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AF0-A794-7F4D-A687-DC98716E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5868-C9BE-3C49-883F-862E984DE883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AF0-A794-7F4D-A687-DC98716E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5868-C9BE-3C49-883F-862E984DE883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AF0-A794-7F4D-A687-DC98716E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3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5868-C9BE-3C49-883F-862E984DE883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AF0-A794-7F4D-A687-DC98716E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1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5868-C9BE-3C49-883F-862E984DE883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AF0-A794-7F4D-A687-DC98716E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8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5868-C9BE-3C49-883F-862E984DE883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AF0-A794-7F4D-A687-DC98716E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2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5868-C9BE-3C49-883F-862E984DE883}" type="datetimeFigureOut">
              <a:rPr lang="en-US" smtClean="0"/>
              <a:t>11/5/12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AF0-A794-7F4D-A687-DC98716E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5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5868-C9BE-3C49-883F-862E984DE883}" type="datetimeFigureOut">
              <a:rPr lang="en-US" smtClean="0"/>
              <a:t>11/5/12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AF0-A794-7F4D-A687-DC98716E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8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5868-C9BE-3C49-883F-862E984DE883}" type="datetimeFigureOut">
              <a:rPr lang="en-US" smtClean="0"/>
              <a:t>11/5/12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AF0-A794-7F4D-A687-DC98716E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0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5868-C9BE-3C49-883F-862E984DE883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AF0-A794-7F4D-A687-DC98716E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4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5868-C9BE-3C49-883F-862E984DE883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AF0-A794-7F4D-A687-DC98716E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9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5868-C9BE-3C49-883F-862E984DE883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AAF0-A794-7F4D-A687-DC98716E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8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Catherine </a:t>
            </a:r>
            <a:r>
              <a:rPr lang="en-US" dirty="0" smtClean="0"/>
              <a:t>the </a:t>
            </a:r>
            <a:r>
              <a:rPr lang="en-US" dirty="0" smtClean="0"/>
              <a:t>Great</a:t>
            </a:r>
          </a:p>
          <a:p>
            <a:pPr lvl="1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radio</a:t>
            </a:r>
            <a:endParaRPr lang="en-US" dirty="0" smtClean="0"/>
          </a:p>
          <a:p>
            <a:r>
              <a:rPr lang="en-US" dirty="0" smtClean="0"/>
              <a:t>Mughal </a:t>
            </a:r>
            <a:r>
              <a:rPr lang="en-US" dirty="0" smtClean="0"/>
              <a:t>Empire</a:t>
            </a:r>
          </a:p>
          <a:p>
            <a:pPr lvl="1"/>
            <a:r>
              <a:rPr lang="en-US" dirty="0" smtClean="0"/>
              <a:t>Notes </a:t>
            </a:r>
            <a:endParaRPr lang="en-US" dirty="0" smtClean="0"/>
          </a:p>
          <a:p>
            <a:r>
              <a:rPr lang="en-US" dirty="0" smtClean="0"/>
              <a:t>Lyrics?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9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3543300"/>
            <a:ext cx="2451100" cy="3314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Expanded Russia to Poland</a:t>
            </a:r>
          </a:p>
          <a:p>
            <a:r>
              <a:rPr lang="en-US" dirty="0" smtClean="0"/>
              <a:t>Took control of Crimean Peninsula </a:t>
            </a:r>
          </a:p>
          <a:p>
            <a:endParaRPr lang="en-US" dirty="0"/>
          </a:p>
          <a:p>
            <a:r>
              <a:rPr lang="en-US" dirty="0" smtClean="0"/>
              <a:t>Russia grew strong and could compete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4445000"/>
            <a:ext cx="20447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0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9099" r="-59099"/>
          <a:stretch>
            <a:fillRect/>
          </a:stretch>
        </p:blipFill>
        <p:spPr>
          <a:xfrm>
            <a:off x="2933700" y="1600200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45" y="2147357"/>
            <a:ext cx="29337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0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123. Mughal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 before the 1700s?</a:t>
            </a:r>
          </a:p>
          <a:p>
            <a:endParaRPr lang="en-US" dirty="0"/>
          </a:p>
          <a:p>
            <a:r>
              <a:rPr lang="en-US" dirty="0" smtClean="0"/>
              <a:t>Akbar practiced religious tolerance toward Hindus</a:t>
            </a:r>
          </a:p>
          <a:p>
            <a:endParaRPr lang="en-US" dirty="0"/>
          </a:p>
          <a:p>
            <a:r>
              <a:rPr lang="en-US" dirty="0" smtClean="0"/>
              <a:t>Trade &amp; Agriculture flourished </a:t>
            </a:r>
          </a:p>
          <a:p>
            <a:pPr lvl="1"/>
            <a:r>
              <a:rPr lang="en-US" dirty="0" smtClean="0"/>
              <a:t>Clothed Europe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803" y="5081000"/>
            <a:ext cx="2670354" cy="17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6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Mughal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 smtClean="0"/>
          </a:p>
          <a:p>
            <a:pPr lvl="1"/>
            <a:r>
              <a:rPr lang="en-US" dirty="0" smtClean="0"/>
              <a:t>Tomb built to honor wife that died during childbirth </a:t>
            </a:r>
          </a:p>
          <a:p>
            <a:pPr lvl="1"/>
            <a:r>
              <a:rPr lang="en-US" dirty="0" smtClean="0"/>
              <a:t>Most beautiful building in the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5100"/>
            <a:ext cx="2819400" cy="288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4314621"/>
            <a:ext cx="3492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4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Mughal in the 1700s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Took over most of Southern Asia</a:t>
            </a:r>
          </a:p>
          <a:p>
            <a:r>
              <a:rPr lang="en-US" dirty="0" smtClean="0"/>
              <a:t>War</a:t>
            </a:r>
          </a:p>
          <a:p>
            <a:endParaRPr lang="en-US" dirty="0"/>
          </a:p>
          <a:p>
            <a:r>
              <a:rPr lang="en-US" dirty="0" smtClean="0"/>
              <a:t>War weakened India into fragmented states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005" y="45847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4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Stock Companies?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East India Company defeated French and Dutch Trading Companies</a:t>
            </a:r>
          </a:p>
          <a:p>
            <a:endParaRPr lang="en-US" dirty="0"/>
          </a:p>
          <a:p>
            <a:r>
              <a:rPr lang="en-US" dirty="0" smtClean="0"/>
              <a:t>Then defeated Indian armies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8" y="3784490"/>
            <a:ext cx="3838065" cy="30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4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 was becoming a British Colony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60" y="3624263"/>
            <a:ext cx="3894909" cy="29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9099" r="-59099"/>
          <a:stretch>
            <a:fillRect/>
          </a:stretch>
        </p:blipFill>
        <p:spPr>
          <a:xfrm>
            <a:off x="2933700" y="1600200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45" y="2147357"/>
            <a:ext cx="29337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4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 to groups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Decide on what topic. </a:t>
            </a:r>
          </a:p>
          <a:p>
            <a:endParaRPr lang="en-US" dirty="0"/>
          </a:p>
          <a:p>
            <a:r>
              <a:rPr lang="en-US" dirty="0" smtClean="0"/>
              <a:t>Rubric next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0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Catherine’s significance on Russian history.</a:t>
            </a:r>
          </a:p>
          <a:p>
            <a:endParaRPr lang="en-US" dirty="0"/>
          </a:p>
          <a:p>
            <a:r>
              <a:rPr lang="en-US" dirty="0" smtClean="0"/>
              <a:t>Explain how the British could conquer the Mughal Empire.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1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122. Catherine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been happening in Russia since Peter the Great?</a:t>
            </a:r>
          </a:p>
          <a:p>
            <a:r>
              <a:rPr lang="en-US" dirty="0" smtClean="0"/>
              <a:t>Several weak emperors</a:t>
            </a:r>
          </a:p>
          <a:p>
            <a:pPr lvl="1"/>
            <a:r>
              <a:rPr lang="en-US" dirty="0" smtClean="0"/>
              <a:t>Peter III married German Princess Catherine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4017963"/>
            <a:ext cx="1485900" cy="210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017963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0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Catherine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 in line for the throne</a:t>
            </a:r>
          </a:p>
          <a:p>
            <a:endParaRPr lang="en-US" dirty="0"/>
          </a:p>
          <a:p>
            <a:r>
              <a:rPr lang="en-US" dirty="0" smtClean="0"/>
              <a:t>Catherine takes over instead (empress)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29000"/>
            <a:ext cx="2540000" cy="287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3493377"/>
            <a:ext cx="4216400" cy="28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0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westernization from Peter the Great</a:t>
            </a:r>
          </a:p>
          <a:p>
            <a:pPr lvl="1"/>
            <a:r>
              <a:rPr lang="en-US" dirty="0" smtClean="0"/>
              <a:t>Farming, manufacturing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4191000"/>
            <a:ext cx="36449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2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Friends with enlightenment philosophers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3484563"/>
            <a:ext cx="3073400" cy="26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429000"/>
            <a:ext cx="3302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Peasants unhappy</a:t>
            </a:r>
          </a:p>
          <a:p>
            <a:pPr lvl="1"/>
            <a:r>
              <a:rPr lang="en-US" dirty="0" smtClean="0"/>
              <a:t>War, plague, lack of food</a:t>
            </a:r>
          </a:p>
          <a:p>
            <a:endParaRPr lang="en-US" dirty="0"/>
          </a:p>
          <a:p>
            <a:r>
              <a:rPr lang="en-US" dirty="0" smtClean="0"/>
              <a:t>Peasant REVOLUTION!!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91000"/>
            <a:ext cx="33401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1910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1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Catherine’s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Abandons the enlightenment </a:t>
            </a:r>
          </a:p>
          <a:p>
            <a:r>
              <a:rPr lang="en-US" dirty="0" smtClean="0"/>
              <a:t>Puts down the revolution</a:t>
            </a:r>
          </a:p>
          <a:p>
            <a:r>
              <a:rPr lang="en-US" dirty="0" smtClean="0"/>
              <a:t>Rules with IRON FIST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560763"/>
            <a:ext cx="3175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3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every one liked Catherine</a:t>
            </a:r>
            <a:endParaRPr lang="en-US" dirty="0"/>
          </a:p>
        </p:txBody>
      </p:sp>
      <p:pic>
        <p:nvPicPr>
          <p:cNvPr id="4" name="Catherine the Great NPR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13054" y="2084082"/>
            <a:ext cx="2184706" cy="2184706"/>
          </a:xfrm>
        </p:spPr>
      </p:pic>
    </p:spTree>
    <p:extLst>
      <p:ext uri="{BB962C8B-B14F-4D97-AF65-F5344CB8AC3E}">
        <p14:creationId xmlns:p14="http://schemas.microsoft.com/office/powerpoint/2010/main" val="314685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230</Words>
  <Application>Microsoft Macintosh PowerPoint</Application>
  <PresentationFormat>On-screen Show (4:3)</PresentationFormat>
  <Paragraphs>66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Agenda</vt:lpstr>
      <vt:lpstr>Objectives</vt:lpstr>
      <vt:lpstr>122. Catherine the Great</vt:lpstr>
      <vt:lpstr>Catherine the Great</vt:lpstr>
      <vt:lpstr>PowerPoint Presentation</vt:lpstr>
      <vt:lpstr>Enlightenment?</vt:lpstr>
      <vt:lpstr>Trouble?</vt:lpstr>
      <vt:lpstr>Catherine’s Response</vt:lpstr>
      <vt:lpstr>Not every one liked Catherine</vt:lpstr>
      <vt:lpstr>Why Great?</vt:lpstr>
      <vt:lpstr>PowerPoint Presentation</vt:lpstr>
      <vt:lpstr>123. Mughal Empire</vt:lpstr>
      <vt:lpstr>Mughal Art</vt:lpstr>
      <vt:lpstr>Mughal in the 1700s</vt:lpstr>
      <vt:lpstr>Joint Stock Companies?</vt:lpstr>
      <vt:lpstr>PowerPoint Presentation</vt:lpstr>
      <vt:lpstr>PowerPoint Presentation</vt:lpstr>
      <vt:lpstr>Lyrics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Allen</dc:creator>
  <cp:lastModifiedBy>Joel Allen</cp:lastModifiedBy>
  <cp:revision>13</cp:revision>
  <dcterms:created xsi:type="dcterms:W3CDTF">2012-11-02T03:21:08Z</dcterms:created>
  <dcterms:modified xsi:type="dcterms:W3CDTF">2012-11-05T23:08:07Z</dcterms:modified>
</cp:coreProperties>
</file>