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70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3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4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5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E71CA-A171-5B4D-A996-B087864E1CFB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19D6-E665-854F-A90B-71834D39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-&gt; Concept Map</a:t>
            </a:r>
          </a:p>
          <a:p>
            <a:r>
              <a:rPr lang="en-US" dirty="0" smtClean="0"/>
              <a:t>Simon Bolivar</a:t>
            </a:r>
          </a:p>
          <a:p>
            <a:r>
              <a:rPr lang="en-US" dirty="0" smtClean="0"/>
              <a:t>British Parliament</a:t>
            </a:r>
          </a:p>
          <a:p>
            <a:r>
              <a:rPr lang="en-US" dirty="0" smtClean="0"/>
              <a:t>Quiz 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7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Highlight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099" r="-59099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385" y="996461"/>
            <a:ext cx="2326788" cy="149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08" y="5158153"/>
            <a:ext cx="2301052" cy="11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uns of the Famous from History Channel's Tales of the Gun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359767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121. British Parliament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other revolutions, English took centuries</a:t>
            </a:r>
          </a:p>
          <a:p>
            <a:endParaRPr lang="en-US" dirty="0"/>
          </a:p>
          <a:p>
            <a:r>
              <a:rPr lang="en-US" dirty="0" smtClean="0"/>
              <a:t>Began in 1215 with signing of Magna </a:t>
            </a:r>
            <a:r>
              <a:rPr lang="en-US" dirty="0" err="1" smtClean="0"/>
              <a:t>Carta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4128477"/>
            <a:ext cx="3632200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375236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8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Magna </a:t>
            </a:r>
            <a:r>
              <a:rPr lang="en-US" dirty="0" err="1" smtClean="0"/>
              <a:t>Carta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that established the king was not above the law</a:t>
            </a:r>
          </a:p>
          <a:p>
            <a:endParaRPr lang="en-US" dirty="0"/>
          </a:p>
          <a:p>
            <a:r>
              <a:rPr lang="en-US" dirty="0" smtClean="0"/>
              <a:t>Early step toward U.S. constitution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3422650"/>
            <a:ext cx="17272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0" y="4129454"/>
            <a:ext cx="35306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7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council becomes Parliament</a:t>
            </a:r>
          </a:p>
          <a:p>
            <a:pPr lvl="1"/>
            <a:r>
              <a:rPr lang="en-US" dirty="0" smtClean="0"/>
              <a:t>Law making body</a:t>
            </a:r>
          </a:p>
          <a:p>
            <a:r>
              <a:rPr lang="en-US" dirty="0" smtClean="0"/>
              <a:t>Removed kings that wouldn’t follow Enlightenment ideas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4305300"/>
            <a:ext cx="33909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4229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6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1700s nobility still ruled</a:t>
            </a:r>
          </a:p>
          <a:p>
            <a:endParaRPr lang="en-US" dirty="0"/>
          </a:p>
          <a:p>
            <a:r>
              <a:rPr lang="en-US" dirty="0" smtClean="0"/>
              <a:t>Few people could vote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3429000"/>
            <a:ext cx="2641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have royalty</a:t>
            </a:r>
          </a:p>
          <a:p>
            <a:endParaRPr lang="en-US" dirty="0"/>
          </a:p>
          <a:p>
            <a:r>
              <a:rPr lang="en-US" dirty="0" smtClean="0"/>
              <a:t>True power lies with Parliament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62" y="4457700"/>
            <a:ext cx="39497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49" y="3670749"/>
            <a:ext cx="4265735" cy="30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7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Highlight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099" r="-59099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385" y="996461"/>
            <a:ext cx="2326788" cy="149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08" y="5158153"/>
            <a:ext cx="2301052" cy="11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78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impact did Simon Bolivar have on Latin America?</a:t>
            </a:r>
          </a:p>
          <a:p>
            <a:endParaRPr lang="en-US" dirty="0"/>
          </a:p>
          <a:p>
            <a:r>
              <a:rPr lang="en-US" dirty="0" smtClean="0"/>
              <a:t>How was the British revolution different from the American and French Revolution?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impact Simon Bolivar had on Latin America</a:t>
            </a:r>
          </a:p>
          <a:p>
            <a:endParaRPr lang="en-US" dirty="0"/>
          </a:p>
          <a:p>
            <a:r>
              <a:rPr lang="en-US" dirty="0" smtClean="0"/>
              <a:t>Compare and Contrast the differences between the revolution in Britain with the American and French Revolutions.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84" y="4295207"/>
            <a:ext cx="2344615" cy="2334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0922"/>
            <a:ext cx="1825189" cy="18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120. Simon Bolivar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and French Revolution inspired revolutions in Latin America.</a:t>
            </a:r>
          </a:p>
          <a:p>
            <a:endParaRPr lang="en-US" dirty="0"/>
          </a:p>
          <a:p>
            <a:r>
              <a:rPr lang="en-US" dirty="0" smtClean="0"/>
              <a:t>Revolutions were led by creole Simon Bolivar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61" y="4003431"/>
            <a:ext cx="2209800" cy="26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538" y="3987360"/>
            <a:ext cx="2150208" cy="28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4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Bolivar studied in Europe</a:t>
            </a:r>
          </a:p>
          <a:p>
            <a:endParaRPr lang="en-US" dirty="0"/>
          </a:p>
          <a:p>
            <a:r>
              <a:rPr lang="en-US" dirty="0" smtClean="0"/>
              <a:t>Came home and raised an army to fight for independence against Spain.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69" y="4208584"/>
            <a:ext cx="3429000" cy="237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39" y="3390900"/>
            <a:ext cx="2349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preoccupied by Napoleonic Wars </a:t>
            </a:r>
          </a:p>
          <a:p>
            <a:r>
              <a:rPr lang="en-US" dirty="0" smtClean="0"/>
              <a:t>Bolivar able to win independence in Venezuela, Columbia, Ecuador, Bolivia, and Peru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93" y="4022970"/>
            <a:ext cx="3086100" cy="26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2297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5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bring South America together as one.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38463"/>
            <a:ext cx="2552700" cy="318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30" y="2938463"/>
            <a:ext cx="3012281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</a:p>
          <a:p>
            <a:endParaRPr lang="en-US" dirty="0"/>
          </a:p>
          <a:p>
            <a:r>
              <a:rPr lang="en-US" dirty="0" smtClean="0"/>
              <a:t>Bolivia named after him</a:t>
            </a:r>
          </a:p>
          <a:p>
            <a:endParaRPr lang="en-US" dirty="0"/>
          </a:p>
          <a:p>
            <a:r>
              <a:rPr lang="en-US" dirty="0" smtClean="0"/>
              <a:t>WWF name “The Liberator”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69" y="4584700"/>
            <a:ext cx="3568700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756508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same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America winning freedom from Spain (Mexico and others)</a:t>
            </a:r>
          </a:p>
          <a:p>
            <a:endParaRPr lang="en-US" dirty="0"/>
          </a:p>
          <a:p>
            <a:r>
              <a:rPr lang="en-US" dirty="0" smtClean="0"/>
              <a:t>Brazil wins freedom from Portugal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23" y="4222262"/>
            <a:ext cx="33401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323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just 20 years, the 300 year European domination comes to an END.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2" y="3662363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861" y="3890963"/>
            <a:ext cx="2235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6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267</Words>
  <Application>Microsoft Macintosh PowerPoint</Application>
  <PresentationFormat>On-screen Show (4:3)</PresentationFormat>
  <Paragraphs>59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Agenda</vt:lpstr>
      <vt:lpstr>Objectives</vt:lpstr>
      <vt:lpstr>120. Simon Bolivar</vt:lpstr>
      <vt:lpstr>Enlightenment?</vt:lpstr>
      <vt:lpstr>Independence?</vt:lpstr>
      <vt:lpstr>Failure?</vt:lpstr>
      <vt:lpstr>Impact</vt:lpstr>
      <vt:lpstr>At the same time…</vt:lpstr>
      <vt:lpstr>PowerPoint Presentation</vt:lpstr>
      <vt:lpstr>Read Highlight</vt:lpstr>
      <vt:lpstr>PowerPoint Presentation</vt:lpstr>
      <vt:lpstr>121. British Parliament</vt:lpstr>
      <vt:lpstr>Magna Carta</vt:lpstr>
      <vt:lpstr>Parliament?</vt:lpstr>
      <vt:lpstr>How different?</vt:lpstr>
      <vt:lpstr>Britain today?</vt:lpstr>
      <vt:lpstr>Read Highlight</vt:lpstr>
      <vt:lpstr>Exit Ticket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7</cp:revision>
  <dcterms:created xsi:type="dcterms:W3CDTF">2012-10-31T02:30:05Z</dcterms:created>
  <dcterms:modified xsi:type="dcterms:W3CDTF">2012-10-31T03:41:09Z</dcterms:modified>
</cp:coreProperties>
</file>