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6" r:id="rId12"/>
    <p:sldId id="273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9"/>
  </p:normalViewPr>
  <p:slideViewPr>
    <p:cSldViewPr snapToGrid="0" snapToObjects="1">
      <p:cViewPr varScale="1">
        <p:scale>
          <a:sx n="95" d="100"/>
          <a:sy n="95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back quiz/essay</a:t>
            </a:r>
          </a:p>
          <a:p>
            <a:pPr lvl="1"/>
            <a:r>
              <a:rPr lang="en-US" dirty="0"/>
              <a:t>Explain grade -&gt; how to do better</a:t>
            </a:r>
          </a:p>
          <a:p>
            <a:r>
              <a:rPr lang="en-US" dirty="0"/>
              <a:t>Correct Napoleon Assignment </a:t>
            </a:r>
          </a:p>
          <a:p>
            <a:r>
              <a:rPr lang="en-US" dirty="0"/>
              <a:t>Review -&gt; Concept Map</a:t>
            </a:r>
          </a:p>
          <a:p>
            <a:r>
              <a:rPr lang="en-US" dirty="0"/>
              <a:t>Napoleon’s Invasion of Russia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7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Disgrace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Napoleon exiled to Elba</a:t>
            </a:r>
          </a:p>
          <a:p>
            <a:endParaRPr lang="en-US" dirty="0"/>
          </a:p>
          <a:p>
            <a:r>
              <a:rPr lang="en-US" dirty="0"/>
              <a:t>Escapes and takes over for 100 days</a:t>
            </a:r>
          </a:p>
        </p:txBody>
      </p:sp>
    </p:spTree>
    <p:extLst>
      <p:ext uri="{BB962C8B-B14F-4D97-AF65-F5344CB8AC3E}">
        <p14:creationId xmlns:p14="http://schemas.microsoft.com/office/powerpoint/2010/main" val="263889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Defeat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Defeated at the Battle of Waterloo</a:t>
            </a:r>
          </a:p>
          <a:p>
            <a:endParaRPr lang="en-US" dirty="0"/>
          </a:p>
          <a:p>
            <a:r>
              <a:rPr lang="en-US" dirty="0"/>
              <a:t>Exiled again.</a:t>
            </a:r>
          </a:p>
          <a:p>
            <a:endParaRPr lang="en-US" dirty="0"/>
          </a:p>
          <a:p>
            <a:r>
              <a:rPr lang="en-US" dirty="0"/>
              <a:t>Dies in 1821</a:t>
            </a:r>
          </a:p>
        </p:txBody>
      </p:sp>
    </p:spTree>
    <p:extLst>
      <p:ext uri="{BB962C8B-B14F-4D97-AF65-F5344CB8AC3E}">
        <p14:creationId xmlns:p14="http://schemas.microsoft.com/office/powerpoint/2010/main" val="1474576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&amp; Highlight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>
          <a:xfrm>
            <a:off x="-1858367" y="2023572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367" y="2023572"/>
            <a:ext cx="3962400" cy="205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568" y="4080972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26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demise of </a:t>
            </a:r>
            <a:r>
              <a:rPr lang="en-US"/>
              <a:t>Napoleon Bonaparte.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4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demise of Napoleon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88" y="2513446"/>
            <a:ext cx="4875305" cy="371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9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119. Napoleon’s Invasion of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r>
              <a:rPr lang="en-US" dirty="0"/>
              <a:t>Napoleon was at the height of power in 1812</a:t>
            </a:r>
          </a:p>
          <a:p>
            <a:endParaRPr lang="en-US" dirty="0"/>
          </a:p>
          <a:p>
            <a:r>
              <a:rPr lang="en-US" dirty="0"/>
              <a:t>He attempts to invade Russia</a:t>
            </a:r>
          </a:p>
        </p:txBody>
      </p:sp>
    </p:spTree>
    <p:extLst>
      <p:ext uri="{BB962C8B-B14F-4D97-AF65-F5344CB8AC3E}">
        <p14:creationId xmlns:p14="http://schemas.microsoft.com/office/powerpoint/2010/main" val="306247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Army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600,000 men</a:t>
            </a:r>
          </a:p>
          <a:p>
            <a:r>
              <a:rPr lang="en-US" dirty="0"/>
              <a:t>Largest army ever assembled in Europe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32" y="3049028"/>
            <a:ext cx="7698068" cy="330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6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Forces?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chance of defeating Napoleon</a:t>
            </a:r>
          </a:p>
          <a:p>
            <a:r>
              <a:rPr lang="en-US" dirty="0"/>
              <a:t>Scorched earth policy- burn everything in his path.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971" y="2829859"/>
            <a:ext cx="4834057" cy="375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60337"/>
            <a:ext cx="8229600" cy="1143000"/>
          </a:xfrm>
        </p:spPr>
        <p:txBody>
          <a:bodyPr/>
          <a:lstStyle/>
          <a:p>
            <a:r>
              <a:rPr lang="en-US" dirty="0"/>
              <a:t>Napoleon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Gets to Moscow but it was empty and on fire</a:t>
            </a:r>
          </a:p>
          <a:p>
            <a:r>
              <a:rPr lang="en-US" dirty="0"/>
              <a:t>Winter coming? Time to retreat.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47" y="3031134"/>
            <a:ext cx="5019904" cy="27914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926" y="3802062"/>
            <a:ext cx="4194788" cy="279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7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Winter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Temperatures dropped to -30</a:t>
            </a:r>
          </a:p>
          <a:p>
            <a:r>
              <a:rPr lang="en-US" dirty="0"/>
              <a:t>Troops not prepared for winter</a:t>
            </a:r>
          </a:p>
          <a:p>
            <a:r>
              <a:rPr lang="en-US" dirty="0"/>
              <a:t>30,000 make it back to France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C77426-08F6-5C4A-A62C-C873AC04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30" y="3290107"/>
            <a:ext cx="4125811" cy="347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6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1700" b="1700"/>
          <a:stretch>
            <a:fillRect/>
          </a:stretch>
        </p:blipFill>
        <p:spPr>
          <a:xfrm>
            <a:off x="125246" y="1417638"/>
            <a:ext cx="9018754" cy="4959967"/>
          </a:xfrm>
        </p:spPr>
      </p:pic>
    </p:spTree>
    <p:extLst>
      <p:ext uri="{BB962C8B-B14F-4D97-AF65-F5344CB8AC3E}">
        <p14:creationId xmlns:p14="http://schemas.microsoft.com/office/powerpoint/2010/main" val="192147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N. Invasion of Russia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WORST disasters in military history.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809" y="2336519"/>
            <a:ext cx="4981826" cy="49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963084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2286</TotalTime>
  <Words>166</Words>
  <Application>Microsoft Macintosh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 Black </vt:lpstr>
      <vt:lpstr>Agenda</vt:lpstr>
      <vt:lpstr>Objectives</vt:lpstr>
      <vt:lpstr>119. Napoleon’s Invasion of Russia</vt:lpstr>
      <vt:lpstr>Grand Army</vt:lpstr>
      <vt:lpstr>Russian Forces?</vt:lpstr>
      <vt:lpstr>Napoleon</vt:lpstr>
      <vt:lpstr>Russian Winter</vt:lpstr>
      <vt:lpstr>PowerPoint Presentation</vt:lpstr>
      <vt:lpstr>N. Invasion of Russia</vt:lpstr>
      <vt:lpstr>Disgrace</vt:lpstr>
      <vt:lpstr>Final Defeat</vt:lpstr>
      <vt:lpstr>Read &amp; Highlight</vt:lpstr>
      <vt:lpstr>Exit Question</vt:lpstr>
    </vt:vector>
  </TitlesOfParts>
  <Company>NCSD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Joel Allen</dc:creator>
  <cp:lastModifiedBy>Mike Maxwell</cp:lastModifiedBy>
  <cp:revision>9</cp:revision>
  <dcterms:created xsi:type="dcterms:W3CDTF">2012-10-29T00:50:32Z</dcterms:created>
  <dcterms:modified xsi:type="dcterms:W3CDTF">2019-06-26T23:24:18Z</dcterms:modified>
</cp:coreProperties>
</file>