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0" r:id="rId4"/>
    <p:sldId id="262" r:id="rId5"/>
    <p:sldId id="271" r:id="rId6"/>
    <p:sldId id="272" r:id="rId7"/>
    <p:sldId id="273" r:id="rId8"/>
    <p:sldId id="274" r:id="rId9"/>
    <p:sldId id="26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1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0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0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6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8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C266-C868-1247-A840-C9C8B64ED22D}" type="datetimeFigureOut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BB5-F96D-F14D-8AA7-515FB391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French Revolution-Reign of Terror</a:t>
            </a:r>
          </a:p>
          <a:p>
            <a:pPr lvl="1"/>
            <a:r>
              <a:rPr lang="en-US" dirty="0"/>
              <a:t>Horrible Histories (Humorous French Revolution)</a:t>
            </a:r>
          </a:p>
          <a:p>
            <a:pPr lvl="1"/>
            <a:r>
              <a:rPr lang="en-US" dirty="0"/>
              <a:t>Lady Gaga? (French Revolution in Song)</a:t>
            </a:r>
          </a:p>
          <a:p>
            <a:r>
              <a:rPr lang="en-US" dirty="0"/>
              <a:t>Napoleon</a:t>
            </a:r>
          </a:p>
          <a:p>
            <a:r>
              <a:rPr lang="en-US" dirty="0"/>
              <a:t>Neoclassical Art and Classical Music</a:t>
            </a:r>
          </a:p>
          <a:p>
            <a:r>
              <a:rPr lang="en-US" dirty="0"/>
              <a:t>Assignment/In Class Activity</a:t>
            </a:r>
          </a:p>
          <a:p>
            <a:r>
              <a:rPr lang="en-US" dirty="0"/>
              <a:t>Quiz!!</a:t>
            </a:r>
          </a:p>
        </p:txBody>
      </p:sp>
    </p:spTree>
    <p:extLst>
      <p:ext uri="{BB962C8B-B14F-4D97-AF65-F5344CB8AC3E}">
        <p14:creationId xmlns:p14="http://schemas.microsoft.com/office/powerpoint/2010/main" val="145094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Highlight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858367" y="2023572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67" y="2023572"/>
            <a:ext cx="3962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568" y="408097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life be like without music?</a:t>
            </a:r>
          </a:p>
        </p:txBody>
      </p:sp>
    </p:spTree>
    <p:extLst>
      <p:ext uri="{BB962C8B-B14F-4D97-AF65-F5344CB8AC3E}">
        <p14:creationId xmlns:p14="http://schemas.microsoft.com/office/powerpoint/2010/main" val="126955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116. Neoclassical Art and Classical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Enlightenment got rid of “rich” art</a:t>
            </a:r>
          </a:p>
          <a:p>
            <a:r>
              <a:rPr lang="en-US" dirty="0"/>
              <a:t>Went back to classical Greek &amp; Roman art forms</a:t>
            </a:r>
          </a:p>
          <a:p>
            <a:r>
              <a:rPr lang="en-US" dirty="0"/>
              <a:t>Called it Neoclassical = new classical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70" y="3771900"/>
            <a:ext cx="3872697" cy="30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Neoclassical &amp; 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/>
          <a:p>
            <a:r>
              <a:rPr lang="en-US" dirty="0"/>
              <a:t>Built classical-style monuments</a:t>
            </a:r>
          </a:p>
          <a:p>
            <a:r>
              <a:rPr lang="en-US" dirty="0"/>
              <a:t>Spread neoclassicism to countries he conquered.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BC56F-67FB-AC48-A294-4C11B94365BA}"/>
              </a:ext>
            </a:extLst>
          </p:cNvPr>
          <p:cNvSpPr txBox="1"/>
          <p:nvPr/>
        </p:nvSpPr>
        <p:spPr>
          <a:xfrm>
            <a:off x="887506" y="4007224"/>
            <a:ext cx="244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de Triomphe</a:t>
            </a:r>
          </a:p>
          <a:p>
            <a:r>
              <a:rPr lang="en-US" sz="2400" dirty="0"/>
              <a:t>In Paris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D99F2-27BE-1444-9905-E7F72994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68" y="2850776"/>
            <a:ext cx="5788959" cy="38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influenced?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chose Neoclassical architecture for its new capital in Washington D.C.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30" y="2770094"/>
            <a:ext cx="5900539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for everyone?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Middle class began buying art</a:t>
            </a:r>
          </a:p>
          <a:p>
            <a:r>
              <a:rPr lang="en-US" dirty="0"/>
              <a:t>Artists learned their trade in SCHOOLS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35" y="2928296"/>
            <a:ext cx="4823012" cy="31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/>
              <a:t>Music changed as well.</a:t>
            </a:r>
          </a:p>
          <a:p>
            <a:r>
              <a:rPr lang="en-US" dirty="0"/>
              <a:t>Europe’s greatest age of music </a:t>
            </a:r>
          </a:p>
          <a:p>
            <a:r>
              <a:rPr lang="en-US" dirty="0"/>
              <a:t>centered in Vienna, Austria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3287582"/>
            <a:ext cx="4307453" cy="34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8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Haydn, Beethoven, and Mozart </a:t>
            </a:r>
          </a:p>
          <a:p>
            <a:r>
              <a:rPr lang="en-US" dirty="0"/>
              <a:t>50-year period, Europe’s greatest age of music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2971567"/>
            <a:ext cx="2363392" cy="2528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28" y="2971567"/>
            <a:ext cx="2540000" cy="304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35" y="2921000"/>
            <a:ext cx="2703438" cy="34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7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Highlight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858367" y="2023572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67" y="2023572"/>
            <a:ext cx="3962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568" y="408097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0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war justified?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Was the French Revolution justified?</a:t>
            </a:r>
          </a:p>
        </p:txBody>
      </p:sp>
    </p:spTree>
    <p:extLst>
      <p:ext uri="{BB962C8B-B14F-4D97-AF65-F5344CB8AC3E}">
        <p14:creationId xmlns:p14="http://schemas.microsoft.com/office/powerpoint/2010/main" val="63951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importance of Napoleon Bonaparte.</a:t>
            </a:r>
          </a:p>
          <a:p>
            <a:r>
              <a:rPr lang="en-US" dirty="0"/>
              <a:t>Explain the significance of neoclassical art and classical music.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07" y="3428999"/>
            <a:ext cx="4445422" cy="2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115. Napoleon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4717" indent="-457200">
              <a:defRPr/>
            </a:pPr>
            <a:r>
              <a:rPr lang="en-US" dirty="0"/>
              <a:t>France defeated foreign threats &amp; ended the Reign of Terror</a:t>
            </a:r>
          </a:p>
          <a:p>
            <a:pPr marL="644717" indent="-457200">
              <a:defRPr/>
            </a:pPr>
            <a:r>
              <a:rPr lang="en-US" dirty="0"/>
              <a:t>But government struggled to end wars &amp; maintain 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20" y="3429000"/>
            <a:ext cx="5134521" cy="30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0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Napoleon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1799 Napoleon Bonaparte takes control of France.</a:t>
            </a:r>
          </a:p>
          <a:p>
            <a:r>
              <a:rPr lang="en-US" dirty="0"/>
              <a:t>Successful military leader. </a:t>
            </a:r>
          </a:p>
          <a:p>
            <a:r>
              <a:rPr lang="en-US" dirty="0"/>
              <a:t>Very popular.</a:t>
            </a:r>
          </a:p>
          <a:p>
            <a:r>
              <a:rPr lang="en-US" dirty="0"/>
              <a:t>Begins conquest of Europe.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2465859"/>
            <a:ext cx="3509682" cy="41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Napoleon’s Military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/>
          <a:p>
            <a:r>
              <a:rPr lang="en-US" dirty="0"/>
              <a:t>Army was unique.</a:t>
            </a:r>
          </a:p>
          <a:p>
            <a:r>
              <a:rPr lang="en-US" dirty="0"/>
              <a:t>Chose officers based on </a:t>
            </a:r>
            <a:r>
              <a:rPr lang="en-US" u="sng" dirty="0"/>
              <a:t>ability</a:t>
            </a:r>
            <a:r>
              <a:rPr lang="en-US" dirty="0"/>
              <a:t> rather than nobility.</a:t>
            </a:r>
          </a:p>
          <a:p>
            <a:r>
              <a:rPr lang="en-US" dirty="0"/>
              <a:t>Army wanted to spread the revolution.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2" y="3490076"/>
            <a:ext cx="4572000" cy="33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1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Conquered Territories…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66"/>
            <a:ext cx="8229600" cy="4821798"/>
          </a:xfrm>
        </p:spPr>
        <p:txBody>
          <a:bodyPr/>
          <a:lstStyle/>
          <a:p>
            <a:r>
              <a:rPr lang="en-US" dirty="0"/>
              <a:t>He eliminated feudalism and serfdom.</a:t>
            </a:r>
          </a:p>
          <a:p>
            <a:r>
              <a:rPr lang="en-US" dirty="0"/>
              <a:t>Improved education.</a:t>
            </a:r>
          </a:p>
          <a:p>
            <a:r>
              <a:rPr lang="en-US" dirty="0"/>
              <a:t>Promoted arts and science.</a:t>
            </a:r>
          </a:p>
          <a:p>
            <a:r>
              <a:rPr lang="en-US" dirty="0"/>
              <a:t>Forced the conquered to fight for him.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7BEAD-EC16-7844-A521-869DB891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32" y="3715265"/>
            <a:ext cx="3867944" cy="31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Napoleonic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legal system that guaranteed freedom of religion and equal rights to all 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74" y="2713440"/>
            <a:ext cx="5156420" cy="40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9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Napoleon Quote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“Women are nothing but machines for producing children” 	</a:t>
            </a:r>
          </a:p>
          <a:p>
            <a:pPr>
              <a:defRPr/>
            </a:pPr>
            <a:r>
              <a:rPr lang="en-US" dirty="0"/>
              <a:t>What does this quote tell us about Napoleon’s view of women?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A7D4F-5E09-D44F-A1A8-17540C89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30" y="3268662"/>
            <a:ext cx="3414525" cy="34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311</Words>
  <Application>Microsoft Macintosh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Agenda</vt:lpstr>
      <vt:lpstr>THINK-PAIR-SHARE</vt:lpstr>
      <vt:lpstr>Objective</vt:lpstr>
      <vt:lpstr>115. Napoleon</vt:lpstr>
      <vt:lpstr>Napoleon</vt:lpstr>
      <vt:lpstr>Napoleon’s Military</vt:lpstr>
      <vt:lpstr>In Conquered Territories…</vt:lpstr>
      <vt:lpstr>Napoleonic Code</vt:lpstr>
      <vt:lpstr>Napoleon Quote</vt:lpstr>
      <vt:lpstr>Read Highlight</vt:lpstr>
      <vt:lpstr>Warm up</vt:lpstr>
      <vt:lpstr>116. Neoclassical Art and Classical Music</vt:lpstr>
      <vt:lpstr>Neoclassical &amp; Napoleon</vt:lpstr>
      <vt:lpstr>United States influenced?</vt:lpstr>
      <vt:lpstr>Art for everyone?</vt:lpstr>
      <vt:lpstr>Classical Music</vt:lpstr>
      <vt:lpstr>PowerPoint Presentation</vt:lpstr>
      <vt:lpstr>Read Highlight</vt:lpstr>
    </vt:vector>
  </TitlesOfParts>
  <Company>NCSD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Mike Maxwell</cp:lastModifiedBy>
  <cp:revision>25</cp:revision>
  <dcterms:created xsi:type="dcterms:W3CDTF">2011-10-20T04:57:45Z</dcterms:created>
  <dcterms:modified xsi:type="dcterms:W3CDTF">2019-06-29T13:25:42Z</dcterms:modified>
</cp:coreProperties>
</file>