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68" r:id="rId15"/>
    <p:sldId id="261" r:id="rId16"/>
    <p:sldId id="319" r:id="rId17"/>
    <p:sldId id="262" r:id="rId18"/>
    <p:sldId id="320" r:id="rId19"/>
    <p:sldId id="324" r:id="rId20"/>
    <p:sldId id="263" r:id="rId21"/>
    <p:sldId id="264" r:id="rId22"/>
    <p:sldId id="315" r:id="rId23"/>
    <p:sldId id="316" r:id="rId24"/>
    <p:sldId id="321" r:id="rId25"/>
    <p:sldId id="322" r:id="rId26"/>
    <p:sldId id="318" r:id="rId27"/>
    <p:sldId id="323" r:id="rId28"/>
    <p:sldId id="265" r:id="rId29"/>
    <p:sldId id="266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68" y="5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874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40194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0911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488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725943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0774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57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5438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82846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3548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96753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941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759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5159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2896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030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18374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37396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7209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498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51714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75665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2792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2656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1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736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416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36807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364474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8180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3376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65495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24420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06873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93728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08400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4562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2836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4296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2042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685819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06137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311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70373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56524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66153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78601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47572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43356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47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8263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096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16610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97949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7389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79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9357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40025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03759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435800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17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499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901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17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48586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00621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278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2228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523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968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56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1839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96035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001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2323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20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5712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16238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58247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5872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02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44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9110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691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1434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229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285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97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36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726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7250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86322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7403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361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98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089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1960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658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217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342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479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01999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83585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76733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296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936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317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241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49073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0849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4646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6531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917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76672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92593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13786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342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1717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8167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9952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26702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32909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693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474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50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3464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44465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468712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866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3130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619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2457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90322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2622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978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6507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593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35463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6137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3876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4045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6009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68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72867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278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92397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6299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344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585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53659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32810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7669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168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311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8zlk9TZ4bA&amp;safety_mode=true&amp;persist_safety_mode=1&amp;safe=activ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Essay</a:t>
            </a:r>
          </a:p>
          <a:p>
            <a:pPr eaLnBrk="1" hangingPunct="1">
              <a:defRPr/>
            </a:pPr>
            <a:r>
              <a:rPr lang="en-US" dirty="0" smtClean="0"/>
              <a:t>French Revolution</a:t>
            </a:r>
          </a:p>
          <a:p>
            <a:pPr eaLnBrk="1" hangingPunct="1">
              <a:defRPr/>
            </a:pPr>
            <a:r>
              <a:rPr lang="en-US" dirty="0" smtClean="0"/>
              <a:t>Reign of Terror</a:t>
            </a:r>
          </a:p>
          <a:p>
            <a:pPr eaLnBrk="1" hangingPunct="1">
              <a:defRPr/>
            </a:pPr>
            <a:r>
              <a:rPr lang="en-US" dirty="0" smtClean="0"/>
              <a:t>Discussion</a:t>
            </a:r>
          </a:p>
          <a:p>
            <a:pPr eaLnBrk="1" hangingPunct="1">
              <a:defRPr/>
            </a:pPr>
            <a:r>
              <a:rPr lang="en-US" dirty="0" smtClean="0"/>
              <a:t>HMWK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 mentality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how people are influenced by their peers to adopt certain behaviors, follow trends, and/or purchase </a:t>
            </a:r>
            <a:r>
              <a:rPr lang="en-US" dirty="0" smtClean="0"/>
              <a:t>items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5029200"/>
            <a:ext cx="9363281" cy="35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0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60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114. 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Nobles were fleeing to other countries</a:t>
            </a:r>
          </a:p>
          <a:p>
            <a:r>
              <a:rPr lang="en-US" dirty="0" smtClean="0"/>
              <a:t>Tried to get foreign kinds to stop the revolution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5638800"/>
            <a:ext cx="2540000" cy="318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00" y="4724400"/>
            <a:ext cx="2413000" cy="336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58674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05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Goes to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Prussia, Austria, Britain, Spain, and the Netherlands</a:t>
            </a:r>
          </a:p>
          <a:p>
            <a:endParaRPr lang="en-US" dirty="0"/>
          </a:p>
          <a:p>
            <a:r>
              <a:rPr lang="en-US" dirty="0" smtClean="0"/>
              <a:t>France drafts army (1,000,000)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7162800"/>
            <a:ext cx="256635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0" y="4658182"/>
            <a:ext cx="3591716" cy="41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1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Craziness!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wars happening RADICALS took over the revolution.</a:t>
            </a:r>
          </a:p>
          <a:p>
            <a:r>
              <a:rPr lang="en-US" dirty="0" smtClean="0"/>
              <a:t>Very harsh punishments</a:t>
            </a:r>
          </a:p>
          <a:p>
            <a:endParaRPr lang="en-US" dirty="0"/>
          </a:p>
          <a:p>
            <a:r>
              <a:rPr lang="en-US" dirty="0" smtClean="0"/>
              <a:t>King and Queen sent to the Guillotine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9906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36" y="6019800"/>
            <a:ext cx="23622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981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0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Reign of Terror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r>
              <a:rPr lang="en-US" sz="2400" dirty="0" smtClean="0"/>
              <a:t>Guillotine</a:t>
            </a:r>
          </a:p>
          <a:p>
            <a:pPr marL="889000" eaLnBrk="1" hangingPunct="1">
              <a:defRPr/>
            </a:pPr>
            <a:endParaRPr lang="en-US" sz="2400" dirty="0" smtClean="0"/>
          </a:p>
          <a:p>
            <a:pPr marL="889000" eaLnBrk="1" hangingPunct="1">
              <a:defRPr/>
            </a:pPr>
            <a:endParaRPr lang="en-US" sz="2400" dirty="0" smtClean="0"/>
          </a:p>
          <a:p>
            <a:pPr marL="889000" eaLnBrk="1" hangingPunct="1">
              <a:defRPr/>
            </a:pPr>
            <a:endParaRPr lang="en-US" sz="2400" dirty="0" smtClean="0"/>
          </a:p>
          <a:p>
            <a:pPr marL="889000" eaLnBrk="1" hangingPunct="1">
              <a:defRPr/>
            </a:pPr>
            <a:endParaRPr lang="en-US" sz="2400" dirty="0" smtClean="0"/>
          </a:p>
          <a:p>
            <a:pPr marL="889000" eaLnBrk="1" hangingPunct="1">
              <a:defRPr/>
            </a:pPr>
            <a:endParaRPr lang="en-US" sz="2400" dirty="0" smtClean="0"/>
          </a:p>
          <a:p>
            <a:pPr marL="889000" eaLnBrk="1" hangingPunct="1">
              <a:defRPr/>
            </a:pPr>
            <a:endParaRPr lang="en-US" sz="2400" dirty="0" smtClean="0"/>
          </a:p>
          <a:p>
            <a:pPr marL="889000" eaLnBrk="1" hangingPunct="1">
              <a:defRPr/>
            </a:pPr>
            <a:r>
              <a:rPr lang="en-US" sz="2400" dirty="0" smtClean="0"/>
              <a:t>25,000 people died by the guillotine in France</a:t>
            </a:r>
            <a:r>
              <a:rPr lang="ja-JP" altLang="en-US" sz="2400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ja-JP" altLang="en-US" sz="2400" dirty="0" smtClean="0">
                <a:latin typeface="Arial"/>
              </a:rPr>
              <a:t>“</a:t>
            </a:r>
            <a:r>
              <a:rPr lang="en-US" sz="2400" dirty="0" smtClean="0"/>
              <a:t>Reign of Terror</a:t>
            </a:r>
            <a:r>
              <a:rPr lang="ja-JP" altLang="en-US" sz="2400" dirty="0" smtClean="0">
                <a:latin typeface="Arial"/>
              </a:rPr>
              <a:t>”</a:t>
            </a:r>
            <a:endParaRPr lang="en-US" altLang="ja-JP" sz="2400" dirty="0" smtClean="0">
              <a:latin typeface="Arial"/>
            </a:endParaRPr>
          </a:p>
          <a:p>
            <a:pPr marL="889000" eaLnBrk="1" hangingPunct="1">
              <a:defRPr/>
            </a:pPr>
            <a:r>
              <a:rPr lang="en-US" sz="2400" dirty="0" smtClean="0">
                <a:latin typeface="Arial"/>
              </a:rPr>
              <a:t>50,000 total</a:t>
            </a:r>
            <a:endParaRPr lang="en-US" sz="2400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444750"/>
            <a:ext cx="577373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Guillotine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17500" indent="0" eaLnBrk="1" hangingPunct="1">
              <a:buFont typeface="Gill Sans" charset="0"/>
              <a:buNone/>
              <a:defRPr/>
            </a:pPr>
            <a:r>
              <a:rPr lang="en-US" dirty="0" smtClean="0"/>
              <a:t>Video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Third Estate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0464800" cy="6286500"/>
          </a:xfrm>
        </p:spPr>
        <p:txBody>
          <a:bodyPr/>
          <a:lstStyle/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endParaRPr lang="en-US" sz="1100" smtClean="0">
              <a:latin typeface="Trebuchet MS" charset="0"/>
              <a:sym typeface="Trebuchet MS" charset="0"/>
            </a:endParaRPr>
          </a:p>
          <a:p>
            <a:pPr marL="889000" eaLnBrk="1" hangingPunct="1">
              <a:defRPr/>
            </a:pPr>
            <a:r>
              <a:rPr lang="en-US" sz="2400" smtClean="0">
                <a:latin typeface="Trebuchet MS" charset="0"/>
                <a:cs typeface="Trebuchet MS" charset="0"/>
                <a:sym typeface="Trebuchet MS" charset="0"/>
              </a:rPr>
              <a:t>A figure representing the Third Estate breaks his chains and reaches for a weapon, as an aristocrat and a clergyman flee in fear. "It's about time I woke up," he says, "because the weight of my chains was giving me a bad nightmare."</a:t>
            </a:r>
            <a:endParaRPr lang="en-US" sz="2400" smtClean="0">
              <a:latin typeface="Trebuchet MS" charset="0"/>
              <a:sym typeface="Trebuchet MS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9337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113.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was in debt</a:t>
            </a:r>
          </a:p>
          <a:p>
            <a:r>
              <a:rPr lang="en-US" dirty="0" smtClean="0"/>
              <a:t>Estates General called to discuss raising taxes</a:t>
            </a:r>
          </a:p>
          <a:p>
            <a:r>
              <a:rPr lang="en-US" dirty="0" smtClean="0"/>
              <a:t>Third Estate upset they had NO say</a:t>
            </a:r>
          </a:p>
          <a:p>
            <a:endParaRPr lang="en-US" dirty="0"/>
          </a:p>
          <a:p>
            <a:endParaRPr lang="en-US" dirty="0" smtClean="0"/>
          </a:p>
          <a:p>
            <a:pPr marL="2667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6248400"/>
            <a:ext cx="28575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0" y="5562600"/>
            <a:ext cx="2451100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6400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2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National Assembly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33400"/>
            <a:ext cx="10464800" cy="8686800"/>
          </a:xfrm>
        </p:spPr>
        <p:txBody>
          <a:bodyPr/>
          <a:lstStyle/>
          <a:p>
            <a:pPr marL="889000" eaLnBrk="1" hangingPunct="1">
              <a:defRPr/>
            </a:pPr>
            <a:endParaRPr lang="en-US" dirty="0" smtClean="0"/>
          </a:p>
          <a:p>
            <a:pPr marL="889000" eaLnBrk="1" hangingPunct="1">
              <a:defRPr/>
            </a:pPr>
            <a:r>
              <a:rPr lang="en-US" sz="2400" dirty="0" smtClean="0"/>
              <a:t>Tennis court oath</a:t>
            </a:r>
          </a:p>
          <a:p>
            <a:pPr marL="889000" eaLnBrk="1" hangingPunct="1">
              <a:defRPr/>
            </a:pPr>
            <a:endParaRPr lang="en-US" dirty="0" smtClean="0"/>
          </a:p>
          <a:p>
            <a:pPr marL="889000" eaLnBrk="1" hangingPunct="1">
              <a:defRPr/>
            </a:pPr>
            <a:endParaRPr lang="en-US" dirty="0" smtClean="0"/>
          </a:p>
          <a:p>
            <a:pPr marL="889000" eaLnBrk="1" hangingPunct="1">
              <a:defRPr/>
            </a:pPr>
            <a:endParaRPr lang="en-US" dirty="0" smtClean="0"/>
          </a:p>
          <a:p>
            <a:pPr marL="889000" eaLnBrk="1" hangingPunct="1">
              <a:defRPr/>
            </a:pPr>
            <a:endParaRPr lang="en-US" dirty="0" smtClean="0"/>
          </a:p>
          <a:p>
            <a:pPr marL="889000" eaLnBrk="1" hangingPunct="1">
              <a:defRPr/>
            </a:pPr>
            <a:r>
              <a:rPr lang="en-US" sz="2400" dirty="0" smtClean="0"/>
              <a:t>"</a:t>
            </a:r>
            <a:r>
              <a:rPr lang="en-US" sz="2400" dirty="0" smtClean="0"/>
              <a:t>not to separate, and to reassembly wherever circumstances require, until the constitution of the kingdom is established</a:t>
            </a:r>
            <a:r>
              <a:rPr lang="en-US" sz="2400" dirty="0" smtClean="0"/>
              <a:t>.”</a:t>
            </a:r>
            <a:endParaRPr lang="en-US" sz="2400" dirty="0" smtClean="0"/>
          </a:p>
          <a:p>
            <a:pPr marL="889000" eaLnBrk="1" hangingPunct="1">
              <a:defRPr/>
            </a:pPr>
            <a:r>
              <a:rPr lang="en-US" sz="2400" dirty="0" smtClean="0"/>
              <a:t>Third Estate is New GOVERNMENT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124200"/>
            <a:ext cx="53800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1789 Middle class upset</a:t>
            </a:r>
          </a:p>
          <a:p>
            <a:r>
              <a:rPr lang="en-US" dirty="0" smtClean="0"/>
              <a:t>Poor were hungry after bad harvest and high taxes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04800"/>
            <a:ext cx="5486400" cy="3180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64008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7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sends in the troops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035" y="609600"/>
            <a:ext cx="386715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874461"/>
            <a:ext cx="5903965" cy="3879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0" y="5029199"/>
            <a:ext cx="2463800" cy="4670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5867400"/>
            <a:ext cx="4639936" cy="38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3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Bastille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r>
              <a:rPr lang="en-US" smtClean="0"/>
              <a:t>Storming of the Bastille</a:t>
            </a:r>
          </a:p>
          <a:p>
            <a:pPr marL="889000" eaLnBrk="1" hangingPunct="1">
              <a:defRPr/>
            </a:pPr>
            <a:endParaRPr lang="en-US" smtClean="0"/>
          </a:p>
          <a:p>
            <a:pPr marL="889000" eaLnBrk="1" hangingPunct="1">
              <a:defRPr/>
            </a:pPr>
            <a:endParaRPr lang="en-US" smtClean="0"/>
          </a:p>
          <a:p>
            <a:pPr marL="889000" eaLnBrk="1" hangingPunct="1">
              <a:defRPr/>
            </a:pPr>
            <a:endParaRPr lang="en-US" smtClean="0"/>
          </a:p>
          <a:p>
            <a:pPr marL="889000" eaLnBrk="1" hangingPunct="1">
              <a:defRPr/>
            </a:pPr>
            <a:endParaRPr lang="en-US" smtClean="0"/>
          </a:p>
          <a:p>
            <a:pPr marL="889000" eaLnBrk="1" hangingPunct="1">
              <a:defRPr/>
            </a:pPr>
            <a:r>
              <a:rPr lang="en-US" smtClean="0"/>
              <a:t>July 14th 1789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702050"/>
            <a:ext cx="50323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French Revolution Begins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r>
              <a:rPr lang="en-US" dirty="0" smtClean="0"/>
              <a:t>Abolished Feudalism Lords, vassals, and fiefs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6324600"/>
            <a:ext cx="3314700" cy="245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0" y="2438399"/>
            <a:ext cx="3225800" cy="2547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act differently when you are in a group. Why or why not?</a:t>
            </a:r>
          </a:p>
          <a:p>
            <a:pPr lvl="1"/>
            <a:r>
              <a:rPr lang="en-US" dirty="0" smtClean="0"/>
              <a:t>(Are you capable of doing things in a group you wouldn’t do alone? Examples…)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0" y="1828800"/>
            <a:ext cx="36957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" y="-304800"/>
            <a:ext cx="3457900" cy="29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4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41382</TotalTime>
  <Pages>0</Pages>
  <Words>303</Words>
  <Characters>0</Characters>
  <Application>Microsoft Macintosh PowerPoint</Application>
  <PresentationFormat>Custom</PresentationFormat>
  <Lines>0</Lines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Title &amp; Bullets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Agenda</vt:lpstr>
      <vt:lpstr>The Third Estate</vt:lpstr>
      <vt:lpstr>113. French Revolution</vt:lpstr>
      <vt:lpstr>National Assembly</vt:lpstr>
      <vt:lpstr>PowerPoint Presentation</vt:lpstr>
      <vt:lpstr>Response</vt:lpstr>
      <vt:lpstr>Bastille</vt:lpstr>
      <vt:lpstr>French Revolution Begins</vt:lpstr>
      <vt:lpstr>Warm up TPS</vt:lpstr>
      <vt:lpstr>Mob mentality</vt:lpstr>
      <vt:lpstr>Example Video</vt:lpstr>
      <vt:lpstr>114. Reign of Terror</vt:lpstr>
      <vt:lpstr>France Goes to war</vt:lpstr>
      <vt:lpstr>Craziness!</vt:lpstr>
      <vt:lpstr>Reign of Terror</vt:lpstr>
      <vt:lpstr>Guillotine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subject/>
  <dc:creator/>
  <cp:keywords/>
  <dc:description/>
  <cp:lastModifiedBy>Joel Allen</cp:lastModifiedBy>
  <cp:revision>53</cp:revision>
  <dcterms:modified xsi:type="dcterms:W3CDTF">2012-10-21T18:46:00Z</dcterms:modified>
</cp:coreProperties>
</file>