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58" r:id="rId4"/>
    <p:sldId id="271" r:id="rId5"/>
    <p:sldId id="259" r:id="rId6"/>
    <p:sldId id="260" r:id="rId7"/>
    <p:sldId id="262" r:id="rId8"/>
    <p:sldId id="261" r:id="rId9"/>
    <p:sldId id="268" r:id="rId10"/>
    <p:sldId id="263" r:id="rId11"/>
    <p:sldId id="269" r:id="rId12"/>
    <p:sldId id="264" r:id="rId13"/>
    <p:sldId id="265" r:id="rId14"/>
    <p:sldId id="270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A7380-220B-D94E-AD78-22D8EDB4DC09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3A72-1353-8B40-A336-69429812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didn’t do the map quiz just put it up their so they study!</a:t>
            </a:r>
            <a:r>
              <a:rPr lang="en-US" baseline="0" dirty="0" smtClean="0"/>
              <a:t> I did it next class!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3A72-1353-8B40-A336-69429812C4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0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4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9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1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2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723FA-BF76-364F-BEDC-1B084C377AA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5E06-F9FA-7240-827C-66F3B7FA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7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Map Quiz</a:t>
            </a:r>
          </a:p>
          <a:p>
            <a:r>
              <a:rPr lang="en-US" dirty="0" smtClean="0"/>
              <a:t>Collect HMWK</a:t>
            </a:r>
          </a:p>
          <a:p>
            <a:r>
              <a:rPr lang="en-US" dirty="0" smtClean="0"/>
              <a:t>Review: Read topics discussed last class</a:t>
            </a:r>
          </a:p>
          <a:p>
            <a:r>
              <a:rPr lang="en-US" dirty="0" smtClean="0"/>
              <a:t>American Revolution</a:t>
            </a:r>
          </a:p>
          <a:p>
            <a:pPr lvl="1"/>
            <a:r>
              <a:rPr lang="en-US" dirty="0" smtClean="0"/>
              <a:t>America the Story of us</a:t>
            </a:r>
          </a:p>
          <a:p>
            <a:r>
              <a:rPr lang="en-US" dirty="0" smtClean="0"/>
              <a:t>The Third Estate</a:t>
            </a:r>
          </a:p>
          <a:p>
            <a:pPr lvl="1"/>
            <a:r>
              <a:rPr lang="en-US" dirty="0" smtClean="0"/>
              <a:t>Notes</a:t>
            </a:r>
          </a:p>
          <a:p>
            <a:r>
              <a:rPr lang="en-US" dirty="0" smtClean="0"/>
              <a:t>HMWK DBQ: Causes of French Revolution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737" y="0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4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Hierarchy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Prior to French Revolution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3 classes called estates:</a:t>
            </a:r>
          </a:p>
          <a:p>
            <a:pPr lvl="1"/>
            <a:r>
              <a:rPr lang="en-US" dirty="0" smtClean="0"/>
              <a:t>First Estate: clergy</a:t>
            </a:r>
          </a:p>
          <a:p>
            <a:pPr lvl="1"/>
            <a:r>
              <a:rPr lang="en-US" dirty="0" smtClean="0"/>
              <a:t>Second Estate: nobility</a:t>
            </a:r>
          </a:p>
          <a:p>
            <a:pPr lvl="1"/>
            <a:r>
              <a:rPr lang="en-US" dirty="0" smtClean="0"/>
              <a:t>Third Estate: Everyone else/commoners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3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>
          <a:xfrm>
            <a:off x="457200" y="1600200"/>
            <a:ext cx="8434060" cy="4638408"/>
          </a:xfrm>
        </p:spPr>
      </p:pic>
    </p:spTree>
    <p:extLst>
      <p:ext uri="{BB962C8B-B14F-4D97-AF65-F5344CB8AC3E}">
        <p14:creationId xmlns:p14="http://schemas.microsoft.com/office/powerpoint/2010/main" val="187669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Clergy and nobles (1</a:t>
            </a:r>
            <a:r>
              <a:rPr lang="en-US" baseline="30000" dirty="0" smtClean="0"/>
              <a:t>st</a:t>
            </a:r>
            <a:r>
              <a:rPr lang="en-US" dirty="0" smtClean="0"/>
              <a:t>/2</a:t>
            </a:r>
            <a:r>
              <a:rPr lang="en-US" baseline="30000" dirty="0" smtClean="0"/>
              <a:t>nd</a:t>
            </a:r>
            <a:r>
              <a:rPr lang="en-US" dirty="0" smtClean="0"/>
              <a:t> Estate) made up 2% of the population</a:t>
            </a:r>
          </a:p>
          <a:p>
            <a:endParaRPr lang="en-US" dirty="0"/>
          </a:p>
          <a:p>
            <a:r>
              <a:rPr lang="en-US" dirty="0" smtClean="0"/>
              <a:t>Owned 33% of all land in France</a:t>
            </a:r>
          </a:p>
          <a:p>
            <a:endParaRPr lang="en-US" dirty="0"/>
          </a:p>
          <a:p>
            <a:r>
              <a:rPr lang="en-US" dirty="0" smtClean="0"/>
              <a:t>Paid little to no taxes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018" y="3989210"/>
            <a:ext cx="3829982" cy="28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up 98% of the population</a:t>
            </a:r>
          </a:p>
          <a:p>
            <a:endParaRPr lang="en-US" dirty="0"/>
          </a:p>
          <a:p>
            <a:r>
              <a:rPr lang="en-US" dirty="0" smtClean="0"/>
              <a:t>Included the middle class</a:t>
            </a:r>
          </a:p>
          <a:p>
            <a:endParaRPr lang="en-US" dirty="0"/>
          </a:p>
          <a:p>
            <a:r>
              <a:rPr lang="en-US" dirty="0" smtClean="0"/>
              <a:t>Paid nearly ALL the taxes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182" y="4136518"/>
            <a:ext cx="2721482" cy="27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Estate had not say in government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Many couldn’t afford food.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92" y="4146547"/>
            <a:ext cx="3499476" cy="32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HMWK- DBQ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to the French Revolution</a:t>
            </a:r>
          </a:p>
          <a:p>
            <a:endParaRPr lang="en-US" dirty="0"/>
          </a:p>
          <a:p>
            <a:r>
              <a:rPr lang="en-US" dirty="0" smtClean="0"/>
              <a:t>Intro to essay writing (get used to it!)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15" y="4319710"/>
            <a:ext cx="2538290" cy="25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7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importance of the American Revolution on the world’s history.</a:t>
            </a:r>
          </a:p>
          <a:p>
            <a:endParaRPr lang="en-US" dirty="0"/>
          </a:p>
          <a:p>
            <a:r>
              <a:rPr lang="en-US" dirty="0" smtClean="0"/>
              <a:t>Understand what the third estate was and why they </a:t>
            </a:r>
            <a:r>
              <a:rPr lang="en-US" smtClean="0"/>
              <a:t>weren’t happy.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2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orld_map_gif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4391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6160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India</a:t>
            </a:r>
          </a:p>
          <a:p>
            <a:r>
              <a:rPr lang="en-US" dirty="0" smtClean="0"/>
              <a:t>Egypt </a:t>
            </a:r>
          </a:p>
          <a:p>
            <a:r>
              <a:rPr lang="en-US" dirty="0" smtClean="0"/>
              <a:t>Crimean Peninsula</a:t>
            </a:r>
          </a:p>
          <a:p>
            <a:r>
              <a:rPr lang="en-US" dirty="0" smtClean="0"/>
              <a:t>Moscow</a:t>
            </a:r>
          </a:p>
          <a:p>
            <a:r>
              <a:rPr lang="en-US" dirty="0" smtClean="0"/>
              <a:t>Austria</a:t>
            </a:r>
          </a:p>
          <a:p>
            <a:r>
              <a:rPr lang="en-US" dirty="0" smtClean="0"/>
              <a:t>Brazil</a:t>
            </a:r>
          </a:p>
          <a:p>
            <a:r>
              <a:rPr lang="en-US" dirty="0" smtClean="0"/>
              <a:t>Mexico</a:t>
            </a:r>
          </a:p>
          <a:p>
            <a:r>
              <a:rPr lang="en-US" dirty="0" smtClean="0"/>
              <a:t>Belgium</a:t>
            </a:r>
          </a:p>
          <a:p>
            <a:r>
              <a:rPr lang="en-US" dirty="0" smtClean="0"/>
              <a:t>Great Britain</a:t>
            </a:r>
          </a:p>
          <a:p>
            <a:r>
              <a:rPr lang="en-US" dirty="0" smtClean="0"/>
              <a:t>Haiti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5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topics</a:t>
            </a:r>
          </a:p>
          <a:p>
            <a:endParaRPr lang="en-US" dirty="0"/>
          </a:p>
          <a:p>
            <a:r>
              <a:rPr lang="en-US" dirty="0" smtClean="0"/>
              <a:t>Discuss Homework.</a:t>
            </a:r>
          </a:p>
          <a:p>
            <a:endParaRPr lang="en-US" dirty="0"/>
          </a:p>
          <a:p>
            <a:r>
              <a:rPr lang="en-US" dirty="0" smtClean="0"/>
              <a:t>Listen to Adam Smith song.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987" y="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508000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 the Story of Us</a:t>
            </a:r>
          </a:p>
          <a:p>
            <a:endParaRPr lang="en-US" dirty="0"/>
          </a:p>
          <a:p>
            <a:r>
              <a:rPr lang="en-US" dirty="0" smtClean="0"/>
              <a:t>Complete viewing guide (in notebook)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323" y="3721100"/>
            <a:ext cx="2590800" cy="313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3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Underline.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2032000"/>
            <a:ext cx="2908300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40" y="4320657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5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Enlightenment started in France but hadn’t changed much.</a:t>
            </a:r>
          </a:p>
          <a:p>
            <a:endParaRPr lang="en-US" dirty="0"/>
          </a:p>
          <a:p>
            <a:r>
              <a:rPr lang="en-US" dirty="0" smtClean="0"/>
              <a:t>Under the </a:t>
            </a:r>
            <a:r>
              <a:rPr lang="en-US" dirty="0" err="1" smtClean="0"/>
              <a:t>Ancien</a:t>
            </a:r>
            <a:r>
              <a:rPr lang="en-US" dirty="0" smtClean="0"/>
              <a:t> </a:t>
            </a:r>
            <a:r>
              <a:rPr lang="en-US" dirty="0" err="1" smtClean="0"/>
              <a:t>Recime</a:t>
            </a:r>
            <a:r>
              <a:rPr lang="en-US" dirty="0" smtClean="0"/>
              <a:t> there were 3 classes in France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627" y="4115216"/>
            <a:ext cx="2306035" cy="2742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9600"/>
            <a:ext cx="33401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770" y="0"/>
            <a:ext cx="1945230" cy="1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6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733" r="-50733"/>
          <a:stretch>
            <a:fillRect/>
          </a:stretch>
        </p:blipFill>
        <p:spPr>
          <a:xfrm>
            <a:off x="0" y="1417638"/>
            <a:ext cx="8796005" cy="48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9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252</Words>
  <Application>Microsoft Macintosh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Agenda</vt:lpstr>
      <vt:lpstr>Objectives</vt:lpstr>
      <vt:lpstr>PowerPoint Presentation</vt:lpstr>
      <vt:lpstr>Locations</vt:lpstr>
      <vt:lpstr>Review</vt:lpstr>
      <vt:lpstr>American Revolution</vt:lpstr>
      <vt:lpstr>Read American Revolution</vt:lpstr>
      <vt:lpstr>Third Estate</vt:lpstr>
      <vt:lpstr>PowerPoint Presentation</vt:lpstr>
      <vt:lpstr>Social Hierarchy </vt:lpstr>
      <vt:lpstr>PowerPoint Presentation</vt:lpstr>
      <vt:lpstr>What’s the problem…</vt:lpstr>
      <vt:lpstr>Third Estate</vt:lpstr>
      <vt:lpstr>PowerPoint Presentation</vt:lpstr>
      <vt:lpstr>Biggest Problem</vt:lpstr>
      <vt:lpstr>HMWK- DBQ 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9</cp:revision>
  <dcterms:created xsi:type="dcterms:W3CDTF">2012-10-09T02:59:57Z</dcterms:created>
  <dcterms:modified xsi:type="dcterms:W3CDTF">2012-10-15T14:14:32Z</dcterms:modified>
</cp:coreProperties>
</file>