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67" r:id="rId18"/>
    <p:sldId id="268" r:id="rId19"/>
    <p:sldId id="275" r:id="rId20"/>
    <p:sldId id="27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</a:p>
          <a:p>
            <a:r>
              <a:rPr lang="en-US" dirty="0" smtClean="0"/>
              <a:t>Review (Timeline)</a:t>
            </a:r>
          </a:p>
          <a:p>
            <a:r>
              <a:rPr lang="en-US" dirty="0" smtClean="0"/>
              <a:t>Anticipatory Set</a:t>
            </a:r>
          </a:p>
          <a:p>
            <a:r>
              <a:rPr lang="en-US" dirty="0" smtClean="0"/>
              <a:t>Counter Reformation</a:t>
            </a:r>
          </a:p>
          <a:p>
            <a:pPr lvl="1"/>
            <a:r>
              <a:rPr lang="en-US" dirty="0" smtClean="0"/>
              <a:t>Notes </a:t>
            </a:r>
          </a:p>
          <a:p>
            <a:pPr lvl="1"/>
            <a:r>
              <a:rPr lang="en-US" dirty="0" smtClean="0"/>
              <a:t>Video</a:t>
            </a:r>
          </a:p>
          <a:p>
            <a:r>
              <a:rPr lang="en-US" dirty="0" smtClean="0"/>
              <a:t>Invitation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Files of the Inquisition Part 1</a:t>
            </a:r>
          </a:p>
          <a:p>
            <a:endParaRPr lang="en-US" dirty="0"/>
          </a:p>
          <a:p>
            <a:r>
              <a:rPr lang="en-US" dirty="0" smtClean="0"/>
              <a:t>Write down 2 things you are familiar with</a:t>
            </a:r>
          </a:p>
          <a:p>
            <a:endParaRPr lang="en-US" dirty="0"/>
          </a:p>
          <a:p>
            <a:r>
              <a:rPr lang="en-US" dirty="0" smtClean="0"/>
              <a:t>One new thing about the Catholic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 against heretics</a:t>
            </a:r>
          </a:p>
          <a:p>
            <a:endParaRPr lang="en-US" dirty="0"/>
          </a:p>
          <a:p>
            <a:r>
              <a:rPr lang="en-US" dirty="0" smtClean="0"/>
              <a:t>What actions from the pictures did the Catholic Church take?</a:t>
            </a:r>
          </a:p>
          <a:p>
            <a:endParaRPr lang="en-US" dirty="0"/>
          </a:p>
          <a:p>
            <a:r>
              <a:rPr lang="en-US" dirty="0" smtClean="0"/>
              <a:t>Make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6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321" r="-41321"/>
          <a:stretch>
            <a:fillRect/>
          </a:stretch>
        </p:blipFill>
        <p:spPr>
          <a:xfrm>
            <a:off x="-201244" y="1201732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100399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229" r="-17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539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195" r="-41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46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37" r="-17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81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460" r="-23460"/>
          <a:stretch>
            <a:fillRect/>
          </a:stretch>
        </p:blipFill>
        <p:spPr>
          <a:xfrm>
            <a:off x="-563642" y="572798"/>
            <a:ext cx="10097736" cy="5553366"/>
          </a:xfrm>
        </p:spPr>
      </p:pic>
    </p:spTree>
    <p:extLst>
      <p:ext uri="{BB962C8B-B14F-4D97-AF65-F5344CB8AC3E}">
        <p14:creationId xmlns:p14="http://schemas.microsoft.com/office/powerpoint/2010/main" val="123576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Catholic Church did make positive changes (along with the negative ones)</a:t>
            </a:r>
          </a:p>
          <a:p>
            <a:endParaRPr lang="en-US" dirty="0"/>
          </a:p>
          <a:p>
            <a:r>
              <a:rPr lang="en-US" dirty="0" smtClean="0"/>
              <a:t>Task: </a:t>
            </a:r>
            <a:r>
              <a:rPr lang="en-US" dirty="0"/>
              <a:t>Design an invitation to invite former Catholics back to the Church. Invitations should include what has been done to change what needed changing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Due at the end of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look in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Inquisition</a:t>
            </a:r>
          </a:p>
          <a:p>
            <a:r>
              <a:rPr lang="en-US" dirty="0" smtClean="0"/>
              <a:t>The reforming orders</a:t>
            </a:r>
          </a:p>
          <a:p>
            <a:r>
              <a:rPr lang="en-US" dirty="0" smtClean="0"/>
              <a:t>The Index</a:t>
            </a:r>
          </a:p>
          <a:p>
            <a:r>
              <a:rPr lang="en-US" dirty="0" smtClean="0"/>
              <a:t>The Council of Trent</a:t>
            </a:r>
          </a:p>
          <a:p>
            <a:endParaRPr lang="en-US" dirty="0"/>
          </a:p>
          <a:p>
            <a:r>
              <a:rPr lang="en-US" dirty="0" smtClean="0"/>
              <a:t>Big Idea: Counter Reformation or Catholic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8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185" r="-15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04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an understanding of the Catholic Churches response to the Protestant Reformation.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9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28" b="4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333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104 Counter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 see the scenario write what will happen next.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3429000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telephone rings…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7410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didn’t study for your World History test…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76841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alarm doesn’t go off…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015965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every action, there is a…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142" r="-28142"/>
          <a:stretch>
            <a:fillRect/>
          </a:stretch>
        </p:blipFill>
        <p:spPr>
          <a:xfrm>
            <a:off x="2349491" y="2332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0661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Luther’s actions against the Catholic Church illicit a reaction.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0400"/>
            <a:ext cx="22352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275093"/>
            <a:ext cx="24003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29" y="3011431"/>
            <a:ext cx="3525222" cy="30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Church losses…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land</a:t>
            </a:r>
          </a:p>
          <a:p>
            <a:r>
              <a:rPr lang="en-US" dirty="0" smtClean="0"/>
              <a:t>Loss of churches</a:t>
            </a:r>
          </a:p>
          <a:p>
            <a:r>
              <a:rPr lang="en-US" dirty="0" smtClean="0"/>
              <a:t>Loss of contributions and riches</a:t>
            </a:r>
          </a:p>
          <a:p>
            <a:r>
              <a:rPr lang="en-US" dirty="0" smtClean="0"/>
              <a:t>Loss of political influence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= NOT HAPPY CATHOLIC CHURCH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012" y="4203700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63766"/>
            <a:ext cx="1494234" cy="149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012" y="1417638"/>
            <a:ext cx="2324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2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2214</TotalTime>
  <Words>225</Words>
  <Application>Microsoft Macintosh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 Black </vt:lpstr>
      <vt:lpstr>Agenda</vt:lpstr>
      <vt:lpstr>Objective</vt:lpstr>
      <vt:lpstr>Anticipatory Set</vt:lpstr>
      <vt:lpstr>PowerPoint Presentation</vt:lpstr>
      <vt:lpstr>PowerPoint Presentation</vt:lpstr>
      <vt:lpstr>PowerPoint Presentation</vt:lpstr>
      <vt:lpstr>For every action, there is a…</vt:lpstr>
      <vt:lpstr>Martin Luther</vt:lpstr>
      <vt:lpstr>Catholic Church losses…</vt:lpstr>
      <vt:lpstr>Background Video</vt:lpstr>
      <vt:lpstr>Inquisition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Catholic Reforms</vt:lpstr>
      <vt:lpstr>What to look in to?</vt:lpstr>
      <vt:lpstr>PowerPoint Presentation</vt:lpstr>
      <vt:lpstr>PowerPoint Presentation</vt:lpstr>
      <vt:lpstr>Read 104 Counter Reformation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11</cp:revision>
  <dcterms:created xsi:type="dcterms:W3CDTF">2012-09-12T13:44:29Z</dcterms:created>
  <dcterms:modified xsi:type="dcterms:W3CDTF">2012-09-14T02:38:43Z</dcterms:modified>
</cp:coreProperties>
</file>