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58" r:id="rId4"/>
    <p:sldId id="262" r:id="rId5"/>
    <p:sldId id="264" r:id="rId6"/>
    <p:sldId id="260" r:id="rId7"/>
    <p:sldId id="259" r:id="rId8"/>
    <p:sldId id="272" r:id="rId9"/>
    <p:sldId id="273" r:id="rId10"/>
    <p:sldId id="270" r:id="rId11"/>
    <p:sldId id="271" r:id="rId12"/>
    <p:sldId id="274" r:id="rId13"/>
    <p:sldId id="27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3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2EC-8264-134D-8536-12C6750BC8D4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512-9218-064B-9C46-10C23BA0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1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2EC-8264-134D-8536-12C6750BC8D4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512-9218-064B-9C46-10C23BA0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7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2EC-8264-134D-8536-12C6750BC8D4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512-9218-064B-9C46-10C23BA0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2EC-8264-134D-8536-12C6750BC8D4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512-9218-064B-9C46-10C23BA0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0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2EC-8264-134D-8536-12C6750BC8D4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512-9218-064B-9C46-10C23BA0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6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2EC-8264-134D-8536-12C6750BC8D4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512-9218-064B-9C46-10C23BA0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2EC-8264-134D-8536-12C6750BC8D4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512-9218-064B-9C46-10C23BA0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8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2EC-8264-134D-8536-12C6750BC8D4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512-9218-064B-9C46-10C23BA0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8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2EC-8264-134D-8536-12C6750BC8D4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512-9218-064B-9C46-10C23BA0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8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2EC-8264-134D-8536-12C6750BC8D4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512-9218-064B-9C46-10C23BA0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2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2EC-8264-134D-8536-12C6750BC8D4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512-9218-064B-9C46-10C23BA0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1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32EC-8264-134D-8536-12C6750BC8D4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67512-9218-064B-9C46-10C23BA0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in HW</a:t>
            </a:r>
          </a:p>
          <a:p>
            <a:r>
              <a:rPr lang="en-US" dirty="0"/>
              <a:t>Content Quiz 1</a:t>
            </a:r>
          </a:p>
          <a:p>
            <a:r>
              <a:rPr lang="en-US" dirty="0"/>
              <a:t>Video African Slave Trade</a:t>
            </a:r>
          </a:p>
          <a:p>
            <a:r>
              <a:rPr lang="en-US" dirty="0"/>
              <a:t>Concept Map Review</a:t>
            </a:r>
          </a:p>
          <a:p>
            <a:r>
              <a:rPr lang="en-US" dirty="0"/>
              <a:t>New Spain</a:t>
            </a:r>
          </a:p>
          <a:p>
            <a:r>
              <a:rPr lang="en-US"/>
              <a:t>Qing Dynasty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3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China Under Ming (1368-1644)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Verdana" charset="0"/>
              </a:rPr>
              <a:t>China = dominated Asia </a:t>
            </a:r>
          </a:p>
          <a:p>
            <a:pPr lvl="1" eaLnBrk="1" hangingPunct="1"/>
            <a:r>
              <a:rPr lang="en-US" dirty="0">
                <a:latin typeface="Verdana" charset="0"/>
              </a:rPr>
              <a:t>Vassal states = paid tribute  </a:t>
            </a:r>
          </a:p>
          <a:p>
            <a:pPr eaLnBrk="1" hangingPunct="1"/>
            <a:r>
              <a:rPr lang="en-US" dirty="0">
                <a:latin typeface="Verdana" charset="0"/>
              </a:rPr>
              <a:t>Ming moved capital to Beijing in 1398</a:t>
            </a:r>
          </a:p>
          <a:p>
            <a:pPr lvl="1" eaLnBrk="1" hangingPunct="1"/>
            <a:r>
              <a:rPr lang="en-US" dirty="0">
                <a:latin typeface="Verdana" charset="0"/>
              </a:rPr>
              <a:t>Created the Forbidden City (1406-1420) </a:t>
            </a:r>
          </a:p>
          <a:p>
            <a:pPr lvl="1" eaLnBrk="1" hangingPunct="1"/>
            <a:r>
              <a:rPr lang="en-US" dirty="0">
                <a:latin typeface="Verdana" charset="0"/>
              </a:rPr>
              <a:t>Funded 7 exploratory voyages </a:t>
            </a:r>
          </a:p>
          <a:p>
            <a:pPr lvl="2" eaLnBrk="1" hangingPunct="1"/>
            <a:r>
              <a:rPr lang="en-US" dirty="0">
                <a:latin typeface="Verdana" charset="0"/>
              </a:rPr>
              <a:t>Impress the world &amp; gain more tribute </a:t>
            </a:r>
          </a:p>
        </p:txBody>
      </p:sp>
    </p:spTree>
    <p:extLst>
      <p:ext uri="{BB962C8B-B14F-4D97-AF65-F5344CB8AC3E}">
        <p14:creationId xmlns:p14="http://schemas.microsoft.com/office/powerpoint/2010/main" val="38200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</a:endParaRPr>
          </a:p>
        </p:txBody>
      </p:sp>
      <p:pic>
        <p:nvPicPr>
          <p:cNvPr id="24579" name="Picture 4" descr="Forbidden_Cit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5643563" cy="4530725"/>
          </a:xfrm>
          <a:noFill/>
        </p:spPr>
      </p:pic>
      <p:pic>
        <p:nvPicPr>
          <p:cNvPr id="24580" name="Picture 6" descr="forbidden-city-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41" y="3630706"/>
            <a:ext cx="4049059" cy="303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0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The Qing Dynasty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59306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Verdana" charset="0"/>
              </a:rPr>
              <a:t>1600: Ming rule declines</a:t>
            </a:r>
          </a:p>
          <a:p>
            <a:pPr eaLnBrk="1" hangingPunct="1"/>
            <a:endParaRPr lang="en-US" dirty="0">
              <a:latin typeface="Verdana" charset="0"/>
            </a:endParaRPr>
          </a:p>
          <a:p>
            <a:pPr eaLnBrk="1" hangingPunct="1"/>
            <a:r>
              <a:rPr lang="en-US" dirty="0">
                <a:latin typeface="Verdana" charset="0"/>
              </a:rPr>
              <a:t>1644: Manchus establish the Qing Dynasty </a:t>
            </a:r>
          </a:p>
        </p:txBody>
      </p:sp>
      <p:pic>
        <p:nvPicPr>
          <p:cNvPr id="4" name="Picture 5" descr="300px-Yongle-Emperor1">
            <a:extLst>
              <a:ext uri="{FF2B5EF4-FFF2-40B4-BE49-F238E27FC236}">
                <a16:creationId xmlns:a16="http://schemas.microsoft.com/office/drawing/2014/main" id="{8BA94A22-4281-9B4D-B014-52E797D45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17638"/>
            <a:ext cx="3429000" cy="459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16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Garamond" charset="0"/>
              </a:rPr>
              <a:t>Manchus Continue </a:t>
            </a:r>
            <a:br>
              <a:rPr lang="en-US" dirty="0">
                <a:latin typeface="Garamond" charset="0"/>
              </a:rPr>
            </a:br>
            <a:r>
              <a:rPr lang="en-US" dirty="0">
                <a:latin typeface="Garamond" charset="0"/>
              </a:rPr>
              <a:t>Isolation of China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012" y="1600200"/>
            <a:ext cx="7516906" cy="4530725"/>
          </a:xfrm>
        </p:spPr>
        <p:txBody>
          <a:bodyPr/>
          <a:lstStyle/>
          <a:p>
            <a:pPr eaLnBrk="1" hangingPunct="1"/>
            <a:endParaRPr lang="en-US" sz="2400" dirty="0">
              <a:latin typeface="Verdana" charset="0"/>
            </a:endParaRPr>
          </a:p>
          <a:p>
            <a:pPr eaLnBrk="1" hangingPunct="1"/>
            <a:endParaRPr lang="en-US" sz="2400" dirty="0">
              <a:latin typeface="Verdana" charset="0"/>
            </a:endParaRPr>
          </a:p>
          <a:p>
            <a:pPr eaLnBrk="1" hangingPunct="1"/>
            <a:r>
              <a:rPr lang="en-US" sz="2400" dirty="0">
                <a:latin typeface="Verdana" charset="0"/>
              </a:rPr>
              <a:t>Foreigners has to obey Chinese rules of trade </a:t>
            </a:r>
          </a:p>
          <a:p>
            <a:pPr lvl="1" eaLnBrk="1" hangingPunct="1"/>
            <a:r>
              <a:rPr lang="en-US" sz="2000" dirty="0">
                <a:latin typeface="Verdana" charset="0"/>
              </a:rPr>
              <a:t>Select ports, tribute, kowtow </a:t>
            </a:r>
          </a:p>
          <a:p>
            <a:pPr lvl="1" eaLnBrk="1" hangingPunct="1"/>
            <a:r>
              <a:rPr lang="en-US" sz="2000" dirty="0">
                <a:latin typeface="Verdana" charset="0"/>
              </a:rPr>
              <a:t>Dutch accepted the rules</a:t>
            </a:r>
          </a:p>
          <a:p>
            <a:pPr eaLnBrk="1" hangingPunct="1"/>
            <a:endParaRPr lang="en-US" sz="2400" dirty="0">
              <a:latin typeface="Verdana" charset="0"/>
            </a:endParaRPr>
          </a:p>
          <a:p>
            <a:pPr eaLnBrk="1" hangingPunct="1"/>
            <a:r>
              <a:rPr lang="en-US" sz="2400" dirty="0">
                <a:latin typeface="Verdana" charset="0"/>
              </a:rPr>
              <a:t>China remained isolated until mid-1800s</a:t>
            </a:r>
          </a:p>
        </p:txBody>
      </p:sp>
    </p:spTree>
    <p:extLst>
      <p:ext uri="{BB962C8B-B14F-4D97-AF65-F5344CB8AC3E}">
        <p14:creationId xmlns:p14="http://schemas.microsoft.com/office/powerpoint/2010/main" val="358316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Qing Dynasty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  <a:p>
            <a:r>
              <a:rPr lang="en-US" dirty="0"/>
              <a:t>Why Important?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165" y="3196945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166" y="1183341"/>
            <a:ext cx="3248133" cy="54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review of Slave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  <a:p>
            <a:endParaRPr lang="en-US" dirty="0"/>
          </a:p>
          <a:p>
            <a:r>
              <a:rPr lang="en-US" dirty="0"/>
              <a:t>Key Point Sentence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09495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Spain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918" r="49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136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conquistadors arrive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7763" b="7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141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2814881" y="720785"/>
            <a:ext cx="12830172" cy="70561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Hierarchy 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2953155" y="2631429"/>
            <a:ext cx="3269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Pure-bred</a:t>
            </a:r>
          </a:p>
          <a:p>
            <a:r>
              <a:rPr lang="en-US" sz="2400" dirty="0"/>
              <a:t>Spaniards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5692" y="3671972"/>
            <a:ext cx="269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Spanish born</a:t>
            </a:r>
          </a:p>
          <a:p>
            <a:pPr algn="ctr"/>
            <a:r>
              <a:rPr lang="en-US" sz="2400" dirty="0"/>
              <a:t>in America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8187" y="4676217"/>
            <a:ext cx="228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Mestizos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3155" y="5273369"/>
            <a:ext cx="210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Mulattos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1225" y="5951384"/>
            <a:ext cx="173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SLAVES</a:t>
            </a:r>
          </a:p>
        </p:txBody>
      </p:sp>
    </p:spTree>
    <p:extLst>
      <p:ext uri="{BB962C8B-B14F-4D97-AF65-F5344CB8AC3E}">
        <p14:creationId xmlns:p14="http://schemas.microsoft.com/office/powerpoint/2010/main" val="144761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the Chinese had “discovered” and settled in the United States rather than Europeans, how would your life today be different? (religiously, culturally)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Qing Dynasty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789" b="67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22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Voyages of Zheng He 	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307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latin typeface="Verdana" charset="0"/>
              </a:rPr>
              <a:t>Led all 7 voyages</a:t>
            </a:r>
          </a:p>
          <a:p>
            <a:pPr eaLnBrk="1" hangingPunct="1"/>
            <a:r>
              <a:rPr lang="en-US" dirty="0">
                <a:latin typeface="Verdana" charset="0"/>
              </a:rPr>
              <a:t>EVERYTHING WAS HUGE (distances &amp; ships)</a:t>
            </a:r>
          </a:p>
          <a:p>
            <a:pPr eaLnBrk="1" hangingPunct="1"/>
            <a:r>
              <a:rPr lang="en-US" dirty="0">
                <a:latin typeface="Verdana" charset="0"/>
              </a:rPr>
              <a:t>S.E. Asia to East </a:t>
            </a:r>
            <a:r>
              <a:rPr lang="en-US" dirty="0" err="1">
                <a:latin typeface="Verdana" charset="0"/>
              </a:rPr>
              <a:t>Afric</a:t>
            </a:r>
            <a:r>
              <a:rPr lang="en-US" dirty="0">
                <a:latin typeface="Verdana" charset="0"/>
              </a:rPr>
              <a:t> </a:t>
            </a:r>
          </a:p>
          <a:p>
            <a:pPr eaLnBrk="1" hangingPunct="1"/>
            <a:r>
              <a:rPr lang="ja-JP" altLang="en-US">
                <a:latin typeface="Verdana" charset="0"/>
              </a:rPr>
              <a:t>“</a:t>
            </a:r>
            <a:r>
              <a:rPr lang="en-US" dirty="0">
                <a:latin typeface="Verdana" charset="0"/>
              </a:rPr>
              <a:t>Floating City</a:t>
            </a:r>
            <a:r>
              <a:rPr lang="ja-JP" altLang="en-US">
                <a:latin typeface="Verdana" charset="0"/>
              </a:rPr>
              <a:t>”</a:t>
            </a:r>
            <a:r>
              <a:rPr lang="en-US" dirty="0">
                <a:latin typeface="Verdana" charset="0"/>
              </a:rPr>
              <a:t> sailing throughout Indian Ocean</a:t>
            </a:r>
          </a:p>
          <a:p>
            <a:pPr eaLnBrk="1" hangingPunct="1"/>
            <a:r>
              <a:rPr lang="en-US" dirty="0">
                <a:latin typeface="Verdana" charset="0"/>
              </a:rPr>
              <a:t>16 countries sent tribute to Ming </a:t>
            </a:r>
          </a:p>
          <a:p>
            <a:pPr eaLnBrk="1" hangingPunct="1"/>
            <a:r>
              <a:rPr lang="en-US" dirty="0">
                <a:latin typeface="Verdana" charset="0"/>
              </a:rPr>
              <a:t>Too much $$$$$!!!!! </a:t>
            </a:r>
          </a:p>
          <a:p>
            <a:pPr eaLnBrk="1" hangingPunct="1"/>
            <a:r>
              <a:rPr lang="en-US" dirty="0">
                <a:latin typeface="Verdana" charset="0"/>
              </a:rPr>
              <a:t>1433: Voyages ended </a:t>
            </a:r>
          </a:p>
        </p:txBody>
      </p:sp>
    </p:spTree>
    <p:extLst>
      <p:ext uri="{BB962C8B-B14F-4D97-AF65-F5344CB8AC3E}">
        <p14:creationId xmlns:p14="http://schemas.microsoft.com/office/powerpoint/2010/main" val="229497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ZhengHe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53491"/>
            <a:ext cx="76962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mapZhengHe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165847"/>
            <a:ext cx="4632840" cy="32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40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209</Words>
  <Application>Microsoft Macintosh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Verdana</vt:lpstr>
      <vt:lpstr>Office Theme</vt:lpstr>
      <vt:lpstr>Agenda</vt:lpstr>
      <vt:lpstr>Video review of Slave Trade</vt:lpstr>
      <vt:lpstr>New Spain</vt:lpstr>
      <vt:lpstr>Spanish conquistadors arrive</vt:lpstr>
      <vt:lpstr>Social Hierarchy </vt:lpstr>
      <vt:lpstr>Think-Pair-Share</vt:lpstr>
      <vt:lpstr>Qing Dynasty</vt:lpstr>
      <vt:lpstr>Voyages of Zheng He  </vt:lpstr>
      <vt:lpstr>PowerPoint Presentation</vt:lpstr>
      <vt:lpstr>China Under Ming (1368-1644)</vt:lpstr>
      <vt:lpstr>PowerPoint Presentation</vt:lpstr>
      <vt:lpstr>The Qing Dynasty </vt:lpstr>
      <vt:lpstr>Manchus Continue  Isolation of China</vt:lpstr>
      <vt:lpstr>Qing Dynasty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Mike Maxwell</cp:lastModifiedBy>
  <cp:revision>20</cp:revision>
  <dcterms:created xsi:type="dcterms:W3CDTF">2011-08-26T13:01:00Z</dcterms:created>
  <dcterms:modified xsi:type="dcterms:W3CDTF">2019-06-28T23:49:16Z</dcterms:modified>
</cp:coreProperties>
</file>