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71" r:id="rId3"/>
    <p:sldId id="260" r:id="rId4"/>
    <p:sldId id="261" r:id="rId5"/>
    <p:sldId id="262" r:id="rId6"/>
    <p:sldId id="264" r:id="rId7"/>
    <p:sldId id="263" r:id="rId8"/>
    <p:sldId id="267" r:id="rId9"/>
    <p:sldId id="269" r:id="rId10"/>
    <p:sldId id="272" r:id="rId11"/>
    <p:sldId id="27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19"/>
  </p:normalViewPr>
  <p:slideViewPr>
    <p:cSldViewPr snapToGrid="0" snapToObjects="1">
      <p:cViewPr varScale="1">
        <p:scale>
          <a:sx n="95" d="100"/>
          <a:sy n="95" d="100"/>
        </p:scale>
        <p:origin x="37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3726-B695-784F-B235-84BA59FD32E5}" type="datetimeFigureOut">
              <a:rPr lang="en-US" smtClean="0"/>
              <a:t>6/26/19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3557-4BE4-0840-886D-F328730F2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36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3726-B695-784F-B235-84BA59FD32E5}" type="datetimeFigureOut">
              <a:rPr lang="en-US" smtClean="0"/>
              <a:t>6/26/19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3557-4BE4-0840-886D-F328730F2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297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3726-B695-784F-B235-84BA59FD32E5}" type="datetimeFigureOut">
              <a:rPr lang="en-US" smtClean="0"/>
              <a:t>6/26/19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3557-4BE4-0840-886D-F328730F2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54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3726-B695-784F-B235-84BA59FD32E5}" type="datetimeFigureOut">
              <a:rPr lang="en-US" smtClean="0"/>
              <a:t>6/26/19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3557-4BE4-0840-886D-F328730F2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394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3726-B695-784F-B235-84BA59FD32E5}" type="datetimeFigureOut">
              <a:rPr lang="en-US" smtClean="0"/>
              <a:t>6/26/19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3557-4BE4-0840-886D-F328730F2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061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3726-B695-784F-B235-84BA59FD32E5}" type="datetimeFigureOut">
              <a:rPr lang="en-US" smtClean="0"/>
              <a:t>6/26/19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3557-4BE4-0840-886D-F328730F2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190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3726-B695-784F-B235-84BA59FD32E5}" type="datetimeFigureOut">
              <a:rPr lang="en-US" smtClean="0"/>
              <a:t>6/26/19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3557-4BE4-0840-886D-F328730F2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3726-B695-784F-B235-84BA59FD32E5}" type="datetimeFigureOut">
              <a:rPr lang="en-US" smtClean="0"/>
              <a:t>6/26/19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3557-4BE4-0840-886D-F328730F2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28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3726-B695-784F-B235-84BA59FD32E5}" type="datetimeFigureOut">
              <a:rPr lang="en-US" smtClean="0"/>
              <a:t>6/26/19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3557-4BE4-0840-886D-F328730F2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97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3726-B695-784F-B235-84BA59FD32E5}" type="datetimeFigureOut">
              <a:rPr lang="en-US" smtClean="0"/>
              <a:t>6/26/19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3557-4BE4-0840-886D-F328730F2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61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3726-B695-784F-B235-84BA59FD32E5}" type="datetimeFigureOut">
              <a:rPr lang="en-US" smtClean="0"/>
              <a:t>6/26/19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3557-4BE4-0840-886D-F328730F2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759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43726-B695-784F-B235-84BA59FD32E5}" type="datetimeFigureOut">
              <a:rPr lang="en-US" smtClean="0"/>
              <a:t>6/26/19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83557-4BE4-0840-886D-F328730F2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3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Map Quiz</a:t>
            </a:r>
          </a:p>
          <a:p>
            <a:r>
              <a:rPr lang="en-US" dirty="0"/>
              <a:t>Eyewitness to History pg. 82</a:t>
            </a:r>
          </a:p>
          <a:p>
            <a:r>
              <a:rPr lang="en-US" dirty="0"/>
              <a:t>The Columbian Exchange</a:t>
            </a:r>
          </a:p>
          <a:p>
            <a:r>
              <a:rPr lang="en-US"/>
              <a:t>Homework</a:t>
            </a:r>
            <a:endParaRPr lang="en-US" dirty="0"/>
          </a:p>
        </p:txBody>
      </p:sp>
      <p:pic>
        <p:nvPicPr>
          <p:cNvPr id="4" name="Picture 3" descr="stk19976boj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8766" y="2284742"/>
            <a:ext cx="2685378" cy="341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991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was the Columbian Exchange?</a:t>
            </a:r>
          </a:p>
          <a:p>
            <a:endParaRPr lang="en-US" dirty="0"/>
          </a:p>
          <a:p>
            <a:r>
              <a:rPr lang="en-US" dirty="0"/>
              <a:t>How did it impact history?</a:t>
            </a:r>
          </a:p>
          <a:p>
            <a:endParaRPr lang="en-US" dirty="0"/>
          </a:p>
          <a:p>
            <a:r>
              <a:rPr lang="en-US" dirty="0"/>
              <a:t>What impact did the Columbian Exchange have on the </a:t>
            </a:r>
            <a:r>
              <a:rPr lang="en-US"/>
              <a:t>native Americans?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S012498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9222" y="0"/>
            <a:ext cx="1740466" cy="312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644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Due Friday</a:t>
            </a:r>
          </a:p>
          <a:p>
            <a:endParaRPr lang="en-US" dirty="0"/>
          </a:p>
          <a:p>
            <a:r>
              <a:rPr lang="en-US" dirty="0"/>
              <a:t>Written or typed (I prefer typed)</a:t>
            </a:r>
          </a:p>
          <a:p>
            <a:endParaRPr lang="en-US" dirty="0"/>
          </a:p>
          <a:p>
            <a:r>
              <a:rPr lang="en-US" dirty="0"/>
              <a:t>Make sure to put the correct heading on your assignment</a:t>
            </a:r>
          </a:p>
        </p:txBody>
      </p:sp>
      <p:pic>
        <p:nvPicPr>
          <p:cNvPr id="4" name="Picture 3" descr="BU00526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8532" y="4348748"/>
            <a:ext cx="2964560" cy="2509252"/>
          </a:xfrm>
          <a:prstGeom prst="rect">
            <a:avLst/>
          </a:prstGeom>
        </p:spPr>
      </p:pic>
      <p:pic>
        <p:nvPicPr>
          <p:cNvPr id="5" name="Picture 4" descr="AA020053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3190" y="3974"/>
            <a:ext cx="3121256" cy="262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926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Explain the importance of the Columbian exchange had on the history of the world.</a:t>
            </a:r>
          </a:p>
          <a:p>
            <a:endParaRPr lang="en-US" dirty="0"/>
          </a:p>
          <a:p>
            <a:r>
              <a:rPr lang="en-US" dirty="0"/>
              <a:t>Understand the impact the Columbian Exchange had on the native Americans  </a:t>
            </a:r>
          </a:p>
        </p:txBody>
      </p:sp>
    </p:spTree>
    <p:extLst>
      <p:ext uri="{BB962C8B-B14F-4D97-AF65-F5344CB8AC3E}">
        <p14:creationId xmlns:p14="http://schemas.microsoft.com/office/powerpoint/2010/main" val="2618009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Eyewitness to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Pg. 82 Spanish atrocities against people of the Americas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465" y="2177154"/>
            <a:ext cx="5426364" cy="44062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09636"/>
            <a:ext cx="2926495" cy="364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984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your reactions to this excerpt?</a:t>
            </a:r>
          </a:p>
          <a:p>
            <a:endParaRPr lang="en-US" dirty="0"/>
          </a:p>
          <a:p>
            <a:r>
              <a:rPr lang="en-US" dirty="0"/>
              <a:t>How does this strengthen or weaken the article we read about Christopher Columbus?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211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Columbian Exchange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Definition: the transmission of non-native plants, animals, and diseases from Europe to the Americas, and vice versa.</a:t>
            </a:r>
          </a:p>
          <a:p>
            <a:endParaRPr lang="en-US" dirty="0"/>
          </a:p>
          <a:p>
            <a:r>
              <a:rPr lang="en-US" dirty="0"/>
              <a:t>the Columbian Exchange may be the most important event in the modern history.</a:t>
            </a:r>
          </a:p>
        </p:txBody>
      </p:sp>
      <p:pic>
        <p:nvPicPr>
          <p:cNvPr id="4" name="Picture 3" descr="AA026320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9917" y="4823413"/>
            <a:ext cx="2367520" cy="2034587"/>
          </a:xfrm>
          <a:prstGeom prst="rect">
            <a:avLst/>
          </a:prstGeom>
        </p:spPr>
      </p:pic>
      <p:pic>
        <p:nvPicPr>
          <p:cNvPr id="5" name="Picture 4" descr="AA026335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0281" y="4826000"/>
            <a:ext cx="2397198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67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explains?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Indian nations collapsed</a:t>
            </a:r>
          </a:p>
          <a:p>
            <a:endParaRPr lang="en-US" dirty="0"/>
          </a:p>
          <a:p>
            <a:r>
              <a:rPr lang="en-US" dirty="0"/>
              <a:t>Why European nations became wealthy &amp; powerful</a:t>
            </a:r>
          </a:p>
          <a:p>
            <a:endParaRPr lang="en-US" dirty="0"/>
          </a:p>
          <a:p>
            <a:r>
              <a:rPr lang="en-US" dirty="0"/>
              <a:t>Why Africans were sold into slavery</a:t>
            </a:r>
          </a:p>
        </p:txBody>
      </p:sp>
    </p:spTree>
    <p:extLst>
      <p:ext uri="{BB962C8B-B14F-4D97-AF65-F5344CB8AC3E}">
        <p14:creationId xmlns:p14="http://schemas.microsoft.com/office/powerpoint/2010/main" val="2286874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883" y="0"/>
            <a:ext cx="9207883" cy="6858000"/>
          </a:xfrm>
        </p:spPr>
      </p:pic>
    </p:spTree>
    <p:extLst>
      <p:ext uri="{BB962C8B-B14F-4D97-AF65-F5344CB8AC3E}">
        <p14:creationId xmlns:p14="http://schemas.microsoft.com/office/powerpoint/2010/main" val="4124653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550" y="1752456"/>
            <a:ext cx="8350250" cy="4412817"/>
          </a:xfrm>
        </p:spPr>
      </p:pic>
    </p:spTree>
    <p:extLst>
      <p:ext uri="{BB962C8B-B14F-4D97-AF65-F5344CB8AC3E}">
        <p14:creationId xmlns:p14="http://schemas.microsoft.com/office/powerpoint/2010/main" val="1753408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the Columbian Exchange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Highlight</a:t>
            </a:r>
          </a:p>
        </p:txBody>
      </p:sp>
      <p:pic>
        <p:nvPicPr>
          <p:cNvPr id="4" name="Picture 3" descr="AA026359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7503" y="3736744"/>
            <a:ext cx="3136497" cy="3121256"/>
          </a:xfrm>
          <a:prstGeom prst="rect">
            <a:avLst/>
          </a:prstGeom>
        </p:spPr>
      </p:pic>
      <p:pic>
        <p:nvPicPr>
          <p:cNvPr id="5" name="Picture 4" descr="AA026354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1436" y="3736744"/>
            <a:ext cx="2974947" cy="3121256"/>
          </a:xfrm>
          <a:prstGeom prst="rect">
            <a:avLst/>
          </a:prstGeom>
        </p:spPr>
      </p:pic>
      <p:pic>
        <p:nvPicPr>
          <p:cNvPr id="6" name="Picture 5" descr="AA026346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388" y="4040908"/>
            <a:ext cx="2176092" cy="281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70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4288</TotalTime>
  <Words>186</Words>
  <Application>Microsoft Macintosh PowerPoint</Application>
  <PresentationFormat>On-screen Show (4:3)</PresentationFormat>
  <Paragraphs>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Agenda</vt:lpstr>
      <vt:lpstr>Objectives</vt:lpstr>
      <vt:lpstr>Eyewitness to History</vt:lpstr>
      <vt:lpstr>PowerPoint Presentation</vt:lpstr>
      <vt:lpstr>The Columbian Exchange</vt:lpstr>
      <vt:lpstr>What it explains?</vt:lpstr>
      <vt:lpstr>PowerPoint Presentation</vt:lpstr>
      <vt:lpstr>PowerPoint Presentation</vt:lpstr>
      <vt:lpstr>Read the Columbian Exchange</vt:lpstr>
      <vt:lpstr>Review</vt:lpstr>
      <vt:lpstr>Homework</vt:lpstr>
    </vt:vector>
  </TitlesOfParts>
  <Company>NCSD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</dc:title>
  <dc:creator>Joel Allen</dc:creator>
  <cp:lastModifiedBy>Mike Maxwell</cp:lastModifiedBy>
  <cp:revision>26</cp:revision>
  <dcterms:created xsi:type="dcterms:W3CDTF">2011-08-18T15:47:24Z</dcterms:created>
  <dcterms:modified xsi:type="dcterms:W3CDTF">2019-06-26T22:43:55Z</dcterms:modified>
</cp:coreProperties>
</file>