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xdpR5oyCO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Trip?</a:t>
            </a:r>
          </a:p>
          <a:p>
            <a:r>
              <a:rPr lang="en-US" dirty="0" smtClean="0"/>
              <a:t>Review </a:t>
            </a:r>
            <a:r>
              <a:rPr lang="en-US" dirty="0" smtClean="0"/>
              <a:t>(Quiz </a:t>
            </a:r>
            <a:r>
              <a:rPr lang="en-US" dirty="0" err="1" smtClean="0"/>
              <a:t>Thur</a:t>
            </a:r>
            <a:r>
              <a:rPr lang="en-US" dirty="0" smtClean="0"/>
              <a:t>/Fri, map?)</a:t>
            </a:r>
          </a:p>
          <a:p>
            <a:r>
              <a:rPr lang="en-US" dirty="0" smtClean="0"/>
              <a:t>Anticipatory Set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TPS</a:t>
            </a:r>
          </a:p>
          <a:p>
            <a:r>
              <a:rPr lang="en-US" dirty="0" smtClean="0"/>
              <a:t>The Wars of Religion</a:t>
            </a:r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Divine Right Monarchs</a:t>
            </a:r>
          </a:p>
          <a:p>
            <a:r>
              <a:rPr lang="en-US" dirty="0" smtClean="0"/>
              <a:t>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2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Westphalia (1648)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Officially ended the 30 years war</a:t>
            </a:r>
          </a:p>
          <a:p>
            <a:endParaRPr lang="en-US" dirty="0"/>
          </a:p>
          <a:p>
            <a:r>
              <a:rPr lang="en-US" dirty="0" smtClean="0"/>
              <a:t>Decreed that rulers could choose their own religion.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11" y="4262112"/>
            <a:ext cx="3865616" cy="25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Southern Europe (France, Italy, Spain) stay Catholic</a:t>
            </a:r>
          </a:p>
          <a:p>
            <a:endParaRPr lang="en-US" dirty="0"/>
          </a:p>
          <a:p>
            <a:r>
              <a:rPr lang="en-US" dirty="0" smtClean="0"/>
              <a:t>Northern Europe (Germany, England, Scandinavia) Protestant</a:t>
            </a:r>
          </a:p>
          <a:p>
            <a:endParaRPr lang="en-US" dirty="0"/>
          </a:p>
          <a:p>
            <a:r>
              <a:rPr lang="en-US" dirty="0" smtClean="0"/>
              <a:t>Same religions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870" y="3928516"/>
            <a:ext cx="4049130" cy="29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8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</a:t>
            </a:r>
            <a:r>
              <a:rPr lang="en-US" dirty="0" err="1" smtClean="0"/>
              <a:t>throned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Spain is replaced by France as the most powerful country in Europe (England close)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17" y="3991809"/>
            <a:ext cx="3826513" cy="28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3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Wars of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2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 Right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kings were extremely powerful</a:t>
            </a:r>
          </a:p>
          <a:p>
            <a:endParaRPr lang="en-US" dirty="0"/>
          </a:p>
          <a:p>
            <a:r>
              <a:rPr lang="en-US" dirty="0" smtClean="0"/>
              <a:t>Nations were wealthy from trade</a:t>
            </a:r>
          </a:p>
          <a:p>
            <a:endParaRPr lang="en-US" dirty="0"/>
          </a:p>
          <a:p>
            <a:r>
              <a:rPr lang="en-US" dirty="0" smtClean="0"/>
              <a:t>People looked to monarch to stop the fighting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326" y="4613648"/>
            <a:ext cx="2741867" cy="22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 Right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monarchs that claimed their right to rule came directly from God.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19" y="2920065"/>
            <a:ext cx="4581636" cy="39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Grandest of divine right monarchs</a:t>
            </a:r>
          </a:p>
          <a:p>
            <a:endParaRPr lang="en-US" dirty="0"/>
          </a:p>
          <a:p>
            <a:r>
              <a:rPr lang="en-US" dirty="0" smtClean="0"/>
              <a:t>Called himself “Sun King”</a:t>
            </a:r>
          </a:p>
          <a:p>
            <a:endParaRPr lang="en-US" dirty="0"/>
          </a:p>
          <a:p>
            <a:r>
              <a:rPr lang="en-US" dirty="0" smtClean="0"/>
              <a:t>Ruled for 72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20" y="2154026"/>
            <a:ext cx="3583980" cy="4703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0"/>
            <a:ext cx="22352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0574"/>
            <a:ext cx="1756513" cy="23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9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a palace built for a “god-king”</a:t>
            </a:r>
          </a:p>
          <a:p>
            <a:endParaRPr lang="en-US" dirty="0"/>
          </a:p>
          <a:p>
            <a:r>
              <a:rPr lang="en-US" dirty="0" smtClean="0"/>
              <a:t>MASSIVE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1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456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223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the Wars of Religion were and how they impacted European history.</a:t>
            </a:r>
          </a:p>
          <a:p>
            <a:endParaRPr lang="en-US" dirty="0"/>
          </a:p>
          <a:p>
            <a:r>
              <a:rPr lang="en-US" dirty="0" smtClean="0"/>
              <a:t>Explain what divine right monarchs were and how they came to rule European countries.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1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422" b="7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673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Divine-right Monarchs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8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 “St. Bartholomew Day Massacre”</a:t>
            </a:r>
          </a:p>
          <a:p>
            <a:endParaRPr lang="en-US" dirty="0"/>
          </a:p>
          <a:p>
            <a:r>
              <a:rPr lang="en-US" dirty="0" smtClean="0"/>
              <a:t>Create a primary source </a:t>
            </a:r>
          </a:p>
          <a:p>
            <a:endParaRPr lang="en-US" dirty="0"/>
          </a:p>
          <a:p>
            <a:r>
              <a:rPr lang="en-US" dirty="0" smtClean="0"/>
              <a:t>Could be a diary, newspaper article, or anything.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0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say what happened.</a:t>
            </a:r>
          </a:p>
          <a:p>
            <a:r>
              <a:rPr lang="en-US" dirty="0" smtClean="0"/>
              <a:t>It should be tied to the Wars of Religion</a:t>
            </a:r>
          </a:p>
          <a:p>
            <a:r>
              <a:rPr lang="en-US" dirty="0" smtClean="0"/>
              <a:t>MUST be a first hand account.</a:t>
            </a:r>
          </a:p>
          <a:p>
            <a:pPr lvl="1"/>
            <a:r>
              <a:rPr lang="en-US" dirty="0" smtClean="0"/>
              <a:t>Write it as if you were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2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Anticipatory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Burning at the Stake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3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you die for your religion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OR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Why would someone die for their religion?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2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Wars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Protestant &amp; Catholics fought for more than 100 years.</a:t>
            </a:r>
          </a:p>
          <a:p>
            <a:endParaRPr lang="en-US" dirty="0"/>
          </a:p>
          <a:p>
            <a:r>
              <a:rPr lang="en-US" dirty="0" smtClean="0"/>
              <a:t>Both believed God was on their side.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47980"/>
            <a:ext cx="3012727" cy="291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250" y="3735632"/>
            <a:ext cx="2178750" cy="30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358" r="-21358"/>
          <a:stretch>
            <a:fillRect/>
          </a:stretch>
        </p:blipFill>
        <p:spPr>
          <a:xfrm>
            <a:off x="-1514330" y="0"/>
            <a:ext cx="12440831" cy="6841978"/>
          </a:xfrm>
        </p:spPr>
      </p:pic>
    </p:spTree>
    <p:extLst>
      <p:ext uri="{BB962C8B-B14F-4D97-AF65-F5344CB8AC3E}">
        <p14:creationId xmlns:p14="http://schemas.microsoft.com/office/powerpoint/2010/main" val="30734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Jesuit Disemboweled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777" r="-68777"/>
          <a:stretch>
            <a:fillRect/>
          </a:stretch>
        </p:blipFill>
        <p:spPr>
          <a:xfrm>
            <a:off x="-690763" y="1220307"/>
            <a:ext cx="10251069" cy="5637693"/>
          </a:xfrm>
        </p:spPr>
      </p:pic>
    </p:spTree>
    <p:extLst>
      <p:ext uri="{BB962C8B-B14F-4D97-AF65-F5344CB8AC3E}">
        <p14:creationId xmlns:p14="http://schemas.microsoft.com/office/powerpoint/2010/main" val="339510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Bartholomew's </a:t>
            </a:r>
            <a:r>
              <a:rPr lang="en-US" dirty="0" smtClean="0"/>
              <a:t>Day Massacre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34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Thirty years war…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Involved most of Europe</a:t>
            </a:r>
          </a:p>
          <a:p>
            <a:endParaRPr lang="en-US" dirty="0"/>
          </a:p>
          <a:p>
            <a:r>
              <a:rPr lang="en-US" dirty="0" smtClean="0"/>
              <a:t>1/3 of Germany dead</a:t>
            </a:r>
          </a:p>
          <a:p>
            <a:endParaRPr lang="en-US" dirty="0"/>
          </a:p>
          <a:p>
            <a:r>
              <a:rPr lang="en-US" dirty="0" smtClean="0"/>
              <a:t>Europe DEVASTATED </a:t>
            </a:r>
          </a:p>
          <a:p>
            <a:endParaRPr lang="en-US" dirty="0"/>
          </a:p>
          <a:p>
            <a:r>
              <a:rPr lang="en-US" dirty="0" smtClean="0"/>
              <a:t>Man made disaster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4343400"/>
            <a:ext cx="32385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1851375"/>
            <a:ext cx="3398216" cy="24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1570</TotalTime>
  <Words>323</Words>
  <Application>Microsoft Macintosh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 Black </vt:lpstr>
      <vt:lpstr>Agenda</vt:lpstr>
      <vt:lpstr>Objectives</vt:lpstr>
      <vt:lpstr>Anticipatory Set</vt:lpstr>
      <vt:lpstr>TPS</vt:lpstr>
      <vt:lpstr>The Wars of Religion</vt:lpstr>
      <vt:lpstr>PowerPoint Presentation</vt:lpstr>
      <vt:lpstr>A Jesuit Disemboweled </vt:lpstr>
      <vt:lpstr>St. Bartholomew's Day Massacre</vt:lpstr>
      <vt:lpstr>Thirty years war…</vt:lpstr>
      <vt:lpstr>Treaty of Westphalia (1648)</vt:lpstr>
      <vt:lpstr>Lasting impact?</vt:lpstr>
      <vt:lpstr>DE-throned</vt:lpstr>
      <vt:lpstr>Read and Highlight</vt:lpstr>
      <vt:lpstr>Divine Right Monarchs</vt:lpstr>
      <vt:lpstr>Divine Right Monarchs</vt:lpstr>
      <vt:lpstr>Louis XIV</vt:lpstr>
      <vt:lpstr>Versailles</vt:lpstr>
      <vt:lpstr>PowerPoint Presentation</vt:lpstr>
      <vt:lpstr>PowerPoint Presentation</vt:lpstr>
      <vt:lpstr>PowerPoint Presentation</vt:lpstr>
      <vt:lpstr>Read and Highlight</vt:lpstr>
      <vt:lpstr>Independent Practice</vt:lpstr>
      <vt:lpstr>PowerPoint Presentation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11</cp:revision>
  <dcterms:created xsi:type="dcterms:W3CDTF">2012-09-18T02:33:30Z</dcterms:created>
  <dcterms:modified xsi:type="dcterms:W3CDTF">2012-09-19T23:28:04Z</dcterms:modified>
</cp:coreProperties>
</file>