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58" r:id="rId4"/>
    <p:sldId id="259" r:id="rId5"/>
    <p:sldId id="260" r:id="rId6"/>
    <p:sldId id="268" r:id="rId7"/>
    <p:sldId id="261" r:id="rId8"/>
    <p:sldId id="263" r:id="rId9"/>
    <p:sldId id="262" r:id="rId10"/>
    <p:sldId id="264" r:id="rId11"/>
    <p:sldId id="265" r:id="rId12"/>
    <p:sldId id="266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Turn in Essay</a:t>
            </a:r>
          </a:p>
          <a:p>
            <a:r>
              <a:rPr lang="en-US" dirty="0"/>
              <a:t>Democracy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Videos</a:t>
            </a:r>
          </a:p>
          <a:p>
            <a:r>
              <a:rPr lang="en-US" dirty="0"/>
              <a:t>Global Warming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Videos</a:t>
            </a:r>
          </a:p>
          <a:p>
            <a:r>
              <a:rPr lang="en-US" dirty="0"/>
              <a:t>NO MORE LEARNING JUST SHOWING ME WHAT YOU KNOW!!!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76" y="1920910"/>
            <a:ext cx="4707312" cy="31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Jefferson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people are the ultimate guardians of their own liberty”</a:t>
            </a:r>
          </a:p>
          <a:p>
            <a:r>
              <a:rPr lang="en-US" dirty="0"/>
              <a:t>Believed the study of history helps give citizens the knowledge to protect their democracy.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8" y="425298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4252988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democracy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when there is a free press and citizens with an understanding of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00" y="3031641"/>
            <a:ext cx="4881079" cy="32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Civil Rights movement</a:t>
            </a:r>
          </a:p>
          <a:p>
            <a:r>
              <a:rPr lang="en-US" dirty="0"/>
              <a:t>Stopped the Vietnam war/ Iraq and Afghanistan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19" y="3428999"/>
            <a:ext cx="6327650" cy="2636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76" y="3643385"/>
            <a:ext cx="2233205" cy="14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clean air or clean drinking water?</a:t>
            </a:r>
          </a:p>
          <a:p>
            <a:r>
              <a:rPr lang="en-US" dirty="0"/>
              <a:t>Cure aids or cure cancer?</a:t>
            </a:r>
          </a:p>
          <a:p>
            <a:r>
              <a:rPr lang="en-US" dirty="0"/>
              <a:t>Feed the hungry in Africa or feed the homeless in America?</a:t>
            </a:r>
          </a:p>
          <a:p>
            <a:r>
              <a:rPr lang="en-US" dirty="0"/>
              <a:t>Eliminate trash and plastic in the ocean, or reduce unemployment by 5%</a:t>
            </a:r>
          </a:p>
          <a:p>
            <a:r>
              <a:rPr lang="en-US" dirty="0"/>
              <a:t>Fix the economy or solve global warming?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37" y="5044511"/>
            <a:ext cx="2050570" cy="1425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81" y="244158"/>
            <a:ext cx="1360464" cy="143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43" y="148998"/>
            <a:ext cx="1360464" cy="14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188. The environment (Last)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353" y="1942871"/>
            <a:ext cx="7046257" cy="5266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40" y="2374976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8" y="2133601"/>
            <a:ext cx="7774828" cy="4334434"/>
          </a:xfrm>
        </p:spPr>
        <p:txBody>
          <a:bodyPr/>
          <a:lstStyle/>
          <a:p>
            <a:r>
              <a:rPr lang="en-US" dirty="0"/>
              <a:t>Our final topic may be the BIGGEST. </a:t>
            </a:r>
          </a:p>
        </p:txBody>
      </p:sp>
    </p:spTree>
    <p:extLst>
      <p:ext uri="{BB962C8B-B14F-4D97-AF65-F5344CB8AC3E}">
        <p14:creationId xmlns:p14="http://schemas.microsoft.com/office/powerpoint/2010/main" val="255796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humans destroy the earth’s environment, nothing else matters.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8" y="3012141"/>
            <a:ext cx="4613797" cy="345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61578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of interaction between the atmosphere, weather, chemical compounds, and human activity.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12" y="2976735"/>
            <a:ext cx="4214906" cy="30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altering this balance through overpopulation and pollution.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7" y="3170816"/>
            <a:ext cx="5113511" cy="310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74" y="425703"/>
            <a:ext cx="2511072" cy="17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Scientists?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 that humans are causing global warming.</a:t>
            </a:r>
          </a:p>
          <a:p>
            <a:pPr lvl="1"/>
            <a:r>
              <a:rPr lang="en-US" dirty="0"/>
              <a:t>Melting polar ice, raising ocean levels, and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6" y="3020693"/>
            <a:ext cx="3848364" cy="267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590" y="3225037"/>
            <a:ext cx="4710083" cy="2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World’s largest polluter </a:t>
            </a:r>
          </a:p>
          <a:p>
            <a:r>
              <a:rPr lang="en-US" dirty="0"/>
              <a:t>Only industrial nation not to  approve Kyoto Agreement to limit the production of greenhouse gases.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64641"/>
            <a:ext cx="3911600" cy="30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threats to democracy and how we can keep a strong democracy in America.</a:t>
            </a:r>
          </a:p>
          <a:p>
            <a:r>
              <a:rPr lang="en-US" dirty="0"/>
              <a:t>Understand global warming and what threatens our environment today.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41" y="3645953"/>
            <a:ext cx="3443132" cy="286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77" y="405143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dioxide from cars and power plants collect in the atmosphere and trap the sun’s heat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58" y="3031641"/>
            <a:ext cx="5143774" cy="34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187.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countries claim to be democratic, it is not easy to achieve or maintain.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18" y="2616023"/>
            <a:ext cx="2758888" cy="38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Struggling?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Eastern Europe (former USSR)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74" y="2870211"/>
            <a:ext cx="5358707" cy="33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Democracy Threat?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huge amounts of money needed to win elections.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68" y="2998694"/>
            <a:ext cx="4687025" cy="3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7" y="244157"/>
            <a:ext cx="8366989" cy="63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someone does you a favor you do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/>
              <a:t>Thank them and do nothing</a:t>
            </a:r>
          </a:p>
          <a:p>
            <a:pPr marL="457200" indent="-457200">
              <a:buAutoNum type="alphaUcPeriod"/>
            </a:pPr>
            <a:r>
              <a:rPr lang="en-US" dirty="0"/>
              <a:t>Thank them and repay the favor</a:t>
            </a:r>
          </a:p>
          <a:p>
            <a:pPr marL="457200" indent="-457200">
              <a:buAutoNum type="alphaUcPeriod"/>
            </a:pPr>
            <a:r>
              <a:rPr lang="en-US" dirty="0"/>
              <a:t>Take it and forget about it</a:t>
            </a:r>
          </a:p>
          <a:p>
            <a:pPr marL="457200" indent="-457200">
              <a:buAutoNum type="alphaUcPeriod"/>
            </a:pPr>
            <a:r>
              <a:rPr lang="en-US" dirty="0"/>
              <a:t>Talk bad about them on </a:t>
            </a:r>
            <a:r>
              <a:rPr lang="en-US" dirty="0" err="1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someone does you a favor you do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/>
              <a:t>Thank them and do nothing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Thank them and repay the favor</a:t>
            </a:r>
          </a:p>
          <a:p>
            <a:pPr marL="457200" indent="-457200">
              <a:buAutoNum type="alphaUcPeriod"/>
            </a:pPr>
            <a:r>
              <a:rPr lang="en-US" dirty="0"/>
              <a:t>Take it and forget about it</a:t>
            </a:r>
          </a:p>
          <a:p>
            <a:pPr marL="457200" indent="-457200">
              <a:buAutoNum type="alphaUcPeriod"/>
            </a:pPr>
            <a:r>
              <a:rPr lang="en-US" dirty="0"/>
              <a:t>Talk bad about them on </a:t>
            </a:r>
            <a:r>
              <a:rPr lang="en-US" dirty="0" err="1"/>
              <a:t>facebook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29" y="1751899"/>
            <a:ext cx="2741071" cy="1905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429" y="4039104"/>
            <a:ext cx="2559685" cy="20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7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Democracy?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Politicians do the same thing.</a:t>
            </a:r>
          </a:p>
          <a:p>
            <a:r>
              <a:rPr lang="en-US" dirty="0"/>
              <a:t>They repay campaign contributions through favors.</a:t>
            </a:r>
          </a:p>
          <a:p>
            <a:r>
              <a:rPr lang="en-US" dirty="0"/>
              <a:t>Sometimes trumps interests of 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33" y="3692219"/>
            <a:ext cx="2948874" cy="29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4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2312</TotalTime>
  <Words>404</Words>
  <Application>Microsoft Macintosh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Brush Script MT</vt:lpstr>
      <vt:lpstr>Calisto MT</vt:lpstr>
      <vt:lpstr>Capital</vt:lpstr>
      <vt:lpstr>Agenda</vt:lpstr>
      <vt:lpstr>Objectives</vt:lpstr>
      <vt:lpstr>187. Democracy</vt:lpstr>
      <vt:lpstr>Struggling?</vt:lpstr>
      <vt:lpstr>American Democracy Threat?</vt:lpstr>
      <vt:lpstr>PowerPoint Presentation</vt:lpstr>
      <vt:lpstr>When someone does you a favor you do what?</vt:lpstr>
      <vt:lpstr>When someone does you a favor you do what?</vt:lpstr>
      <vt:lpstr>American Democracy?</vt:lpstr>
      <vt:lpstr>Thomas Jefferson</vt:lpstr>
      <vt:lpstr>When does democracy work?</vt:lpstr>
      <vt:lpstr>Citizens impact</vt:lpstr>
      <vt:lpstr>Would you rather…</vt:lpstr>
      <vt:lpstr>188. The environment (Last)</vt:lpstr>
      <vt:lpstr>PowerPoint Presentation</vt:lpstr>
      <vt:lpstr>Complexity</vt:lpstr>
      <vt:lpstr>Humans?</vt:lpstr>
      <vt:lpstr>Scientists? </vt:lpstr>
      <vt:lpstr>United States</vt:lpstr>
      <vt:lpstr>Pollution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17</cp:revision>
  <dcterms:created xsi:type="dcterms:W3CDTF">2013-05-17T13:29:44Z</dcterms:created>
  <dcterms:modified xsi:type="dcterms:W3CDTF">2019-06-26T23:40:32Z</dcterms:modified>
</cp:coreProperties>
</file>