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77" r:id="rId4"/>
    <p:sldId id="258" r:id="rId5"/>
    <p:sldId id="259" r:id="rId6"/>
    <p:sldId id="260" r:id="rId7"/>
    <p:sldId id="262" r:id="rId8"/>
    <p:sldId id="263" r:id="rId9"/>
    <p:sldId id="278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  <a:p>
            <a:r>
              <a:rPr lang="en-US" dirty="0"/>
              <a:t>Arab Spring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Capitalism</a:t>
            </a:r>
          </a:p>
          <a:p>
            <a:pPr lvl="1"/>
            <a:r>
              <a:rPr lang="en-US" dirty="0"/>
              <a:t>Notes 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Essay</a:t>
            </a:r>
          </a:p>
          <a:p>
            <a:r>
              <a:rPr lang="en-US" dirty="0"/>
              <a:t>Quiz Next Class</a:t>
            </a:r>
          </a:p>
        </p:txBody>
      </p:sp>
    </p:spTree>
    <p:extLst>
      <p:ext uri="{BB962C8B-B14F-4D97-AF65-F5344CB8AC3E}">
        <p14:creationId xmlns:p14="http://schemas.microsoft.com/office/powerpoint/2010/main" val="236142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185.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Survived the Great Depression. </a:t>
            </a:r>
          </a:p>
          <a:p>
            <a:r>
              <a:rPr lang="en-US" dirty="0"/>
              <a:t>Most countries have capitalist economic systems.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484094"/>
            <a:ext cx="2816356" cy="2037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36" y="3110006"/>
            <a:ext cx="2688690" cy="3525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3" y="4713053"/>
            <a:ext cx="5149864" cy="19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Smith vs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Governments tightened regulations of business and banks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4" y="2662472"/>
            <a:ext cx="3416300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12540"/>
            <a:ext cx="4138686" cy="31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1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Maynard Keynes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Adam Smith, Keynes said governments SHOULD interfere in the economy.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396" y="2529681"/>
            <a:ext cx="3203521" cy="38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0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 ideas…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Governments can stabilize economy by raising or lowering taxes and government spending</a:t>
            </a:r>
          </a:p>
          <a:p>
            <a:r>
              <a:rPr lang="en-US" dirty="0"/>
              <a:t>Spending meant more jobs and increase demand for goods</a:t>
            </a:r>
          </a:p>
          <a:p>
            <a:r>
              <a:rPr lang="en-US" dirty="0"/>
              <a:t>Provide safety net for citizens (Social Security and Medicare)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40" y="289609"/>
            <a:ext cx="2487096" cy="1691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30" y="3819898"/>
            <a:ext cx="3038102" cy="3038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18" y="3939540"/>
            <a:ext cx="3717922" cy="26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</a:t>
            </a:r>
            <a:r>
              <a:rPr lang="en-US" dirty="0" err="1"/>
              <a:t>vs</a:t>
            </a:r>
            <a:r>
              <a:rPr lang="en-US" dirty="0"/>
              <a:t> Liberal?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Conservatives believe Smith is right</a:t>
            </a:r>
          </a:p>
          <a:p>
            <a:r>
              <a:rPr lang="en-US" dirty="0"/>
              <a:t>Liberals believe Keynes is right</a:t>
            </a:r>
          </a:p>
          <a:p>
            <a:r>
              <a:rPr lang="en-US" dirty="0"/>
              <a:t>             (more or less)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24" y="2583515"/>
            <a:ext cx="3669963" cy="39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9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goes to countries where wages are less</a:t>
            </a:r>
          </a:p>
          <a:p>
            <a:r>
              <a:rPr lang="en-US" dirty="0"/>
              <a:t>Meaning money is going to China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06" y="3378761"/>
            <a:ext cx="4176578" cy="312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3" y="3378761"/>
            <a:ext cx="4402937" cy="31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4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shrinking</a:t>
            </a:r>
            <a:br>
              <a:rPr lang="en-US" dirty="0"/>
            </a:br>
            <a:r>
              <a:rPr lang="en-US" dirty="0"/>
              <a:t>middle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levels incomes across nations. </a:t>
            </a:r>
          </a:p>
          <a:p>
            <a:r>
              <a:rPr lang="en-US" dirty="0"/>
              <a:t>Workers in China now make more,  US workers earn less</a:t>
            </a:r>
          </a:p>
          <a:p>
            <a:r>
              <a:rPr lang="en-US" dirty="0"/>
              <a:t>US middle class shrinking…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5" y="3823784"/>
            <a:ext cx="3811323" cy="255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399" y="3687762"/>
            <a:ext cx="3665466" cy="268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54" y="216112"/>
            <a:ext cx="2806292" cy="17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of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tried Keynes ideas of government spending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25" y="78111"/>
            <a:ext cx="2659985" cy="2010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3" y="2960593"/>
            <a:ext cx="4692091" cy="3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what the Arab Spring is.</a:t>
            </a:r>
          </a:p>
          <a:p>
            <a:endParaRPr lang="en-US" dirty="0"/>
          </a:p>
          <a:p>
            <a:r>
              <a:rPr lang="en-US" dirty="0"/>
              <a:t>Understand how capitalism has evolved since Adam Smith</a:t>
            </a:r>
          </a:p>
        </p:txBody>
      </p:sp>
    </p:spTree>
    <p:extLst>
      <p:ext uri="{BB962C8B-B14F-4D97-AF65-F5344CB8AC3E}">
        <p14:creationId xmlns:p14="http://schemas.microsoft.com/office/powerpoint/2010/main" val="360872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Political Cartoon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928" r="-77928"/>
          <a:stretch>
            <a:fillRect/>
          </a:stretch>
        </p:blipFill>
        <p:spPr>
          <a:xfrm>
            <a:off x="-2620834" y="1191846"/>
            <a:ext cx="8995314" cy="4934317"/>
          </a:xfrm>
        </p:spPr>
      </p:pic>
      <p:sp>
        <p:nvSpPr>
          <p:cNvPr id="5" name="TextBox 4"/>
          <p:cNvSpPr txBox="1"/>
          <p:nvPr/>
        </p:nvSpPr>
        <p:spPr>
          <a:xfrm>
            <a:off x="3858959" y="1717937"/>
            <a:ext cx="42007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1)What do you know about the Arab Spring?</a:t>
            </a:r>
          </a:p>
          <a:p>
            <a:endParaRPr lang="en-US" sz="2400" dirty="0"/>
          </a:p>
          <a:p>
            <a:r>
              <a:rPr lang="en-US" sz="2400" dirty="0"/>
              <a:t>2) Describe the symbolism you find in the image.</a:t>
            </a:r>
          </a:p>
          <a:p>
            <a:endParaRPr lang="en-US" sz="2400" dirty="0"/>
          </a:p>
          <a:p>
            <a:r>
              <a:rPr lang="en-US" sz="2400" dirty="0"/>
              <a:t>3) Describe what is going on in this picture.</a:t>
            </a:r>
          </a:p>
          <a:p>
            <a:endParaRPr lang="en-US" sz="2400" dirty="0"/>
          </a:p>
          <a:p>
            <a:r>
              <a:rPr lang="en-US" sz="2400" dirty="0"/>
              <a:t>4) What message is the artist trying to convey?</a:t>
            </a:r>
          </a:p>
        </p:txBody>
      </p:sp>
    </p:spTree>
    <p:extLst>
      <p:ext uri="{BB962C8B-B14F-4D97-AF65-F5344CB8AC3E}">
        <p14:creationId xmlns:p14="http://schemas.microsoft.com/office/powerpoint/2010/main" val="341875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179. Arab freedom uprisings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58154"/>
            <a:ext cx="7556313" cy="4768010"/>
          </a:xfrm>
        </p:spPr>
        <p:txBody>
          <a:bodyPr/>
          <a:lstStyle/>
          <a:p>
            <a:r>
              <a:rPr lang="en-US" dirty="0"/>
              <a:t>The middle east has had a century of war and conflict.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5" y="1851294"/>
            <a:ext cx="4613884" cy="307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30" y="2835837"/>
            <a:ext cx="4021136" cy="36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 people in the Arab world wanted something better.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9" y="2588840"/>
            <a:ext cx="7428192" cy="37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50576"/>
            <a:ext cx="7556313" cy="4875587"/>
          </a:xfrm>
        </p:spPr>
        <p:txBody>
          <a:bodyPr/>
          <a:lstStyle/>
          <a:p>
            <a:r>
              <a:rPr lang="en-US" dirty="0"/>
              <a:t>Starts in Tunisia when a street vendor set himself on fire to protest corruption. </a:t>
            </a:r>
          </a:p>
          <a:p>
            <a:r>
              <a:rPr lang="en-US" dirty="0"/>
              <a:t>Thousands begin to protest their government.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147" y="3059187"/>
            <a:ext cx="4411853" cy="3066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2667074"/>
            <a:ext cx="4717850" cy="29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58154"/>
            <a:ext cx="7556313" cy="4768010"/>
          </a:xfrm>
        </p:spPr>
        <p:txBody>
          <a:bodyPr/>
          <a:lstStyle/>
          <a:p>
            <a:r>
              <a:rPr lang="en-US" dirty="0"/>
              <a:t>Leaders in Tunisia and Egypt forced 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903038"/>
            <a:ext cx="3280150" cy="4718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30" y="2336361"/>
            <a:ext cx="4595695" cy="38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9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to other countries…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rulers promised freedoms, others killed protesters </a:t>
            </a:r>
          </a:p>
          <a:p>
            <a:r>
              <a:rPr lang="en-US" dirty="0"/>
              <a:t>Example of how globalization affects conflict</a:t>
            </a:r>
          </a:p>
          <a:p>
            <a:r>
              <a:rPr lang="en-US" dirty="0"/>
              <a:t>Spread through social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13" y="3981089"/>
            <a:ext cx="2210315" cy="252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09" y="3655210"/>
            <a:ext cx="5156890" cy="2924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594" y="2663319"/>
            <a:ext cx="1693985" cy="11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1000" r="16875" b="3999"/>
          <a:stretch>
            <a:fillRect/>
          </a:stretch>
        </p:blipFill>
        <p:spPr bwMode="auto">
          <a:xfrm>
            <a:off x="609600" y="228600"/>
            <a:ext cx="80359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1808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720</TotalTime>
  <Words>309</Words>
  <Application>Microsoft Macintosh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Rockwell</vt:lpstr>
      <vt:lpstr>Wingdings</vt:lpstr>
      <vt:lpstr>Advantage</vt:lpstr>
      <vt:lpstr>Agenda</vt:lpstr>
      <vt:lpstr>Objectives</vt:lpstr>
      <vt:lpstr>Analyzing Political Cartoon</vt:lpstr>
      <vt:lpstr>179. Arab freedom uprisings</vt:lpstr>
      <vt:lpstr>Spring 2011</vt:lpstr>
      <vt:lpstr>REVOLUTION!</vt:lpstr>
      <vt:lpstr>It worked</vt:lpstr>
      <vt:lpstr>Spread to other countries…</vt:lpstr>
      <vt:lpstr>PowerPoint Presentation</vt:lpstr>
      <vt:lpstr>185. Capitalism</vt:lpstr>
      <vt:lpstr>Adam Smith vs Today</vt:lpstr>
      <vt:lpstr>John Maynard Keynes</vt:lpstr>
      <vt:lpstr>Keynes ideas…</vt:lpstr>
      <vt:lpstr>Conservative vs Liberal?</vt:lpstr>
      <vt:lpstr>Money flow</vt:lpstr>
      <vt:lpstr>The shrinking middle class</vt:lpstr>
      <vt:lpstr>Recession of 2008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Mike Maxwell</cp:lastModifiedBy>
  <cp:revision>19</cp:revision>
  <dcterms:created xsi:type="dcterms:W3CDTF">2013-05-15T00:30:52Z</dcterms:created>
  <dcterms:modified xsi:type="dcterms:W3CDTF">2019-06-27T04:26:13Z</dcterms:modified>
</cp:coreProperties>
</file>