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7" r:id="rId2"/>
    <p:sldId id="258" r:id="rId3"/>
    <p:sldId id="279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83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19"/>
  </p:normalViewPr>
  <p:slideViewPr>
    <p:cSldViewPr snapToGrid="0" snapToObjects="1">
      <p:cViewPr varScale="1">
        <p:scale>
          <a:sx n="95" d="100"/>
          <a:sy n="95" d="100"/>
        </p:scale>
        <p:origin x="376" y="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Friday, June 28, 2019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Friday, June 28,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Friday, June 28,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Friday, June 28, 2019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Friday, June 28, 2019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Friday, June 28, 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Friday, June 28, 2019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Friday, June 28, 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Friday, June 28, 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Friday, June 28, 2019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Friday, June 28, 2019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Friday, June 28,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6615" y="1268796"/>
            <a:ext cx="6096000" cy="437376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Review</a:t>
            </a:r>
          </a:p>
          <a:p>
            <a:r>
              <a:rPr lang="en-US" dirty="0"/>
              <a:t>Terrorism</a:t>
            </a:r>
          </a:p>
          <a:p>
            <a:pPr lvl="1"/>
            <a:r>
              <a:rPr lang="en-US" dirty="0"/>
              <a:t>Notes </a:t>
            </a:r>
          </a:p>
          <a:p>
            <a:pPr lvl="1"/>
            <a:r>
              <a:rPr lang="en-US" dirty="0"/>
              <a:t>Video</a:t>
            </a:r>
          </a:p>
          <a:p>
            <a:r>
              <a:rPr lang="en-US" dirty="0"/>
              <a:t>Iraq</a:t>
            </a:r>
          </a:p>
          <a:p>
            <a:pPr lvl="1"/>
            <a:r>
              <a:rPr lang="en-US" dirty="0"/>
              <a:t>Notes </a:t>
            </a:r>
          </a:p>
          <a:p>
            <a:pPr lvl="1"/>
            <a:r>
              <a:rPr lang="en-US" dirty="0"/>
              <a:t>Video</a:t>
            </a:r>
          </a:p>
          <a:p>
            <a:r>
              <a:rPr lang="en-US" dirty="0"/>
              <a:t>Debate</a:t>
            </a:r>
          </a:p>
          <a:p>
            <a:endParaRPr lang="en-US" dirty="0"/>
          </a:p>
          <a:p>
            <a:pPr marL="18288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6615" y="0"/>
            <a:ext cx="7543800" cy="9144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596" y="36896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925" y="2645938"/>
            <a:ext cx="4054304" cy="384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89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3599" y="1008528"/>
            <a:ext cx="6540211" cy="3240743"/>
          </a:xfrm>
        </p:spPr>
        <p:txBody>
          <a:bodyPr/>
          <a:lstStyle/>
          <a:p>
            <a:r>
              <a:rPr lang="en-US" dirty="0"/>
              <a:t>Was behind 9/11 attacks, located in Afghanistan</a:t>
            </a:r>
          </a:p>
          <a:p>
            <a:r>
              <a:rPr lang="en-US" dirty="0"/>
              <a:t>U.S. invaded Afghanistan and later killed al Qaeda leader, Osama bin Laden </a:t>
            </a:r>
          </a:p>
          <a:p>
            <a:r>
              <a:rPr lang="en-US" dirty="0"/>
              <a:t>US has started to withdraw troops.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94129"/>
            <a:ext cx="7543800" cy="818919"/>
          </a:xfrm>
        </p:spPr>
        <p:txBody>
          <a:bodyPr/>
          <a:lstStyle/>
          <a:p>
            <a:r>
              <a:rPr lang="en-US" dirty="0"/>
              <a:t>Al Qaeda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146" y="2914880"/>
            <a:ext cx="4373572" cy="361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8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3600" y="726141"/>
            <a:ext cx="6096000" cy="3200400"/>
          </a:xfrm>
        </p:spPr>
        <p:txBody>
          <a:bodyPr>
            <a:normAutofit/>
          </a:bodyPr>
          <a:lstStyle/>
          <a:p>
            <a:r>
              <a:rPr lang="en-US" dirty="0"/>
              <a:t>Terrorism may take other forms.</a:t>
            </a:r>
          </a:p>
          <a:p>
            <a:r>
              <a:rPr lang="en-US" dirty="0"/>
              <a:t>1995, homegrown anti-government terrorists killed 168 people with a truck bomb in Oklahoma City.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365375"/>
            <a:ext cx="7543800" cy="978273"/>
          </a:xfrm>
        </p:spPr>
        <p:txBody>
          <a:bodyPr/>
          <a:lstStyle/>
          <a:p>
            <a:r>
              <a:rPr lang="en-US" dirty="0"/>
              <a:t>Domestic Terrorism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53" y="2266950"/>
            <a:ext cx="3291218" cy="3218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982" y="2676162"/>
            <a:ext cx="33909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1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94061" y="497543"/>
            <a:ext cx="5954131" cy="3845858"/>
          </a:xfrm>
        </p:spPr>
        <p:txBody>
          <a:bodyPr/>
          <a:lstStyle/>
          <a:p>
            <a:r>
              <a:rPr lang="en-US" dirty="0"/>
              <a:t>In 2003, US invaded Iraq and overthrew Saddam Hussein.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486399"/>
            <a:ext cx="7543800" cy="874059"/>
          </a:xfrm>
        </p:spPr>
        <p:txBody>
          <a:bodyPr/>
          <a:lstStyle/>
          <a:p>
            <a:r>
              <a:rPr lang="en-US" dirty="0"/>
              <a:t>184. Iraq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08" y="2462201"/>
            <a:ext cx="3615024" cy="2405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08" y="318019"/>
            <a:ext cx="2327071" cy="19646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628" y="2462201"/>
            <a:ext cx="4804458" cy="318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60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40342"/>
            <a:ext cx="9144000" cy="3657599"/>
          </a:xfrm>
        </p:spPr>
        <p:txBody>
          <a:bodyPr/>
          <a:lstStyle/>
          <a:p>
            <a:r>
              <a:rPr lang="en-US" dirty="0"/>
              <a:t>US may attack a country that has done nothing to threaten or harm America if US leaders feel the country might want to harm America in the future.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9885" y="296124"/>
            <a:ext cx="7543800" cy="914400"/>
          </a:xfrm>
        </p:spPr>
        <p:txBody>
          <a:bodyPr/>
          <a:lstStyle/>
          <a:p>
            <a:r>
              <a:rPr lang="en-US" dirty="0"/>
              <a:t>Preemptive War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968" y="2839944"/>
            <a:ext cx="3380961" cy="2767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85" y="2839944"/>
            <a:ext cx="4941929" cy="276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04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89412" y="685801"/>
            <a:ext cx="6064622" cy="3657599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en-US" dirty="0"/>
              <a:t>Possible reasons:</a:t>
            </a:r>
          </a:p>
          <a:p>
            <a:pPr marL="475488" indent="-457200">
              <a:buAutoNum type="alphaUcPeriod"/>
            </a:pPr>
            <a:endParaRPr lang="en-US" dirty="0"/>
          </a:p>
          <a:p>
            <a:pPr marL="475488" indent="-457200">
              <a:buAutoNum type="alphaUcPeriod"/>
            </a:pPr>
            <a:r>
              <a:rPr lang="en-US" dirty="0"/>
              <a:t>President Bush thought Iraq had WMDs</a:t>
            </a:r>
          </a:p>
          <a:p>
            <a:pPr marL="475488" indent="-457200">
              <a:buAutoNum type="alphaUcPeriod"/>
            </a:pPr>
            <a:r>
              <a:rPr lang="en-US" dirty="0"/>
              <a:t>President thought Hussein was insane </a:t>
            </a:r>
          </a:p>
          <a:p>
            <a:pPr marL="475488" indent="-457200">
              <a:buAutoNum type="alphaUcPeriod"/>
            </a:pPr>
            <a:r>
              <a:rPr lang="en-US" dirty="0"/>
              <a:t>President thought his dad didn’t take care of Hussein in the Persian Gulf War</a:t>
            </a:r>
          </a:p>
          <a:p>
            <a:pPr marL="475488" indent="-457200">
              <a:buAutoNum type="alphaUcPeriod"/>
            </a:pPr>
            <a:r>
              <a:rPr lang="en-US" dirty="0"/>
              <a:t>President thought Hussein was involved in 9/11 terrorist attacks</a:t>
            </a:r>
          </a:p>
          <a:p>
            <a:pPr marL="475488" indent="-457200">
              <a:buAutoNum type="alphaUcPeriod"/>
            </a:pPr>
            <a:r>
              <a:rPr lang="en-US" dirty="0"/>
              <a:t>U.S. wanted to control Middle East oil supplies</a:t>
            </a:r>
          </a:p>
          <a:p>
            <a:pPr marL="475488" indent="-457200">
              <a:buAutoNum type="alphaU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0988" y="4343401"/>
            <a:ext cx="8633012" cy="1828798"/>
          </a:xfrm>
        </p:spPr>
        <p:txBody>
          <a:bodyPr/>
          <a:lstStyle/>
          <a:p>
            <a:r>
              <a:rPr lang="en-US" dirty="0"/>
              <a:t>Why did US use preemptive war?</a:t>
            </a:r>
          </a:p>
        </p:txBody>
      </p:sp>
    </p:spTree>
    <p:extLst>
      <p:ext uri="{BB962C8B-B14F-4D97-AF65-F5344CB8AC3E}">
        <p14:creationId xmlns:p14="http://schemas.microsoft.com/office/powerpoint/2010/main" val="3851329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235" y="0"/>
            <a:ext cx="8899570" cy="3657599"/>
          </a:xfrm>
        </p:spPr>
        <p:txBody>
          <a:bodyPr/>
          <a:lstStyle/>
          <a:p>
            <a:r>
              <a:rPr lang="en-US" dirty="0"/>
              <a:t>President said Iraq had WMD and indicated Hussein was involved with 9/11</a:t>
            </a:r>
          </a:p>
          <a:p>
            <a:endParaRPr lang="en-US" dirty="0"/>
          </a:p>
          <a:p>
            <a:r>
              <a:rPr lang="en-US" dirty="0"/>
              <a:t>Both turned out to be false.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176" y="1941147"/>
            <a:ext cx="4752900" cy="460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83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7240" y="-29328"/>
            <a:ext cx="7452360" cy="4061012"/>
          </a:xfrm>
        </p:spPr>
        <p:txBody>
          <a:bodyPr/>
          <a:lstStyle/>
          <a:p>
            <a:r>
              <a:rPr lang="en-US" dirty="0"/>
              <a:t>President Bush said we still need to invade to bring democracy to Iraq. </a:t>
            </a:r>
          </a:p>
          <a:p>
            <a:r>
              <a:rPr lang="en-US" dirty="0"/>
              <a:t>Others say it was for oil.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4217" y="5284694"/>
            <a:ext cx="7945383" cy="914400"/>
          </a:xfrm>
        </p:spPr>
        <p:txBody>
          <a:bodyPr/>
          <a:lstStyle/>
          <a:p>
            <a:r>
              <a:rPr lang="en-US" dirty="0"/>
              <a:t>Right or Wrong?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18" y="1781711"/>
            <a:ext cx="4395398" cy="2951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643" y="4733364"/>
            <a:ext cx="2951894" cy="2026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412" y="1155204"/>
            <a:ext cx="4116782" cy="295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99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3702" y="685801"/>
            <a:ext cx="8118748" cy="3657599"/>
          </a:xfrm>
        </p:spPr>
        <p:txBody>
          <a:bodyPr/>
          <a:lstStyle/>
          <a:p>
            <a:r>
              <a:rPr lang="en-US" dirty="0"/>
              <a:t>UN, NATO, and most countries did no support the invasion. </a:t>
            </a:r>
          </a:p>
          <a:p>
            <a:r>
              <a:rPr lang="en-US" dirty="0"/>
              <a:t>Allies Germany and France not happy with US</a:t>
            </a:r>
          </a:p>
          <a:p>
            <a:endParaRPr lang="en-US" dirty="0"/>
          </a:p>
          <a:p>
            <a:r>
              <a:rPr lang="en-US" dirty="0"/>
              <a:t>Worldwide, Muslims opinion turned against US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244352"/>
            <a:ext cx="7543800" cy="1089213"/>
          </a:xfrm>
        </p:spPr>
        <p:txBody>
          <a:bodyPr/>
          <a:lstStyle/>
          <a:p>
            <a:r>
              <a:rPr lang="en-US" dirty="0"/>
              <a:t>International Relations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92" y="2357717"/>
            <a:ext cx="3939054" cy="28866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298" y="2438400"/>
            <a:ext cx="4064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47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7163" y="685801"/>
            <a:ext cx="8451825" cy="3657599"/>
          </a:xfrm>
        </p:spPr>
        <p:txBody>
          <a:bodyPr/>
          <a:lstStyle/>
          <a:p>
            <a:r>
              <a:rPr lang="en-US" dirty="0"/>
              <a:t>As happened in Vietnam, Latin America, and Iran, US intervention brought unintended consequences.</a:t>
            </a:r>
          </a:p>
          <a:p>
            <a:endParaRPr lang="en-US" dirty="0"/>
          </a:p>
          <a:p>
            <a:r>
              <a:rPr lang="en-US" dirty="0"/>
              <a:t>Does intervening harm us in the long run?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338481"/>
            <a:ext cx="7543800" cy="968189"/>
          </a:xfrm>
        </p:spPr>
        <p:txBody>
          <a:bodyPr/>
          <a:lstStyle/>
          <a:p>
            <a:r>
              <a:rPr lang="en-US" dirty="0"/>
              <a:t>History repeats itself…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97" y="2621056"/>
            <a:ext cx="8206440" cy="246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80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3600" y="4276164"/>
            <a:ext cx="6096000" cy="2017059"/>
          </a:xfrm>
        </p:spPr>
        <p:txBody>
          <a:bodyPr/>
          <a:lstStyle/>
          <a:p>
            <a:r>
              <a:rPr lang="en-US" dirty="0"/>
              <a:t>Number 1-6, get in to teams</a:t>
            </a:r>
          </a:p>
          <a:p>
            <a:r>
              <a:rPr lang="en-US" dirty="0"/>
              <a:t>Half support preemptive war, half do not</a:t>
            </a:r>
          </a:p>
          <a:p>
            <a:r>
              <a:rPr lang="en-US" dirty="0"/>
              <a:t>Mini debates</a:t>
            </a:r>
          </a:p>
          <a:p>
            <a:r>
              <a:rPr lang="en-US" dirty="0"/>
              <a:t>Class debate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1014843"/>
            <a:ext cx="7543800" cy="1365286"/>
          </a:xfrm>
        </p:spPr>
        <p:txBody>
          <a:bodyPr/>
          <a:lstStyle/>
          <a:p>
            <a:r>
              <a:rPr lang="en-US" dirty="0"/>
              <a:t>Set up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C75285-0CB1-D54B-81CE-522B46FCF259}"/>
              </a:ext>
            </a:extLst>
          </p:cNvPr>
          <p:cNvSpPr/>
          <p:nvPr/>
        </p:nvSpPr>
        <p:spPr>
          <a:xfrm>
            <a:off x="9996" y="2873044"/>
            <a:ext cx="113855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/>
              <a:t>  Preemptive war debate</a:t>
            </a:r>
          </a:p>
        </p:txBody>
      </p:sp>
    </p:spTree>
    <p:extLst>
      <p:ext uri="{BB962C8B-B14F-4D97-AF65-F5344CB8AC3E}">
        <p14:creationId xmlns:p14="http://schemas.microsoft.com/office/powerpoint/2010/main" val="1594747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798" y="685801"/>
            <a:ext cx="7750802" cy="2479029"/>
          </a:xfrm>
        </p:spPr>
        <p:txBody>
          <a:bodyPr/>
          <a:lstStyle/>
          <a:p>
            <a:r>
              <a:rPr lang="en-US" dirty="0"/>
              <a:t>Understand why and how terrorism has impacted America.</a:t>
            </a:r>
          </a:p>
          <a:p>
            <a:endParaRPr lang="en-US" dirty="0"/>
          </a:p>
          <a:p>
            <a:r>
              <a:rPr lang="en-US" dirty="0"/>
              <a:t>Explain why the US invaded Iraq and how the invasion was perceived by the rest of the world.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2197100"/>
            <a:ext cx="3577538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3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798" y="685801"/>
            <a:ext cx="7750802" cy="2479029"/>
          </a:xfrm>
        </p:spPr>
        <p:txBody>
          <a:bodyPr/>
          <a:lstStyle/>
          <a:p>
            <a:r>
              <a:rPr lang="en-US" dirty="0"/>
              <a:t>Understand why terrorism came about and how it has impacted America.</a:t>
            </a:r>
          </a:p>
          <a:p>
            <a:endParaRPr lang="en-US" dirty="0"/>
          </a:p>
          <a:p>
            <a:r>
              <a:rPr lang="en-US" dirty="0"/>
              <a:t>Explain why the US invaded Iraq and how it was perceived by the rest of the world.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21971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82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7356" y="0"/>
            <a:ext cx="8956644" cy="3657599"/>
          </a:xfrm>
        </p:spPr>
        <p:txBody>
          <a:bodyPr/>
          <a:lstStyle/>
          <a:p>
            <a:pPr marL="18288" indent="0">
              <a:buNone/>
            </a:pPr>
            <a:r>
              <a:rPr lang="en-US" dirty="0"/>
              <a:t>1) Why do people resort to violence to make a point?</a:t>
            </a:r>
          </a:p>
          <a:p>
            <a:pPr marL="18288" indent="0">
              <a:buNone/>
            </a:pPr>
            <a:endParaRPr lang="en-US" dirty="0"/>
          </a:p>
          <a:p>
            <a:pPr marL="18288" indent="0">
              <a:buNone/>
            </a:pPr>
            <a:r>
              <a:rPr lang="en-US" dirty="0"/>
              <a:t>2) Is violence effective in making your point?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130" y="4042432"/>
            <a:ext cx="3808367" cy="2613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34" y="2815098"/>
            <a:ext cx="4246844" cy="28730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285" y="1832270"/>
            <a:ext cx="3029090" cy="201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55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3600" y="484093"/>
            <a:ext cx="6096000" cy="1936377"/>
          </a:xfrm>
        </p:spPr>
        <p:txBody>
          <a:bodyPr/>
          <a:lstStyle/>
          <a:p>
            <a:r>
              <a:rPr lang="en-US" dirty="0"/>
              <a:t>Refers to attacks against civilians not conducted by a government.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1746" y="3939988"/>
            <a:ext cx="7799294" cy="833718"/>
          </a:xfrm>
        </p:spPr>
        <p:txBody>
          <a:bodyPr/>
          <a:lstStyle/>
          <a:p>
            <a:r>
              <a:rPr lang="en-US" dirty="0"/>
              <a:t>Terrorism defined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063" y="3939988"/>
            <a:ext cx="3366937" cy="29180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46" y="1476186"/>
            <a:ext cx="5777256" cy="209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66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Islamic revolution in Iran marked a new force… Islamic fundamentalism.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257799"/>
            <a:ext cx="7543800" cy="1008529"/>
          </a:xfrm>
        </p:spPr>
        <p:txBody>
          <a:bodyPr/>
          <a:lstStyle/>
          <a:p>
            <a:r>
              <a:rPr lang="en-US" dirty="0"/>
              <a:t>183. Terrorism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425" y="1981199"/>
            <a:ext cx="4773969" cy="327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15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Believe religion should influence politics.</a:t>
            </a:r>
          </a:p>
          <a:p>
            <a:pPr lvl="1"/>
            <a:r>
              <a:rPr lang="en-US" dirty="0"/>
              <a:t>Usually intolerant of other religions.</a:t>
            </a:r>
          </a:p>
          <a:p>
            <a:pPr lvl="1"/>
            <a:r>
              <a:rPr lang="en-US" dirty="0"/>
              <a:t>Christian fundamentalism grew in US at same time.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84048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499846"/>
            <a:ext cx="7543800" cy="850153"/>
          </a:xfrm>
        </p:spPr>
        <p:txBody>
          <a:bodyPr/>
          <a:lstStyle/>
          <a:p>
            <a:r>
              <a:rPr lang="en-US" dirty="0"/>
              <a:t>Fundamentalist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142" y="2501152"/>
            <a:ext cx="5108238" cy="299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99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3600" y="1003300"/>
            <a:ext cx="6096000" cy="3340100"/>
          </a:xfrm>
        </p:spPr>
        <p:txBody>
          <a:bodyPr/>
          <a:lstStyle/>
          <a:p>
            <a:r>
              <a:rPr lang="en-US" dirty="0"/>
              <a:t>Used Islamic fundamentalism to justify violent acts. (i.e. 9/11)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349624"/>
            <a:ext cx="7543800" cy="928064"/>
          </a:xfrm>
        </p:spPr>
        <p:txBody>
          <a:bodyPr/>
          <a:lstStyle/>
          <a:p>
            <a:r>
              <a:rPr lang="en-US" dirty="0"/>
              <a:t>Muslim extremists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06" y="2256865"/>
            <a:ext cx="6169826" cy="427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01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17310" y="99360"/>
            <a:ext cx="6096000" cy="3657599"/>
          </a:xfrm>
        </p:spPr>
        <p:txBody>
          <a:bodyPr/>
          <a:lstStyle/>
          <a:p>
            <a:r>
              <a:rPr lang="en-US" dirty="0"/>
              <a:t>Killed 3,000 people at World Trade Center and the Pentagon.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98494" y="5298140"/>
            <a:ext cx="7533632" cy="874059"/>
          </a:xfrm>
        </p:spPr>
        <p:txBody>
          <a:bodyPr/>
          <a:lstStyle/>
          <a:p>
            <a:r>
              <a:rPr lang="en-US" dirty="0"/>
              <a:t>September 11</a:t>
            </a:r>
            <a:r>
              <a:rPr lang="en-US" baseline="30000" dirty="0"/>
              <a:t>th</a:t>
            </a:r>
            <a:r>
              <a:rPr lang="en-US" dirty="0"/>
              <a:t>, 2001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84" y="1640540"/>
            <a:ext cx="3338594" cy="3657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844" y="1869141"/>
            <a:ext cx="4648168" cy="313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04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7240" y="685802"/>
            <a:ext cx="7452360" cy="2463800"/>
          </a:xfrm>
        </p:spPr>
        <p:txBody>
          <a:bodyPr/>
          <a:lstStyle/>
          <a:p>
            <a:r>
              <a:rPr lang="en-US" dirty="0"/>
              <a:t>After attacks, President declares a “war on terrorism”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George W. Bush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153" y="2341392"/>
            <a:ext cx="2861535" cy="38350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1596441"/>
            <a:ext cx="4223859" cy="316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238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676</TotalTime>
  <Words>476</Words>
  <Application>Microsoft Macintosh PowerPoint</Application>
  <PresentationFormat>On-screen Show (4:3)</PresentationFormat>
  <Paragraphs>117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Palatino Linotype</vt:lpstr>
      <vt:lpstr>Wingdings</vt:lpstr>
      <vt:lpstr>Elemental</vt:lpstr>
      <vt:lpstr>Agenda</vt:lpstr>
      <vt:lpstr>Objectives</vt:lpstr>
      <vt:lpstr>PowerPoint Presentation</vt:lpstr>
      <vt:lpstr>Terrorism defined</vt:lpstr>
      <vt:lpstr>183. Terrorism</vt:lpstr>
      <vt:lpstr>Fundamentalist</vt:lpstr>
      <vt:lpstr>Muslim extremists </vt:lpstr>
      <vt:lpstr>September 11th, 2001</vt:lpstr>
      <vt:lpstr>George W. Bush</vt:lpstr>
      <vt:lpstr>Al Qaeda</vt:lpstr>
      <vt:lpstr>Domestic Terrorism</vt:lpstr>
      <vt:lpstr>184. Iraq</vt:lpstr>
      <vt:lpstr>Preemptive War</vt:lpstr>
      <vt:lpstr>Why did US use preemptive war?</vt:lpstr>
      <vt:lpstr>PowerPoint Presentation</vt:lpstr>
      <vt:lpstr>Right or Wrong?</vt:lpstr>
      <vt:lpstr>International Relations</vt:lpstr>
      <vt:lpstr>History repeats itself…</vt:lpstr>
      <vt:lpstr>Set up</vt:lpstr>
      <vt:lpstr>Objectives</vt:lpstr>
    </vt:vector>
  </TitlesOfParts>
  <Company>NCSD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Allen</dc:creator>
  <cp:lastModifiedBy>Mike Maxwell</cp:lastModifiedBy>
  <cp:revision>26</cp:revision>
  <dcterms:created xsi:type="dcterms:W3CDTF">2013-05-13T13:29:06Z</dcterms:created>
  <dcterms:modified xsi:type="dcterms:W3CDTF">2019-06-28T12:36:36Z</dcterms:modified>
</cp:coreProperties>
</file>