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9" r:id="rId12"/>
    <p:sldId id="268" r:id="rId13"/>
    <p:sldId id="270" r:id="rId14"/>
    <p:sldId id="271" r:id="rId15"/>
    <p:sldId id="272" r:id="rId16"/>
    <p:sldId id="273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19"/>
  </p:normalViewPr>
  <p:slideViewPr>
    <p:cSldViewPr snapToGrid="0" snapToObjects="1">
      <p:cViewPr varScale="1">
        <p:scale>
          <a:sx n="95" d="100"/>
          <a:sy n="95" d="100"/>
        </p:scale>
        <p:origin x="37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49078-30FA-7546-A22C-7701DA834E09}" type="datetimeFigureOut">
              <a:rPr lang="en-US" smtClean="0"/>
              <a:t>6/28/19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17C13-0B05-5E4F-BB2A-4912EBFE4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73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􀂙 Did you consider intervening to stop the injustice while it was happening?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􀂙 What prevented you from intervening?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􀂙 What did you feel as you witnessed the injustice?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􀂙 If you were in the victim’s shoes, what would you have wanted from a bystander/witness?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􀂙 How did you feel afterwards? What did you do?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􀂙 If you could go back in time, what would you change about your reaction to the situation?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􀂙 How do you plan to respond to similar situations in the future?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7C13-0B05-5E4F-BB2A-4912EBFE49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0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6/28/19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6/28/19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6/28/19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6/28/19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6/28/19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6/28/19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6/28/19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6/28/19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6/28/19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HAND IN HOMEWORK!</a:t>
            </a:r>
          </a:p>
          <a:p>
            <a:r>
              <a:rPr lang="en-US" dirty="0"/>
              <a:t>Quiz</a:t>
            </a:r>
          </a:p>
          <a:p>
            <a:r>
              <a:rPr lang="en-US" dirty="0"/>
              <a:t>Latin America</a:t>
            </a:r>
          </a:p>
          <a:p>
            <a:pPr lvl="1"/>
            <a:r>
              <a:rPr lang="en-US" dirty="0"/>
              <a:t>Notes</a:t>
            </a:r>
          </a:p>
          <a:p>
            <a:pPr lvl="1"/>
            <a:r>
              <a:rPr lang="en-US" dirty="0"/>
              <a:t>Video</a:t>
            </a:r>
          </a:p>
          <a:p>
            <a:r>
              <a:rPr lang="en-US" dirty="0"/>
              <a:t>Africa</a:t>
            </a:r>
          </a:p>
          <a:p>
            <a:pPr lvl="1"/>
            <a:r>
              <a:rPr lang="en-US" dirty="0"/>
              <a:t>Notes</a:t>
            </a:r>
          </a:p>
          <a:p>
            <a:pPr lvl="1"/>
            <a:r>
              <a:rPr lang="en-US" dirty="0"/>
              <a:t>Hotel Rwanda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646" y="1719071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646" y="3891269"/>
            <a:ext cx="2755900" cy="295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339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06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 oil-rich Venezuela who complained, “The U.S. government sees itself as the owner of the world.”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Hugo Chavez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354" y="2701314"/>
            <a:ext cx="2540000" cy="321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147" y="3011107"/>
            <a:ext cx="4204678" cy="2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91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you recall a time when you stood by silently while an injustice was occurring?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Anticipatory Set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317" y="2594161"/>
            <a:ext cx="5089340" cy="3053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825" y="2594161"/>
            <a:ext cx="29464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73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World’s poorest continent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178. Africa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742" y="2243575"/>
            <a:ext cx="4028633" cy="423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37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NO!</a:t>
            </a:r>
          </a:p>
          <a:p>
            <a:r>
              <a:rPr lang="en-US" dirty="0"/>
              <a:t>Unstable governments meant no one wanted to invest in Africa.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847" y="2883095"/>
            <a:ext cx="2534770" cy="3693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882DF4-F05B-404C-8CE9-1FE721E8C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801" y="3296812"/>
            <a:ext cx="4878459" cy="320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82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European powers carved up Africa regardless of ethnic groups.</a:t>
            </a:r>
          </a:p>
          <a:p>
            <a:r>
              <a:rPr lang="en-US" dirty="0"/>
              <a:t>Bad idea!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Scramble for Africa?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681" y="2297175"/>
            <a:ext cx="3207871" cy="416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17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African countries gained independence after WWII</a:t>
            </a:r>
          </a:p>
          <a:p>
            <a:r>
              <a:rPr lang="en-US" dirty="0"/>
              <a:t>Unable to overcome ethnic divisions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07" y="2692687"/>
            <a:ext cx="3022600" cy="269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015" y="3065843"/>
            <a:ext cx="4740460" cy="318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64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Newly independent countries had little experience in self-government.</a:t>
            </a:r>
          </a:p>
          <a:p>
            <a:r>
              <a:rPr lang="en-US" dirty="0"/>
              <a:t>yet they had to contend with tough problems like ethnic conflict, poverty, and corruption.</a:t>
            </a:r>
          </a:p>
          <a:p>
            <a:r>
              <a:rPr lang="en-US" dirty="0"/>
              <a:t>Most governments failed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552" y="3429000"/>
            <a:ext cx="4612340" cy="306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82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going to learn about a fairly recent event in our history in which a horrific injustice occurred while the world stood by silently. April 7</a:t>
            </a:r>
            <a:r>
              <a:rPr lang="en-US" baseline="30000" dirty="0"/>
              <a:t>th </a:t>
            </a:r>
            <a:r>
              <a:rPr lang="en-US" dirty="0"/>
              <a:t>marks the anniversary of the genocide in Rwanda, when nearly one million innocent people were systematically slaughtered in a period of just under 100 days.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105" y="3329360"/>
            <a:ext cx="4162612" cy="310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68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why Latin America has struggled and explain why they don’t have a favorable view of the US.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/>
              <a:t>Explain how poverty has affected Africa.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662" y="3429000"/>
            <a:ext cx="2891118" cy="289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28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Western nations have long dominated economies of Latin America.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178. Latin America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864" y="3152282"/>
            <a:ext cx="4174397" cy="277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27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Exported food and raw materials for manufactured goods.</a:t>
            </a:r>
          </a:p>
          <a:p>
            <a:pPr lvl="1"/>
            <a:r>
              <a:rPr lang="en-US" dirty="0"/>
              <a:t>Benefited white elites (2%)</a:t>
            </a:r>
          </a:p>
          <a:p>
            <a:pPr lvl="1"/>
            <a:r>
              <a:rPr lang="en-US" dirty="0"/>
              <a:t>Indigenous received little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Colonial Pattern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66" y="3299607"/>
            <a:ext cx="4350251" cy="325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95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small middle class means always behind US and Canada.</a:t>
            </a:r>
          </a:p>
          <a:p>
            <a:endParaRPr lang="en-US" dirty="0"/>
          </a:p>
          <a:p>
            <a:r>
              <a:rPr lang="en-US" dirty="0"/>
              <a:t>Middle class growing since stability of the 90s.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 Class?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30" y="3429000"/>
            <a:ext cx="7979029" cy="216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63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Cold War, when Latin American politicians tried to make things better for their people, US labeled them communists.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in Latin America?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234" y="2622903"/>
            <a:ext cx="4677455" cy="350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44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Democratic government took unused land from American United Fruit Company (Chiquita) and gave it to poor peasants.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Guatemala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527" y="2543215"/>
            <a:ext cx="2281516" cy="4074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722" y="3034087"/>
            <a:ext cx="2507344" cy="309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83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AutoNum type="alphaUcPeriod"/>
            </a:pPr>
            <a:r>
              <a:rPr lang="en-US" dirty="0"/>
              <a:t>United Fruit Company was forced to give up land.</a:t>
            </a:r>
          </a:p>
          <a:p>
            <a:pPr marL="502920" indent="-457200">
              <a:buAutoNum type="alphaUcPeriod"/>
            </a:pPr>
            <a:r>
              <a:rPr lang="en-US" dirty="0"/>
              <a:t>UFC demanded payment 16 times more than what Guatemala offered.</a:t>
            </a:r>
          </a:p>
          <a:p>
            <a:pPr marL="502920" indent="-457200">
              <a:buAutoNum type="alphaUcPeriod"/>
            </a:pPr>
            <a:r>
              <a:rPr lang="en-US" dirty="0"/>
              <a:t>U.S. government got involved and overthrew the democratic government. </a:t>
            </a:r>
          </a:p>
          <a:p>
            <a:pPr marL="502920" indent="-457200">
              <a:buAutoNum type="alphaUcPeriod"/>
            </a:pPr>
            <a:r>
              <a:rPr lang="en-US" dirty="0"/>
              <a:t>CIA led a coup to get rid of Guatemalan president.</a:t>
            </a:r>
          </a:p>
          <a:p>
            <a:pPr marL="502920" indent="-457200">
              <a:buAutoNum type="alphaUcPeriod"/>
            </a:pPr>
            <a:r>
              <a:rPr lang="en-US" dirty="0"/>
              <a:t>Unrest leads to 200,000 Guatemalans killed, most Mayan Indians.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 next?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222" y="4256244"/>
            <a:ext cx="3854824" cy="2372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CA14A0-7D33-164D-8B6D-EE60896E1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568" y="4339291"/>
            <a:ext cx="1687808" cy="240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23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U.S. goes on to overthrow several governments in LA.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liked in Latin America?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28" y="2449574"/>
            <a:ext cx="3599068" cy="383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301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2411</TotalTime>
  <Words>504</Words>
  <Application>Microsoft Macintosh PowerPoint</Application>
  <PresentationFormat>On-screen Show (4:3)</PresentationFormat>
  <Paragraphs>62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Franklin Gothic Medium</vt:lpstr>
      <vt:lpstr>Wingdings</vt:lpstr>
      <vt:lpstr>Wingdings 2</vt:lpstr>
      <vt:lpstr>Grid</vt:lpstr>
      <vt:lpstr>Agenda</vt:lpstr>
      <vt:lpstr>Objectives</vt:lpstr>
      <vt:lpstr>178. Latin America</vt:lpstr>
      <vt:lpstr>Colonial Pattern</vt:lpstr>
      <vt:lpstr>Middle Class?</vt:lpstr>
      <vt:lpstr>US in Latin America?</vt:lpstr>
      <vt:lpstr>Guatemala</vt:lpstr>
      <vt:lpstr>What happened next?</vt:lpstr>
      <vt:lpstr>U.S. liked in Latin America?</vt:lpstr>
      <vt:lpstr>Hugo Chavez </vt:lpstr>
      <vt:lpstr>Anticipatory Set</vt:lpstr>
      <vt:lpstr>178. Africa</vt:lpstr>
      <vt:lpstr>Stability?</vt:lpstr>
      <vt:lpstr>Scramble for Africa?</vt:lpstr>
      <vt:lpstr>Independence!</vt:lpstr>
      <vt:lpstr>PowerPoint Presentation</vt:lpstr>
      <vt:lpstr>PowerPoint Presentation</vt:lpstr>
    </vt:vector>
  </TitlesOfParts>
  <Company>NCSD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Joel Allen</dc:creator>
  <cp:lastModifiedBy>Mike Maxwell</cp:lastModifiedBy>
  <cp:revision>16</cp:revision>
  <dcterms:created xsi:type="dcterms:W3CDTF">2013-04-25T02:19:16Z</dcterms:created>
  <dcterms:modified xsi:type="dcterms:W3CDTF">2019-06-28T23:32:04Z</dcterms:modified>
</cp:coreProperties>
</file>