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74" r:id="rId4"/>
    <p:sldId id="275" r:id="rId5"/>
    <p:sldId id="276" r:id="rId6"/>
    <p:sldId id="259" r:id="rId7"/>
    <p:sldId id="277" r:id="rId8"/>
    <p:sldId id="260" r:id="rId9"/>
    <p:sldId id="261" r:id="rId10"/>
    <p:sldId id="265" r:id="rId11"/>
    <p:sldId id="266" r:id="rId12"/>
    <p:sldId id="267" r:id="rId13"/>
    <p:sldId id="268" r:id="rId14"/>
    <p:sldId id="278" r:id="rId15"/>
    <p:sldId id="279" r:id="rId16"/>
    <p:sldId id="280" r:id="rId17"/>
    <p:sldId id="282" r:id="rId18"/>
    <p:sldId id="285" r:id="rId19"/>
    <p:sldId id="283" r:id="rId20"/>
    <p:sldId id="284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9"/>
  </p:normalViewPr>
  <p:slideViewPr>
    <p:cSldViewPr snapToGrid="0" snapToObjects="1">
      <p:cViewPr varScale="1">
        <p:scale>
          <a:sx n="95" d="100"/>
          <a:sy n="95" d="100"/>
        </p:scale>
        <p:origin x="15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A44E-C1F8-E341-99DC-9DF8157A1874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D90B-C18B-7E4D-AD8B-C9F7F09C6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A44E-C1F8-E341-99DC-9DF8157A1874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D90B-C18B-7E4D-AD8B-C9F7F09C6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3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A44E-C1F8-E341-99DC-9DF8157A1874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D90B-C18B-7E4D-AD8B-C9F7F09C6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9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A44E-C1F8-E341-99DC-9DF8157A1874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D90B-C18B-7E4D-AD8B-C9F7F09C6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1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A44E-C1F8-E341-99DC-9DF8157A1874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D90B-C18B-7E4D-AD8B-C9F7F09C6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4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A44E-C1F8-E341-99DC-9DF8157A1874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D90B-C18B-7E4D-AD8B-C9F7F09C6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0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A44E-C1F8-E341-99DC-9DF8157A1874}" type="datetimeFigureOut">
              <a:rPr lang="en-US" smtClean="0"/>
              <a:t>6/26/19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D90B-C18B-7E4D-AD8B-C9F7F09C6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1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A44E-C1F8-E341-99DC-9DF8157A1874}" type="datetimeFigureOut">
              <a:rPr lang="en-US" smtClean="0"/>
              <a:t>6/26/19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D90B-C18B-7E4D-AD8B-C9F7F09C6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0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A44E-C1F8-E341-99DC-9DF8157A1874}" type="datetimeFigureOut">
              <a:rPr lang="en-US" smtClean="0"/>
              <a:t>6/26/19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D90B-C18B-7E4D-AD8B-C9F7F09C6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7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A44E-C1F8-E341-99DC-9DF8157A1874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D90B-C18B-7E4D-AD8B-C9F7F09C6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3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A44E-C1F8-E341-99DC-9DF8157A1874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D90B-C18B-7E4D-AD8B-C9F7F09C6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7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4A44E-C1F8-E341-99DC-9DF8157A1874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4D90B-C18B-7E4D-AD8B-C9F7F09C6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3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9M-X7nwqLl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Modern Art</a:t>
            </a:r>
          </a:p>
          <a:p>
            <a:pPr lvl="1"/>
            <a:r>
              <a:rPr lang="en-US" dirty="0"/>
              <a:t>Notes</a:t>
            </a:r>
          </a:p>
          <a:p>
            <a:pPr lvl="1"/>
            <a:r>
              <a:rPr lang="en-US" dirty="0"/>
              <a:t>Examples</a:t>
            </a:r>
          </a:p>
          <a:p>
            <a:r>
              <a:rPr lang="en-US" dirty="0"/>
              <a:t>Collapse of the Soviet Union</a:t>
            </a:r>
          </a:p>
          <a:p>
            <a:pPr lvl="1"/>
            <a:r>
              <a:rPr lang="en-US" dirty="0"/>
              <a:t>Notes</a:t>
            </a:r>
          </a:p>
          <a:p>
            <a:pPr lvl="1"/>
            <a:r>
              <a:rPr lang="en-US" dirty="0"/>
              <a:t>Video</a:t>
            </a:r>
          </a:p>
          <a:p>
            <a:r>
              <a:rPr lang="en-US" dirty="0"/>
              <a:t>Essay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0" y="459581"/>
            <a:ext cx="2387600" cy="340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847" y="3863181"/>
            <a:ext cx="22352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73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511" b="115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0149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0657" r="-60657"/>
          <a:stretch>
            <a:fillRect/>
          </a:stretch>
        </p:blipFill>
        <p:spPr>
          <a:xfrm>
            <a:off x="-989259" y="731837"/>
            <a:ext cx="11139258" cy="6126163"/>
          </a:xfrm>
        </p:spPr>
      </p:pic>
    </p:spTree>
    <p:extLst>
      <p:ext uri="{BB962C8B-B14F-4D97-AF65-F5344CB8AC3E}">
        <p14:creationId xmlns:p14="http://schemas.microsoft.com/office/powerpoint/2010/main" val="3408253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08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172. Collapse of the Soviet 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1985 Soviet Union got a new leader Gorbachev</a:t>
            </a:r>
          </a:p>
          <a:p>
            <a:r>
              <a:rPr lang="en-US" dirty="0"/>
              <a:t>Knew changes needed to happen for progress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543" y="3429000"/>
            <a:ext cx="2096728" cy="3054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840" y="3429000"/>
            <a:ext cx="2274695" cy="304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29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knew communism sounded great but didn’t work because there was no incentive to work.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240" y="3686600"/>
            <a:ext cx="4178300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8123"/>
            <a:ext cx="3688844" cy="363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64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called for more open democratic process</a:t>
            </a:r>
          </a:p>
          <a:p>
            <a:endParaRPr lang="en-US" dirty="0"/>
          </a:p>
          <a:p>
            <a:r>
              <a:rPr lang="en-US" dirty="0"/>
              <a:t>Reforms that looked like capitalism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0" y="3429000"/>
            <a:ext cx="2082800" cy="340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62" y="3950652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82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Signed treaties to limit nuclear weapons.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529" y="3429000"/>
            <a:ext cx="2641600" cy="264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559" y="2557463"/>
            <a:ext cx="22733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61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wave of rebellion, Eastern bloc overthrew communist governments.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60" y="2790079"/>
            <a:ext cx="4715711" cy="3518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789" y="2607517"/>
            <a:ext cx="24638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01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Berlin Wall Collapses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389783" y="1307023"/>
            <a:ext cx="5610243" cy="3085418"/>
          </a:xfr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0D7EBDBE-0C6F-D64B-BD1C-5BBE7404D4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4549" r="-4549"/>
          <a:stretch>
            <a:fillRect/>
          </a:stretch>
        </p:blipFill>
        <p:spPr>
          <a:xfrm>
            <a:off x="2980114" y="3138282"/>
            <a:ext cx="6174657" cy="339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43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Soviet Union falling apart.</a:t>
            </a:r>
          </a:p>
          <a:p>
            <a:endParaRPr lang="en-US" dirty="0"/>
          </a:p>
          <a:p>
            <a:r>
              <a:rPr lang="en-US" dirty="0"/>
              <a:t>By 1991 SU ceased to exist.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064" y="1847354"/>
            <a:ext cx="3485939" cy="1678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88" y="3486831"/>
            <a:ext cx="5411694" cy="306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09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993" y="2260600"/>
            <a:ext cx="3568700" cy="2273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modern art began with </a:t>
            </a:r>
            <a:r>
              <a:rPr lang="en-US" i="1" dirty="0"/>
              <a:t>IMPRESSIONISM, </a:t>
            </a:r>
            <a:r>
              <a:rPr lang="en-US" dirty="0"/>
              <a:t>art went many directions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299" y="4998630"/>
            <a:ext cx="2469625" cy="1859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00" y="4533900"/>
            <a:ext cx="349250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942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75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Cold War over.</a:t>
            </a:r>
          </a:p>
          <a:p>
            <a:endParaRPr lang="en-US" dirty="0"/>
          </a:p>
          <a:p>
            <a:r>
              <a:rPr lang="en-US" dirty="0"/>
              <a:t>U.S. lone super power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500" y="1600200"/>
            <a:ext cx="355994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9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2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main categories of modern art: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Representational:	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Abstract: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600200"/>
            <a:ext cx="2590800" cy="313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318000"/>
            <a:ext cx="32004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24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Objects through the artist eyes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882" y="2380713"/>
            <a:ext cx="4148313" cy="326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9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attempt to portray the outside world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7400"/>
            <a:ext cx="3479800" cy="233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401690"/>
            <a:ext cx="3200400" cy="2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699000"/>
            <a:ext cx="36576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5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Art 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art reflects history (World Wars, threat of nuclear annihilation, loss of individuality via mass culture)</a:t>
            </a:r>
          </a:p>
          <a:p>
            <a:endParaRPr lang="en-US" dirty="0"/>
          </a:p>
          <a:p>
            <a:r>
              <a:rPr lang="en-US" dirty="0"/>
              <a:t>Example of modern art:</a:t>
            </a:r>
          </a:p>
          <a:p>
            <a:pPr lvl="1"/>
            <a:r>
              <a:rPr lang="en-US" dirty="0"/>
              <a:t>Picasso’s Guernica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136" y="4474580"/>
            <a:ext cx="4433206" cy="197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35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Famous Modern Artists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Famous Artists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037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Playful art…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recognized art form today: movies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876" y="2487706"/>
            <a:ext cx="4146116" cy="359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43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541" b="11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3553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6119</TotalTime>
  <Words>192</Words>
  <Application>Microsoft Macintosh PowerPoint</Application>
  <PresentationFormat>On-screen Show (4:3)</PresentationFormat>
  <Paragraphs>48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Agenda</vt:lpstr>
      <vt:lpstr>Modern Art</vt:lpstr>
      <vt:lpstr>PowerPoint Presentation</vt:lpstr>
      <vt:lpstr>Representational</vt:lpstr>
      <vt:lpstr>Abstract</vt:lpstr>
      <vt:lpstr>Modern Art continued…</vt:lpstr>
      <vt:lpstr>Famous Modern Artists</vt:lpstr>
      <vt:lpstr>Playful art…</vt:lpstr>
      <vt:lpstr>PowerPoint Presentation</vt:lpstr>
      <vt:lpstr>PowerPoint Presentation</vt:lpstr>
      <vt:lpstr>PowerPoint Presentation</vt:lpstr>
      <vt:lpstr>Read</vt:lpstr>
      <vt:lpstr>172. Collapse of the Soviet Union</vt:lpstr>
      <vt:lpstr>PowerPoint Presentation</vt:lpstr>
      <vt:lpstr>PowerPoint Presentation</vt:lpstr>
      <vt:lpstr>PowerPoint Presentation</vt:lpstr>
      <vt:lpstr>PowerPoint Presentation</vt:lpstr>
      <vt:lpstr>Berlin Wall Collapses</vt:lpstr>
      <vt:lpstr>PowerPoint Presentation</vt:lpstr>
      <vt:lpstr>PowerPoint Presentation</vt:lpstr>
      <vt:lpstr>Essay</vt:lpstr>
    </vt:vector>
  </TitlesOfParts>
  <Company>NCSD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Joel Allen</dc:creator>
  <cp:lastModifiedBy>Mike Maxwell</cp:lastModifiedBy>
  <cp:revision>17</cp:revision>
  <dcterms:created xsi:type="dcterms:W3CDTF">2012-05-11T03:33:50Z</dcterms:created>
  <dcterms:modified xsi:type="dcterms:W3CDTF">2019-06-26T23:02:18Z</dcterms:modified>
</cp:coreProperties>
</file>