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9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82" r:id="rId13"/>
    <p:sldId id="283" r:id="rId14"/>
    <p:sldId id="284" r:id="rId15"/>
    <p:sldId id="285" r:id="rId16"/>
    <p:sldId id="288" r:id="rId17"/>
    <p:sldId id="294" r:id="rId18"/>
    <p:sldId id="295" r:id="rId19"/>
    <p:sldId id="296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2FBFE-70DE-E043-9A62-1D4CFC179756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9AE0-34B8-2140-B277-1B61153E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9AE0-34B8-2140-B277-1B61153EE8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9AE0-34B8-2140-B277-1B61153EE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9AE0-34B8-2140-B277-1B61153EE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9AE0-34B8-2140-B277-1B61153EE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0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9AE0-34B8-2140-B277-1B61153EE8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9AE0-34B8-2140-B277-1B61153EE8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2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D9AE0-34B8-2140-B277-1B61153EE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6/26/19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  <a:p>
            <a:r>
              <a:rPr lang="en-US" dirty="0"/>
              <a:t>Nuclear Arms Race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Space Age</a:t>
            </a:r>
          </a:p>
          <a:p>
            <a:pPr lvl="1"/>
            <a:r>
              <a:rPr lang="en-US" dirty="0"/>
              <a:t>Notes </a:t>
            </a:r>
          </a:p>
          <a:p>
            <a:pPr lvl="1"/>
            <a:r>
              <a:rPr lang="en-US" dirty="0"/>
              <a:t>Video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796" y="2993176"/>
            <a:ext cx="3859730" cy="29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Arms Race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height of the Cold War, the US and the USSR possessed enough nuclear weapons to kill everyone on the planet how many times</a:t>
            </a:r>
          </a:p>
          <a:p>
            <a:endParaRPr lang="en-US" dirty="0"/>
          </a:p>
          <a:p>
            <a:pPr marL="633222" indent="-514350">
              <a:buAutoNum type="alphaUcPeriod"/>
            </a:pPr>
            <a:r>
              <a:rPr lang="en-US" dirty="0"/>
              <a:t>13 times</a:t>
            </a:r>
          </a:p>
          <a:p>
            <a:pPr marL="633222" indent="-514350">
              <a:buAutoNum type="alphaUcPeriod"/>
            </a:pPr>
            <a:r>
              <a:rPr lang="en-US" dirty="0"/>
              <a:t>37 times</a:t>
            </a:r>
          </a:p>
          <a:p>
            <a:pPr marL="633222" indent="-514350">
              <a:buAutoNum type="alphaUcPeriod"/>
            </a:pPr>
            <a:r>
              <a:rPr lang="en-US" dirty="0"/>
              <a:t>143 times</a:t>
            </a:r>
          </a:p>
          <a:p>
            <a:pPr marL="633222" indent="-51435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200 times</a:t>
            </a:r>
          </a:p>
          <a:p>
            <a:pPr marL="633222" indent="-514350">
              <a:buAutoNum type="alphaUcPeriod"/>
            </a:pPr>
            <a:r>
              <a:rPr lang="en-US" dirty="0"/>
              <a:t>373 times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 some weapons had become to terrible to use.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39" y="0"/>
            <a:ext cx="2445961" cy="172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93" y="2844800"/>
            <a:ext cx="3971215" cy="3857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798825"/>
            <a:ext cx="4278407" cy="33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7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Anticipatory Set- Space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 is a race, there is a winner. For each event determine who the winner was…</a:t>
            </a:r>
          </a:p>
          <a:p>
            <a:endParaRPr lang="en-US" dirty="0"/>
          </a:p>
          <a:p>
            <a:pPr lvl="1"/>
            <a:r>
              <a:rPr lang="en-US" dirty="0"/>
              <a:t>USSR or US?</a:t>
            </a:r>
          </a:p>
        </p:txBody>
      </p:sp>
    </p:spTree>
    <p:extLst>
      <p:ext uri="{BB962C8B-B14F-4D97-AF65-F5344CB8AC3E}">
        <p14:creationId xmlns:p14="http://schemas.microsoft.com/office/powerpoint/2010/main" val="392319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person to orbit Earth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824" y="2667613"/>
            <a:ext cx="5682669" cy="39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woman in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09" y="1775190"/>
            <a:ext cx="3146095" cy="46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person to step outside of his spacecraft while in outer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54089"/>
            <a:ext cx="3929170" cy="39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0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</a:t>
            </a:r>
            <a:r>
              <a:rPr lang="en-US" dirty="0" err="1"/>
              <a:t>Laika</a:t>
            </a:r>
            <a:r>
              <a:rPr lang="en-US" dirty="0"/>
              <a:t>, a dog, in to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00" y="2847372"/>
            <a:ext cx="4130300" cy="37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1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to die en route to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26" y="3429000"/>
            <a:ext cx="4798406" cy="3222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034" y="2444749"/>
            <a:ext cx="4727726" cy="226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5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man on the moon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361893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7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space station.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86" y="2879581"/>
            <a:ext cx="4096952" cy="3037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79582"/>
            <a:ext cx="4054716" cy="30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nuclear arms race and why it happened.</a:t>
            </a:r>
          </a:p>
          <a:p>
            <a:endParaRPr lang="en-US" dirty="0"/>
          </a:p>
          <a:p>
            <a:r>
              <a:rPr lang="en-US" dirty="0"/>
              <a:t>Explain how the race for space was impacted by nuclear arms race.</a:t>
            </a:r>
          </a:p>
        </p:txBody>
      </p:sp>
    </p:spTree>
    <p:extLst>
      <p:ext uri="{BB962C8B-B14F-4D97-AF65-F5344CB8AC3E}">
        <p14:creationId xmlns:p14="http://schemas.microsoft.com/office/powerpoint/2010/main" val="283362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170 Space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Rivalry moves to outer space.</a:t>
            </a:r>
          </a:p>
          <a:p>
            <a:pPr lvl="1"/>
            <a:r>
              <a:rPr lang="en-US" dirty="0"/>
              <a:t>Space race tied to arms race.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44" y="2959081"/>
            <a:ext cx="5084856" cy="38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range missile technology makes space flight possible.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11" y="2560916"/>
            <a:ext cx="4758765" cy="400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in 1957 with launch of Sputnik</a:t>
            </a:r>
          </a:p>
          <a:p>
            <a:endParaRPr lang="en-US" dirty="0"/>
          </a:p>
          <a:p>
            <a:r>
              <a:rPr lang="en-US" dirty="0"/>
              <a:t>US failed early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31" y="2550637"/>
            <a:ext cx="4195706" cy="3074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3" y="3491753"/>
            <a:ext cx="4498361" cy="25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USSR gets first man in to space</a:t>
            </a:r>
          </a:p>
          <a:p>
            <a:endParaRPr lang="en-US" dirty="0"/>
          </a:p>
          <a:p>
            <a:r>
              <a:rPr lang="en-US" dirty="0"/>
              <a:t>America follows suit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778" y="3429000"/>
            <a:ext cx="2540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983" y="1634351"/>
            <a:ext cx="2159263" cy="1611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28" y="3472329"/>
            <a:ext cx="4174629" cy="29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88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takes lead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024" y="2375871"/>
            <a:ext cx="4211918" cy="42119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1969 Neil Armstrong  becomes first human to set foot on the moon</a:t>
            </a:r>
          </a:p>
          <a:p>
            <a:endParaRPr lang="en-US" dirty="0"/>
          </a:p>
          <a:p>
            <a:r>
              <a:rPr lang="en-US" dirty="0"/>
              <a:t>A turning point in history?</a:t>
            </a:r>
          </a:p>
        </p:txBody>
      </p:sp>
    </p:spTree>
    <p:extLst>
      <p:ext uri="{BB962C8B-B14F-4D97-AF65-F5344CB8AC3E}">
        <p14:creationId xmlns:p14="http://schemas.microsoft.com/office/powerpoint/2010/main" val="2099816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got first good look of earth.</a:t>
            </a:r>
          </a:p>
          <a:p>
            <a:r>
              <a:rPr lang="en-US" dirty="0"/>
              <a:t>Biggest perspective change since Columbus.</a:t>
            </a:r>
          </a:p>
          <a:p>
            <a:r>
              <a:rPr lang="en-US" dirty="0"/>
              <a:t>We must protect Earth!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32" y="3429001"/>
            <a:ext cx="5845628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4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of life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957" r="-38957"/>
          <a:stretch>
            <a:fillRect/>
          </a:stretch>
        </p:blipFill>
        <p:spPr>
          <a:xfrm>
            <a:off x="98019" y="1573306"/>
            <a:ext cx="9125638" cy="5129245"/>
          </a:xfrm>
        </p:spPr>
      </p:pic>
    </p:spTree>
    <p:extLst>
      <p:ext uri="{BB962C8B-B14F-4D97-AF65-F5344CB8AC3E}">
        <p14:creationId xmlns:p14="http://schemas.microsoft.com/office/powerpoint/2010/main" val="145923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169. Nuclear Arms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WWII, US only nation to have atomic bomb.</a:t>
            </a:r>
          </a:p>
          <a:p>
            <a:endParaRPr lang="en-US" dirty="0"/>
          </a:p>
          <a:p>
            <a:r>
              <a:rPr lang="en-US" dirty="0"/>
              <a:t>1949, USSR detonates atomic bomb</a:t>
            </a:r>
          </a:p>
        </p:txBody>
      </p:sp>
    </p:spTree>
    <p:extLst>
      <p:ext uri="{BB962C8B-B14F-4D97-AF65-F5344CB8AC3E}">
        <p14:creationId xmlns:p14="http://schemas.microsoft.com/office/powerpoint/2010/main" val="222069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Ready, Set, Go!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War competition turns into a race to build WMDs.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23" y="2907921"/>
            <a:ext cx="5463192" cy="3986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442"/>
            <a:ext cx="2596732" cy="16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9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superpowers developed missiles that could fly across the earth to deliver warheads.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659" y="2979893"/>
            <a:ext cx="2837342" cy="3546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64" y="4114889"/>
            <a:ext cx="4361245" cy="2411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695700"/>
            <a:ext cx="2578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0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Arms Race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USSR were the most powerful nations in the world. Who was the third most?</a:t>
            </a:r>
          </a:p>
          <a:p>
            <a:pPr marL="118872" indent="0">
              <a:buNone/>
            </a:pPr>
            <a:endParaRPr lang="en-US" dirty="0"/>
          </a:p>
          <a:p>
            <a:pPr marL="633222" indent="-514350">
              <a:buAutoNum type="alphaUcPeriod"/>
            </a:pPr>
            <a:r>
              <a:rPr lang="en-US" dirty="0"/>
              <a:t>Great Britain</a:t>
            </a:r>
          </a:p>
          <a:p>
            <a:pPr marL="633222" indent="-514350">
              <a:buAutoNum type="alphaUcPeriod"/>
            </a:pPr>
            <a:r>
              <a:rPr lang="en-US" dirty="0"/>
              <a:t>France</a:t>
            </a:r>
          </a:p>
          <a:p>
            <a:pPr marL="633222" indent="-514350">
              <a:buAutoNum type="alphaUcPeriod"/>
            </a:pPr>
            <a:r>
              <a:rPr lang="en-US" dirty="0"/>
              <a:t>China</a:t>
            </a:r>
          </a:p>
          <a:p>
            <a:pPr marL="633222" indent="-514350">
              <a:buAutoNum type="alphaUcPeriod"/>
            </a:pPr>
            <a:r>
              <a:rPr lang="en-US" dirty="0"/>
              <a:t>Ireland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182" y="3528635"/>
            <a:ext cx="2164597" cy="1435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19" y="3320098"/>
            <a:ext cx="2128835" cy="144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82" y="5306002"/>
            <a:ext cx="1938376" cy="1272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019" y="5137575"/>
            <a:ext cx="1804544" cy="12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9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Arms Race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USSR were the most powerful nations in the world. Who was the third most?</a:t>
            </a:r>
          </a:p>
          <a:p>
            <a:pPr marL="118872" indent="0">
              <a:buNone/>
            </a:pPr>
            <a:endParaRPr lang="en-US" dirty="0"/>
          </a:p>
          <a:p>
            <a:pPr marL="633222" indent="-514350">
              <a:buAutoNum type="alphaUcPeriod"/>
            </a:pPr>
            <a:r>
              <a:rPr lang="en-US" dirty="0"/>
              <a:t>Great Britain</a:t>
            </a:r>
          </a:p>
          <a:p>
            <a:pPr marL="633222" indent="-514350">
              <a:buAutoNum type="alphaUcPeriod"/>
            </a:pPr>
            <a:r>
              <a:rPr lang="en-US" dirty="0"/>
              <a:t>France</a:t>
            </a:r>
          </a:p>
          <a:p>
            <a:pPr marL="633222" indent="-514350">
              <a:buAutoNum type="alphaUcPeriod"/>
            </a:pPr>
            <a:r>
              <a:rPr lang="en-US" dirty="0"/>
              <a:t>China</a:t>
            </a:r>
          </a:p>
          <a:p>
            <a:pPr marL="633222" indent="-514350">
              <a:buAutoNum type="alphaUcPeriod"/>
            </a:pPr>
            <a:r>
              <a:rPr lang="en-US" dirty="0"/>
              <a:t>Ireland</a:t>
            </a:r>
          </a:p>
          <a:p>
            <a:pPr marL="633222" indent="-51435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Any Soviet or US submarine during the Cold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065" y="2898524"/>
            <a:ext cx="2918676" cy="24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3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the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develop nuclear subs.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60" y="2430013"/>
            <a:ext cx="5287631" cy="41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8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Arms Race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height of the Cold War, the US and the USSR possessed enough nuclear weapons to kill everyone on the planet how many times</a:t>
            </a:r>
          </a:p>
          <a:p>
            <a:endParaRPr lang="en-US" dirty="0"/>
          </a:p>
          <a:p>
            <a:pPr marL="633222" indent="-514350">
              <a:buAutoNum type="alphaUcPeriod"/>
            </a:pPr>
            <a:r>
              <a:rPr lang="en-US" dirty="0"/>
              <a:t>13 times</a:t>
            </a:r>
          </a:p>
          <a:p>
            <a:pPr marL="633222" indent="-514350">
              <a:buAutoNum type="alphaUcPeriod"/>
            </a:pPr>
            <a:r>
              <a:rPr lang="en-US" dirty="0"/>
              <a:t>37 times</a:t>
            </a:r>
          </a:p>
          <a:p>
            <a:pPr marL="633222" indent="-514350">
              <a:buAutoNum type="alphaUcPeriod"/>
            </a:pPr>
            <a:r>
              <a:rPr lang="en-US" dirty="0"/>
              <a:t>143 times</a:t>
            </a:r>
          </a:p>
          <a:p>
            <a:pPr marL="633222" indent="-514350">
              <a:buAutoNum type="alphaUcPeriod"/>
            </a:pPr>
            <a:r>
              <a:rPr lang="en-US" dirty="0"/>
              <a:t>200 times</a:t>
            </a:r>
          </a:p>
          <a:p>
            <a:pPr marL="633222" indent="-514350">
              <a:buAutoNum type="alphaUcPeriod"/>
            </a:pPr>
            <a:r>
              <a:rPr lang="en-US" dirty="0"/>
              <a:t>373 times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859</TotalTime>
  <Words>440</Words>
  <Application>Microsoft Macintosh PowerPoint</Application>
  <PresentationFormat>On-screen Show (4:3)</PresentationFormat>
  <Paragraphs>102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Agenda</vt:lpstr>
      <vt:lpstr>Objectives </vt:lpstr>
      <vt:lpstr>169. Nuclear Arms Race</vt:lpstr>
      <vt:lpstr>Ready, Set, Go!</vt:lpstr>
      <vt:lpstr>Advancing Technologies</vt:lpstr>
      <vt:lpstr>Nuclear Arms Race Question</vt:lpstr>
      <vt:lpstr>Nuclear Arms Race Question</vt:lpstr>
      <vt:lpstr>To the sea</vt:lpstr>
      <vt:lpstr>Nuclear Arms Race Question 2</vt:lpstr>
      <vt:lpstr>Nuclear Arms Race Question 2</vt:lpstr>
      <vt:lpstr>Tech to far…</vt:lpstr>
      <vt:lpstr>Anticipatory Set- Space 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170 Space Age</vt:lpstr>
      <vt:lpstr>How?</vt:lpstr>
      <vt:lpstr>Space Age</vt:lpstr>
      <vt:lpstr>1961</vt:lpstr>
      <vt:lpstr>US takes lead</vt:lpstr>
      <vt:lpstr>New Perspective</vt:lpstr>
      <vt:lpstr>Full of life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19</cp:revision>
  <dcterms:created xsi:type="dcterms:W3CDTF">2013-04-05T01:59:41Z</dcterms:created>
  <dcterms:modified xsi:type="dcterms:W3CDTF">2019-06-26T23:53:44Z</dcterms:modified>
</cp:coreProperties>
</file>