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77" r:id="rId3"/>
    <p:sldId id="275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4" r:id="rId13"/>
    <p:sldId id="265" r:id="rId14"/>
    <p:sldId id="266" r:id="rId15"/>
    <p:sldId id="270" r:id="rId16"/>
    <p:sldId id="267" r:id="rId17"/>
    <p:sldId id="271" r:id="rId18"/>
    <p:sldId id="272" r:id="rId19"/>
    <p:sldId id="278" r:id="rId20"/>
    <p:sldId id="273" r:id="rId21"/>
    <p:sldId id="274" r:id="rId22"/>
    <p:sldId id="279" r:id="rId23"/>
    <p:sldId id="280" r:id="rId24"/>
    <p:sldId id="281" r:id="rId25"/>
    <p:sldId id="282" r:id="rId26"/>
    <p:sldId id="283" r:id="rId27"/>
    <p:sldId id="288" r:id="rId28"/>
    <p:sldId id="286" r:id="rId29"/>
    <p:sldId id="287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6D0FB-0FD1-FB46-8DAF-69E322D2503B}" type="datetimeFigureOut">
              <a:rPr lang="en-US" smtClean="0"/>
              <a:t>3/22/13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AFC2A-A384-3A4C-B288-588EAE4C0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8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 grief stricken American infantryman whose buddy has been killed in action is comforted by another soldier. In the background a corpsman methodically fills out casualty tags. Korea. August 28, 1950.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AFC2A-A384-3A4C-B288-588EAE4C04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5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CB67-9817-524E-AFE3-324E7049A015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3F18-4066-1640-833F-30AB57452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5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CB67-9817-524E-AFE3-324E7049A015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3F18-4066-1640-833F-30AB57452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CB67-9817-524E-AFE3-324E7049A015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3F18-4066-1640-833F-30AB57452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4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CB67-9817-524E-AFE3-324E7049A015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3F18-4066-1640-833F-30AB57452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0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CB67-9817-524E-AFE3-324E7049A015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3F18-4066-1640-833F-30AB57452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5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CB67-9817-524E-AFE3-324E7049A015}" type="datetimeFigureOut">
              <a:rPr lang="en-US" smtClean="0"/>
              <a:t>3/22/13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3F18-4066-1640-833F-30AB57452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CB67-9817-524E-AFE3-324E7049A015}" type="datetimeFigureOut">
              <a:rPr lang="en-US" smtClean="0"/>
              <a:t>3/22/13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3F18-4066-1640-833F-30AB57452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9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CB67-9817-524E-AFE3-324E7049A015}" type="datetimeFigureOut">
              <a:rPr lang="en-US" smtClean="0"/>
              <a:t>3/22/13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3F18-4066-1640-833F-30AB57452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5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CB67-9817-524E-AFE3-324E7049A015}" type="datetimeFigureOut">
              <a:rPr lang="en-US" smtClean="0"/>
              <a:t>3/22/13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3F18-4066-1640-833F-30AB57452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2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CB67-9817-524E-AFE3-324E7049A015}" type="datetimeFigureOut">
              <a:rPr lang="en-US" smtClean="0"/>
              <a:t>3/22/13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3F18-4066-1640-833F-30AB57452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2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CB67-9817-524E-AFE3-324E7049A015}" type="datetimeFigureOut">
              <a:rPr lang="en-US" smtClean="0"/>
              <a:t>3/22/13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3F18-4066-1640-833F-30AB57452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2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7CB67-9817-524E-AFE3-324E7049A015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33F18-4066-1640-833F-30AB57452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q=end+of+korean+war&amp;hl=en&amp;safe=active&amp;biw=1060&amp;bih=579&amp;tbm=isch&amp;tbnid=MN8Tn2FdLhdtCM:&amp;imgrefurl=http://www.dipity.com/Jgrams11/The-coldish-war/&amp;docid=hL2npowk1hh4JM&amp;imgurl=http://cdn.dipity.com/uploads/events/a1f79906886ee2e46aae1f07504c4f38_1M.png&amp;w=800&amp;h=532&amp;ei=h2tMUe3BOYbkqgHQ5YHYAw&amp;zoom=1&amp;ved=1t:3588,r:15,s:0,i:125&amp;iact=rc&amp;dur=438&amp;page=2&amp;tbnh=134&amp;tbnw=181&amp;start=9&amp;ndsp=9&amp;tx=58&amp;ty=1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WqUpSOZh-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h-VJvCWBmQ" TargetMode="Externa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e1bwN9Itbs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7Dj5CA1wbU" TargetMode="External"/><Relationship Id="rId3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9VOdsUOUa8" TargetMode="Externa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AWeZ5SKXvj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</a:t>
            </a:r>
          </a:p>
          <a:p>
            <a:r>
              <a:rPr lang="en-US" dirty="0" smtClean="0"/>
              <a:t>Containment</a:t>
            </a:r>
          </a:p>
          <a:p>
            <a:pPr lvl="1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Video</a:t>
            </a:r>
          </a:p>
          <a:p>
            <a:r>
              <a:rPr lang="en-US" dirty="0" smtClean="0"/>
              <a:t>Vietnam</a:t>
            </a:r>
          </a:p>
          <a:p>
            <a:pPr lvl="1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Songs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00200"/>
            <a:ext cx="3721100" cy="218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2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Test for Containment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Communist North Korea (Soviets) invades South Korea (USA)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6" y="3429000"/>
            <a:ext cx="2743200" cy="276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833" y="2297010"/>
            <a:ext cx="3500967" cy="429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9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Puppet Government? </a:t>
            </a:r>
            <a:endParaRPr lang="en-GB" dirty="0"/>
          </a:p>
        </p:txBody>
      </p:sp>
      <p:pic>
        <p:nvPicPr>
          <p:cNvPr id="3" name="Picture 2" descr="jong%20pupp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000240"/>
            <a:ext cx="4429156" cy="44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4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Assembly of world nations formed after WWII to promote peace and cooperation.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422650"/>
            <a:ext cx="2971800" cy="273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76800"/>
            <a:ext cx="30480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566" y="3225038"/>
            <a:ext cx="2281767" cy="15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Soviet Union was not present, UN approves US resolution to send troops to Korea.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http://www.koreanwar.org/html/maps/map1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362" y="2963333"/>
            <a:ext cx="4682271" cy="3894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84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Korea</a:t>
            </a:r>
          </a:p>
          <a:p>
            <a:pPr lvl="1"/>
            <a:r>
              <a:rPr lang="en-US" dirty="0" smtClean="0"/>
              <a:t>Soviet Union, China (1,000,000 troops)</a:t>
            </a:r>
          </a:p>
          <a:p>
            <a:endParaRPr lang="en-US" dirty="0"/>
          </a:p>
          <a:p>
            <a:r>
              <a:rPr lang="en-US" dirty="0" smtClean="0"/>
              <a:t>South Korea</a:t>
            </a:r>
          </a:p>
          <a:p>
            <a:pPr lvl="1"/>
            <a:r>
              <a:rPr lang="en-US" dirty="0" smtClean="0"/>
              <a:t>UN (Mostly USA)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7700"/>
            <a:ext cx="33782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4470400"/>
            <a:ext cx="3403600" cy="238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332" y="0"/>
            <a:ext cx="2497667" cy="20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orean_w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928802"/>
            <a:ext cx="5000660" cy="4500594"/>
          </a:xfrm>
        </p:spPr>
      </p:pic>
    </p:spTree>
    <p:extLst>
      <p:ext uri="{BB962C8B-B14F-4D97-AF65-F5344CB8AC3E}">
        <p14:creationId xmlns:p14="http://schemas.microsoft.com/office/powerpoint/2010/main" val="122344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Forgotten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Lasted 3 years</a:t>
            </a:r>
            <a:endParaRPr lang="en-US" dirty="0"/>
          </a:p>
        </p:txBody>
      </p:sp>
      <p:pic>
        <p:nvPicPr>
          <p:cNvPr id="4" name="Picture 5" descr="http://korea50.army.mil/graphics/soldier_comfor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367" y="2235730"/>
            <a:ext cx="6043634" cy="4357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394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345648"/>
              </p:ext>
            </p:extLst>
          </p:nvPr>
        </p:nvGraphicFramePr>
        <p:xfrm>
          <a:off x="-1375833" y="825500"/>
          <a:ext cx="11104505" cy="5878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3" imgW="7772493" imgH="4114893" progId="MSGraph.Chart.8">
                  <p:embed followColorScheme="full"/>
                </p:oleObj>
              </mc:Choice>
              <mc:Fallback>
                <p:oleObj name="Chart" r:id="rId3" imgW="7772493" imgH="411489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75833" y="825500"/>
                        <a:ext cx="11104505" cy="5878855"/>
                      </a:xfrm>
                      <a:prstGeom prst="rect">
                        <a:avLst/>
                      </a:prstGeom>
                      <a:noFill/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32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C83527"/>
              </a:solidFill>
              <a:latin typeface="ArialMT"/>
              <a:hlinkClick r:id="rId2"/>
            </a:endParaRPr>
          </a:p>
          <a:p>
            <a:r>
              <a:rPr lang="en-US" dirty="0" smtClean="0"/>
              <a:t>Ends at 38</a:t>
            </a:r>
            <a:r>
              <a:rPr lang="en-US" baseline="30000" dirty="0" smtClean="0"/>
              <a:t>th</a:t>
            </a:r>
            <a:r>
              <a:rPr lang="en-US" dirty="0" smtClean="0"/>
              <a:t> Parallel </a:t>
            </a:r>
          </a:p>
          <a:p>
            <a:endParaRPr lang="en-US" dirty="0"/>
          </a:p>
          <a:p>
            <a:r>
              <a:rPr lang="en-US" dirty="0" smtClean="0"/>
              <a:t>About the same place it started.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7" y="4004733"/>
            <a:ext cx="328930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300" y="3928533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2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Explained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1600200"/>
            <a:ext cx="2540000" cy="207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3920067"/>
            <a:ext cx="3251200" cy="250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780367"/>
            <a:ext cx="3238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5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policy of containment.</a:t>
            </a:r>
          </a:p>
          <a:p>
            <a:endParaRPr lang="en-US" dirty="0"/>
          </a:p>
          <a:p>
            <a:r>
              <a:rPr lang="en-US" dirty="0" smtClean="0"/>
              <a:t>Explain how the Korean war was an example of containment.</a:t>
            </a:r>
          </a:p>
          <a:p>
            <a:endParaRPr lang="en-US" dirty="0"/>
          </a:p>
          <a:p>
            <a:r>
              <a:rPr lang="en-US" dirty="0" smtClean="0"/>
              <a:t>Explain the how the Vietnam War was viewed in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9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-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>
          <a:xfrm>
            <a:off x="948136" y="2044700"/>
            <a:ext cx="7328029" cy="4030133"/>
          </a:xfrm>
        </p:spPr>
      </p:pic>
    </p:spTree>
    <p:extLst>
      <p:ext uri="{BB962C8B-B14F-4D97-AF65-F5344CB8AC3E}">
        <p14:creationId xmlns:p14="http://schemas.microsoft.com/office/powerpoint/2010/main" val="296200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Threats today?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South Korea Ready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95800"/>
            <a:ext cx="37973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0" y="4165600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300" y="16002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167. Vietnam </a:t>
            </a:r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WWII Vietnam was a French colony.</a:t>
            </a:r>
          </a:p>
          <a:p>
            <a:endParaRPr lang="en-US" dirty="0"/>
          </a:p>
          <a:p>
            <a:r>
              <a:rPr lang="en-US" dirty="0" smtClean="0"/>
              <a:t>During the war, Vietnamese communist fought the Japanese and rescued Americans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945467"/>
            <a:ext cx="3175000" cy="256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114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0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Vietnamese fought France for independence and won</a:t>
            </a:r>
            <a:r>
              <a:rPr lang="en-US" dirty="0" smtClean="0"/>
              <a:t>. (US helped France)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3246966"/>
            <a:ext cx="31877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3246966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2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706" b="16706"/>
          <a:stretch>
            <a:fillRect/>
          </a:stretch>
        </p:blipFill>
        <p:spPr>
          <a:xfrm>
            <a:off x="1896533" y="2074333"/>
            <a:ext cx="5751003" cy="3162830"/>
          </a:xfrm>
        </p:spPr>
      </p:pic>
    </p:spTree>
    <p:extLst>
      <p:ext uri="{BB962C8B-B14F-4D97-AF65-F5344CB8AC3E}">
        <p14:creationId xmlns:p14="http://schemas.microsoft.com/office/powerpoint/2010/main" val="310455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Sets up anti-communist government in S. Vietnam</a:t>
            </a:r>
          </a:p>
          <a:p>
            <a:endParaRPr lang="en-US" dirty="0"/>
          </a:p>
          <a:p>
            <a:r>
              <a:rPr lang="en-US" dirty="0" smtClean="0"/>
              <a:t>1965 defeat was </a:t>
            </a:r>
            <a:r>
              <a:rPr lang="en-US" dirty="0" smtClean="0"/>
              <a:t>close, </a:t>
            </a:r>
            <a:r>
              <a:rPr lang="en-US" dirty="0" smtClean="0"/>
              <a:t>so U.S. send ½ million troops to </a:t>
            </a:r>
            <a:r>
              <a:rPr lang="en-US" dirty="0"/>
              <a:t>V</a:t>
            </a:r>
            <a:r>
              <a:rPr lang="en-US" dirty="0" smtClean="0"/>
              <a:t>ietnam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6600"/>
            <a:ext cx="35179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733" y="4343400"/>
            <a:ext cx="32385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233" y="4495282"/>
            <a:ext cx="1794933" cy="23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8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Guerrilla war- no front lines</a:t>
            </a:r>
          </a:p>
          <a:p>
            <a:endParaRPr lang="en-US" dirty="0"/>
          </a:p>
          <a:p>
            <a:r>
              <a:rPr lang="en-US" dirty="0" smtClean="0"/>
              <a:t>Largely unpopular in the U.S.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467" y="3517900"/>
            <a:ext cx="2425700" cy="334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4572000"/>
            <a:ext cx="279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5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Orange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Agent Orange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01" y="2942167"/>
            <a:ext cx="3200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5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Conflict Different Wars?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Communists saw it as an independence movement</a:t>
            </a:r>
          </a:p>
          <a:p>
            <a:endParaRPr lang="en-US" dirty="0" smtClean="0"/>
          </a:p>
          <a:p>
            <a:r>
              <a:rPr lang="en-US" dirty="0" smtClean="0"/>
              <a:t>U.S. saw it as communism spreading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866" y="4216400"/>
            <a:ext cx="3632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2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withdrew in 1973 defeated.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67" y="3272366"/>
            <a:ext cx="3810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22663"/>
            <a:ext cx="3124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5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Anticipatory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CONTAINMENT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667" y="2408767"/>
            <a:ext cx="4449233" cy="44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6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287" r="-19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611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Song Analysis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7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Stalin doing in the Soviet Union?</a:t>
            </a:r>
          </a:p>
          <a:p>
            <a:endParaRPr lang="en-US" dirty="0"/>
          </a:p>
          <a:p>
            <a:r>
              <a:rPr lang="en-US" dirty="0" smtClean="0"/>
              <a:t>In your own words, what does containment mean?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0" y="3644900"/>
            <a:ext cx="25273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8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166. Containment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Communist now control Soviet Union, China, Eastern Europe.</a:t>
            </a:r>
          </a:p>
          <a:p>
            <a:endParaRPr lang="en-US" dirty="0"/>
          </a:p>
          <a:p>
            <a:pPr lvl="1"/>
            <a:r>
              <a:rPr lang="en-US" dirty="0" smtClean="0"/>
              <a:t>More people live under communism then capitalism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4394200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67" y="4394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Afraid of communist world domination and downfall of democracy.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666066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33" y="3132666"/>
            <a:ext cx="2400300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634" y="5139837"/>
            <a:ext cx="2722033" cy="17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2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Domino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Feared that if one country turned communist then more would topple like dominoes.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36863"/>
            <a:ext cx="2463800" cy="328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4787900"/>
            <a:ext cx="3911600" cy="207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733" y="2836863"/>
            <a:ext cx="2112433" cy="16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2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set out to do everything to stop the spread of communism.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831168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7333"/>
            <a:ext cx="5991498" cy="36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He might be a COMMUNIST...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67" y="2212507"/>
            <a:ext cx="2882900" cy="4332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0" y="2697163"/>
            <a:ext cx="23749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1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387</Words>
  <Application>Microsoft Macintosh PowerPoint</Application>
  <PresentationFormat>On-screen Show (4:3)</PresentationFormat>
  <Paragraphs>86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Chart</vt:lpstr>
      <vt:lpstr>Agenda</vt:lpstr>
      <vt:lpstr>Objectives</vt:lpstr>
      <vt:lpstr>Anticipatory Set</vt:lpstr>
      <vt:lpstr>Discussion</vt:lpstr>
      <vt:lpstr>166. Containment</vt:lpstr>
      <vt:lpstr>The West</vt:lpstr>
      <vt:lpstr>Domino Theory</vt:lpstr>
      <vt:lpstr>Containment</vt:lpstr>
      <vt:lpstr>Propaganda</vt:lpstr>
      <vt:lpstr>First Test for Containment</vt:lpstr>
      <vt:lpstr>What is a Puppet Government? </vt:lpstr>
      <vt:lpstr>United Nations</vt:lpstr>
      <vt:lpstr>UN Vote</vt:lpstr>
      <vt:lpstr>Korean War</vt:lpstr>
      <vt:lpstr>PowerPoint Presentation</vt:lpstr>
      <vt:lpstr>The Forgotten War</vt:lpstr>
      <vt:lpstr>PowerPoint Presentation</vt:lpstr>
      <vt:lpstr>Korean War</vt:lpstr>
      <vt:lpstr>Korean War</vt:lpstr>
      <vt:lpstr>PowerPoint Presentation</vt:lpstr>
      <vt:lpstr>Korea Today</vt:lpstr>
      <vt:lpstr>167. Vietnam War</vt:lpstr>
      <vt:lpstr>After WWII</vt:lpstr>
      <vt:lpstr>PowerPoint Presentation</vt:lpstr>
      <vt:lpstr>U.S. Involvement</vt:lpstr>
      <vt:lpstr>Vietnam War</vt:lpstr>
      <vt:lpstr>Agent Orange</vt:lpstr>
      <vt:lpstr>Same Conflict Different Wars?</vt:lpstr>
      <vt:lpstr>End of War</vt:lpstr>
      <vt:lpstr>PowerPoint Presentation</vt:lpstr>
      <vt:lpstr>Song Analysis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Joel Allen</cp:lastModifiedBy>
  <cp:revision>12</cp:revision>
  <dcterms:created xsi:type="dcterms:W3CDTF">2013-03-22T13:54:35Z</dcterms:created>
  <dcterms:modified xsi:type="dcterms:W3CDTF">2013-03-22T20:05:40Z</dcterms:modified>
</cp:coreProperties>
</file>