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9" r:id="rId3"/>
    <p:sldId id="268" r:id="rId4"/>
    <p:sldId id="270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71" r:id="rId15"/>
    <p:sldId id="272" r:id="rId16"/>
    <p:sldId id="274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3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255E8-9724-C741-8661-EA227CB19001}" type="datetimeFigureOut">
              <a:rPr lang="en-US" smtClean="0"/>
              <a:t>6/29/19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2FF0F-2C59-7843-8A79-E65BA3583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7599E0-F571-304B-ABFE-98182DC01B4C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A8375E-9CA2-CE4F-9DB9-9F50DD9F110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FBB4B7-2303-1843-B44A-BB8A7F77908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06A5B4-9B26-AE47-8736-6CD6BED694AE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292B98-5A72-D443-B854-268CBEFF3E9C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FD0CF7-A77A-6648-8622-23235CCAD936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Quiz!</a:t>
            </a:r>
          </a:p>
          <a:p>
            <a:r>
              <a:rPr lang="en-US" dirty="0"/>
              <a:t>Gandhi</a:t>
            </a:r>
          </a:p>
          <a:p>
            <a:pPr lvl="1"/>
            <a:r>
              <a:rPr lang="en-US" dirty="0"/>
              <a:t>Notes, Videos</a:t>
            </a:r>
          </a:p>
          <a:p>
            <a:r>
              <a:rPr lang="en-US" dirty="0"/>
              <a:t>People’s Republic of China </a:t>
            </a:r>
          </a:p>
          <a:p>
            <a:pPr lvl="1"/>
            <a:r>
              <a:rPr lang="en-US" dirty="0"/>
              <a:t>Notes, video</a:t>
            </a:r>
          </a:p>
          <a:p>
            <a:r>
              <a:rPr lang="en-US" dirty="0"/>
              <a:t>Discussion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8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Mao’s government mismanaged food production.</a:t>
            </a:r>
          </a:p>
          <a:p>
            <a:pPr lvl="1"/>
            <a:r>
              <a:rPr lang="en-US" dirty="0"/>
              <a:t>Left 30-50 million dead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263" y="2241062"/>
            <a:ext cx="3104896" cy="38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5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Chinese communists improved agriculture and industrial production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2804084"/>
            <a:ext cx="3961618" cy="2636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255" y="2804083"/>
            <a:ext cx="3401648" cy="26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4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Mao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100"/>
            <a:ext cx="8229600" cy="4525963"/>
          </a:xfrm>
        </p:spPr>
        <p:txBody>
          <a:bodyPr/>
          <a:lstStyle/>
          <a:p>
            <a:r>
              <a:rPr lang="en-US" dirty="0"/>
              <a:t>Mao dies in 1976</a:t>
            </a:r>
          </a:p>
          <a:p>
            <a:r>
              <a:rPr lang="en-US" dirty="0"/>
              <a:t>Economy becomes more capitalist</a:t>
            </a:r>
          </a:p>
          <a:p>
            <a:r>
              <a:rPr lang="en-US" dirty="0"/>
              <a:t>But still authoritarian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89938"/>
            <a:ext cx="4410635" cy="3318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21" y="402342"/>
            <a:ext cx="2545379" cy="14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7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5482" r="-454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997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2406650" y="2801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536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447800"/>
            <a:ext cx="4332287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777038" y="3343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536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897313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1905000" y="304800"/>
            <a:ext cx="34455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 164. The Cold War</a:t>
            </a:r>
            <a:endParaRPr lang="en-US" dirty="0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2032000" y="60721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98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4403725" y="21780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195763" y="226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610350" y="2614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7413" name="Picture 6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65" y="803462"/>
            <a:ext cx="3750769" cy="525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DEEAB8-4326-9E47-BEF1-016EC3D0017A}"/>
              </a:ext>
            </a:extLst>
          </p:cNvPr>
          <p:cNvSpPr txBox="1"/>
          <p:nvPr/>
        </p:nvSpPr>
        <p:spPr>
          <a:xfrm>
            <a:off x="495487" y="656272"/>
            <a:ext cx="40003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After WWII, Soviet Union takes over 8 Eastern European countries.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600" dirty="0"/>
              <a:t>A buffer zone in case Europeans want to invade Russia again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90336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6319838" y="2927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10427" y="1061482"/>
            <a:ext cx="79072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/>
              <a:t>1946: Churchill’s ”Iron Curtain” speech</a:t>
            </a:r>
          </a:p>
          <a:p>
            <a:r>
              <a:rPr lang="en-US" sz="2800" dirty="0"/>
              <a:t>1947: Truman Doctrine (Aid to Greece and Turkey)</a:t>
            </a:r>
          </a:p>
          <a:p>
            <a:r>
              <a:rPr lang="en-US" sz="2800" dirty="0"/>
              <a:t>1948: Marshall Plan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571750" y="4010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0485" name="Picture 7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3570"/>
            <a:ext cx="4278177" cy="35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ECDF28-4105-034C-BAE9-FDA0FF22E37D}"/>
              </a:ext>
            </a:extLst>
          </p:cNvPr>
          <p:cNvSpPr txBox="1"/>
          <p:nvPr/>
        </p:nvSpPr>
        <p:spPr>
          <a:xfrm>
            <a:off x="526277" y="351850"/>
            <a:ext cx="8091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Responses to Soviet takeover of Eastern Europe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36C1B-DD96-CA40-A39C-14F8FDEE6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9" y="2728913"/>
            <a:ext cx="3276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2947988" y="28241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3554" name="Picture 3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3" y="2218276"/>
            <a:ext cx="3989296" cy="429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00317" y="342960"/>
            <a:ext cx="736450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/>
              <a:t>-The Marshall Plan, 1947</a:t>
            </a:r>
          </a:p>
          <a:p>
            <a:endParaRPr lang="en-US" sz="1200" dirty="0"/>
          </a:p>
          <a:p>
            <a:r>
              <a:rPr lang="en-US" sz="3200" dirty="0"/>
              <a:t>-Money went to European nations so they </a:t>
            </a:r>
          </a:p>
          <a:p>
            <a:r>
              <a:rPr lang="en-US" sz="3200" dirty="0"/>
              <a:t>Wouldn’t turn communist. 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218238" y="3733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3557" name="Picture 6" descr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38" y="1857567"/>
            <a:ext cx="4245162" cy="465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12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3384550" y="2801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6626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83" y="755308"/>
            <a:ext cx="5899170" cy="490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1229" y="5730390"/>
            <a:ext cx="84415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NATO Alliance (U.S. and Western European democracies)</a:t>
            </a:r>
          </a:p>
          <a:p>
            <a:pPr algn="ctr"/>
            <a:r>
              <a:rPr lang="en-US" sz="2800" dirty="0"/>
              <a:t>Warsaw Pact (Communist Soviet bloc)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4D1AD-C61E-3041-98A5-D405A5856A4A}"/>
              </a:ext>
            </a:extLst>
          </p:cNvPr>
          <p:cNvSpPr txBox="1"/>
          <p:nvPr/>
        </p:nvSpPr>
        <p:spPr>
          <a:xfrm>
            <a:off x="2167415" y="108977"/>
            <a:ext cx="4826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Alliances following WWII</a:t>
            </a:r>
          </a:p>
        </p:txBody>
      </p:sp>
    </p:spTree>
    <p:extLst>
      <p:ext uri="{BB962C8B-B14F-4D97-AF65-F5344CB8AC3E}">
        <p14:creationId xmlns:p14="http://schemas.microsoft.com/office/powerpoint/2010/main" val="3366310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2406650" y="2801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86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447800"/>
            <a:ext cx="4332287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6777038" y="3343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897313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2286000" y="304800"/>
            <a:ext cx="52448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So, who started the Cold War?</a:t>
            </a:r>
            <a:endParaRPr lang="en-US" dirty="0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2032000" y="60721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8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how China got to be the way it is.</a:t>
            </a:r>
          </a:p>
          <a:p>
            <a:r>
              <a:rPr lang="en-US" dirty="0"/>
              <a:t>Explain who started the Cold War.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3" y="3124199"/>
            <a:ext cx="4746491" cy="2658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691" y="3175746"/>
            <a:ext cx="3723265" cy="23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LOCATIONS:  Eastern Europe, Berlin, Pakistan, Taiwan, Korea, Vietnam, Afghanistan, Portugal, Australia, Puerto Rico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9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163. People’s Republic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last dynasty to rule China?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30" y="2350632"/>
            <a:ext cx="2616052" cy="43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Qing?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decades of turmoil</a:t>
            </a:r>
          </a:p>
          <a:p>
            <a:r>
              <a:rPr lang="en-US" dirty="0"/>
              <a:t>Civil War after WWII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38213"/>
            <a:ext cx="4114800" cy="308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338" y="2335596"/>
            <a:ext cx="3572944" cy="27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536"/>
            <a:ext cx="8229600" cy="1143000"/>
          </a:xfrm>
        </p:spPr>
        <p:txBody>
          <a:bodyPr/>
          <a:lstStyle/>
          <a:p>
            <a:r>
              <a:rPr lang="en-US" dirty="0"/>
              <a:t>Winners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959"/>
            <a:ext cx="8229600" cy="51229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Communists led by Mao Zedong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Established People’s Republic of China 1949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652" y="2179778"/>
            <a:ext cx="2981323" cy="3131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75" y="2495609"/>
            <a:ext cx="3089104" cy="20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Fled to Taiwan</a:t>
            </a:r>
          </a:p>
          <a:p>
            <a:r>
              <a:rPr lang="en-US" dirty="0"/>
              <a:t>Set up </a:t>
            </a:r>
            <a:r>
              <a:rPr lang="en-US" dirty="0" err="1"/>
              <a:t>ANTI-communist</a:t>
            </a:r>
            <a:r>
              <a:rPr lang="en-US" dirty="0"/>
              <a:t> government that still exists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43" y="2741995"/>
            <a:ext cx="3723709" cy="3740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861" y="274638"/>
            <a:ext cx="2437939" cy="16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9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Movements?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India, led by Gandhi (British trained lawyer)</a:t>
            </a:r>
          </a:p>
          <a:p>
            <a:r>
              <a:rPr lang="en-US" dirty="0"/>
              <a:t>China, a PEASANT revolution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99" y="3278754"/>
            <a:ext cx="3986372" cy="2847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38162-79F0-7745-8179-16078338F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74" y="3254789"/>
            <a:ext cx="2426513" cy="287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5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786"/>
          </a:xfrm>
        </p:spPr>
        <p:txBody>
          <a:bodyPr>
            <a:normAutofit fontScale="90000"/>
          </a:bodyPr>
          <a:lstStyle/>
          <a:p>
            <a:r>
              <a:rPr lang="en-US" dirty="0"/>
              <a:t>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424"/>
            <a:ext cx="8229600" cy="5090739"/>
          </a:xfrm>
        </p:spPr>
        <p:txBody>
          <a:bodyPr/>
          <a:lstStyle/>
          <a:p>
            <a:r>
              <a:rPr lang="en-US" dirty="0"/>
              <a:t>China, a model for other peasant revolutions</a:t>
            </a:r>
          </a:p>
          <a:p>
            <a:pPr lvl="1"/>
            <a:r>
              <a:rPr lang="en-US" dirty="0"/>
              <a:t>Vietnam, Cuba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060" y="1796210"/>
            <a:ext cx="3961503" cy="43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62718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2168</TotalTime>
  <Words>292</Words>
  <Application>Microsoft Macintosh PowerPoint</Application>
  <PresentationFormat>On-screen Show (4:3)</PresentationFormat>
  <Paragraphs>69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 Black </vt:lpstr>
      <vt:lpstr>Agenda</vt:lpstr>
      <vt:lpstr>Objectives</vt:lpstr>
      <vt:lpstr>Map Quiz</vt:lpstr>
      <vt:lpstr>163. People’s Republic of China</vt:lpstr>
      <vt:lpstr>Post Qing?</vt:lpstr>
      <vt:lpstr>Winners</vt:lpstr>
      <vt:lpstr>Losers?</vt:lpstr>
      <vt:lpstr>Independence Movements?</vt:lpstr>
      <vt:lpstr>A Model</vt:lpstr>
      <vt:lpstr>Mistakes</vt:lpstr>
      <vt:lpstr>Benefits</vt:lpstr>
      <vt:lpstr>Post Mao</vt:lpstr>
      <vt:lpstr>READ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Mike Maxwell</cp:lastModifiedBy>
  <cp:revision>25</cp:revision>
  <dcterms:created xsi:type="dcterms:W3CDTF">2012-04-19T02:33:26Z</dcterms:created>
  <dcterms:modified xsi:type="dcterms:W3CDTF">2019-06-29T23:29:37Z</dcterms:modified>
</cp:coreProperties>
</file>