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8" r:id="rId13"/>
    <p:sldId id="285" r:id="rId14"/>
    <p:sldId id="286" r:id="rId15"/>
    <p:sldId id="258" r:id="rId16"/>
    <p:sldId id="260" r:id="rId17"/>
    <p:sldId id="261" r:id="rId18"/>
    <p:sldId id="263" r:id="rId19"/>
    <p:sldId id="265" r:id="rId20"/>
    <p:sldId id="26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Cinderella man</a:t>
            </a:r>
          </a:p>
          <a:p>
            <a:r>
              <a:rPr lang="en-US" dirty="0" smtClean="0"/>
              <a:t>Fascism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Highlight </a:t>
            </a:r>
          </a:p>
          <a:p>
            <a:r>
              <a:rPr lang="en-US" dirty="0" smtClean="0"/>
              <a:t>Mass Culture</a:t>
            </a:r>
          </a:p>
          <a:p>
            <a:pPr lvl="1"/>
            <a:r>
              <a:rPr lang="en-US" dirty="0" smtClean="0"/>
              <a:t>Notes (Propaganda)</a:t>
            </a:r>
          </a:p>
          <a:p>
            <a:pPr lvl="1"/>
            <a:r>
              <a:rPr lang="en-US" dirty="0" smtClean="0"/>
              <a:t>Disney video</a:t>
            </a:r>
          </a:p>
        </p:txBody>
      </p:sp>
    </p:spTree>
    <p:extLst>
      <p:ext uri="{BB962C8B-B14F-4D97-AF65-F5344CB8AC3E}">
        <p14:creationId xmlns:p14="http://schemas.microsoft.com/office/powerpoint/2010/main" val="26125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Gave absolute power to Hitler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18" y="2696136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27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Banned political parties (except Nazis)</a:t>
            </a:r>
          </a:p>
          <a:p>
            <a:r>
              <a:rPr lang="en-US" dirty="0" smtClean="0"/>
              <a:t>Set up secret police.</a:t>
            </a:r>
          </a:p>
          <a:p>
            <a:endParaRPr lang="en-US" dirty="0"/>
          </a:p>
          <a:p>
            <a:r>
              <a:rPr lang="en-US" dirty="0" smtClean="0"/>
              <a:t>His enemies were killed, tortured, or imprisoned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7" y="4161865"/>
            <a:ext cx="36703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706" y="4161865"/>
            <a:ext cx="30480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047" y="1524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94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vs. Communism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Obedience to the state</a:t>
            </a:r>
          </a:p>
          <a:p>
            <a:r>
              <a:rPr lang="en-US" dirty="0" smtClean="0"/>
              <a:t>Favors violence and war</a:t>
            </a:r>
          </a:p>
          <a:p>
            <a:r>
              <a:rPr lang="en-US" dirty="0" smtClean="0"/>
              <a:t>No one challenges the 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classes </a:t>
            </a:r>
          </a:p>
          <a:p>
            <a:r>
              <a:rPr lang="en-US" dirty="0" smtClean="0"/>
              <a:t>all equal</a:t>
            </a:r>
          </a:p>
          <a:p>
            <a:r>
              <a:rPr lang="en-US" dirty="0" smtClean="0"/>
              <a:t>Strictly economic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41" y="3641835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93" y="3641835"/>
            <a:ext cx="233900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179" r="-43179"/>
          <a:stretch>
            <a:fillRect/>
          </a:stretch>
        </p:blipFill>
        <p:spPr>
          <a:xfrm>
            <a:off x="2281306" y="0"/>
            <a:ext cx="4542236" cy="2519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53" y="4311276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industrial revolution, culture experienced alone.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54" y="365237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13" y="4202206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8340"/>
            <a:ext cx="7313613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 the Industrial Revolution came mass produced media.</a:t>
            </a:r>
          </a:p>
          <a:p>
            <a:r>
              <a:rPr lang="en-US" sz="3200" dirty="0" smtClean="0"/>
              <a:t>Media= movies, radio, music, newspaper, magazines</a:t>
            </a:r>
          </a:p>
          <a:p>
            <a:r>
              <a:rPr lang="en-US" sz="3200" dirty="0" smtClean="0"/>
              <a:t>Sports teams are created</a:t>
            </a:r>
          </a:p>
          <a:p>
            <a:r>
              <a:rPr lang="en-US" sz="3200" dirty="0" smtClean="0"/>
              <a:t>These things </a:t>
            </a:r>
            <a:r>
              <a:rPr lang="en-US" sz="3200" b="1" dirty="0" smtClean="0"/>
              <a:t>created </a:t>
            </a:r>
            <a:r>
              <a:rPr lang="en-US" sz="3200" dirty="0" smtClean="0"/>
              <a:t>mass culture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03096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44" y="0"/>
            <a:ext cx="1237732" cy="1735138"/>
          </a:xfrm>
          <a:prstGeom prst="rect">
            <a:avLst/>
          </a:prstGeom>
        </p:spPr>
      </p:pic>
      <p:pic>
        <p:nvPicPr>
          <p:cNvPr id="5" name="Picture 4" descr="rbs1_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61" y="3200278"/>
            <a:ext cx="1914208" cy="365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008" cy="152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4800"/>
            <a:ext cx="1727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5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 of 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spectators rather than participants</a:t>
            </a:r>
          </a:p>
          <a:p>
            <a:endParaRPr lang="en-US" dirty="0"/>
          </a:p>
          <a:p>
            <a:r>
              <a:rPr lang="en-US" dirty="0" smtClean="0"/>
              <a:t>Mass culture can be controlled by appealing to emotion rather than reason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3" y="457023"/>
            <a:ext cx="1549400" cy="182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86250"/>
            <a:ext cx="30480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13" y="37846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took control of radio stations and film.</a:t>
            </a:r>
          </a:p>
          <a:p>
            <a:endParaRPr lang="en-US" dirty="0"/>
          </a:p>
          <a:p>
            <a:r>
              <a:rPr lang="en-US" dirty="0" smtClean="0"/>
              <a:t>They used </a:t>
            </a:r>
            <a:r>
              <a:rPr lang="en-US" b="1" dirty="0" smtClean="0"/>
              <a:t>PROPAGANDA</a:t>
            </a:r>
          </a:p>
          <a:p>
            <a:pPr lvl="1"/>
            <a:r>
              <a:rPr lang="en-US" b="1" dirty="0" smtClean="0"/>
              <a:t>A systematic effort, usually by the government, to spread ideas or beliefs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27671"/>
            <a:ext cx="2717800" cy="249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4227671"/>
            <a:ext cx="3035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 US use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Disney cartoon ANTINAZI propaganda</a:t>
            </a:r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=ASW3UCc17AI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3304857"/>
            <a:ext cx="4749800" cy="31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source is this?</a:t>
            </a:r>
          </a:p>
          <a:p>
            <a:endParaRPr lang="en-US" dirty="0"/>
          </a:p>
          <a:p>
            <a:r>
              <a:rPr lang="en-US" dirty="0" smtClean="0"/>
              <a:t>What are your general thoughts on this cartoon?</a:t>
            </a:r>
          </a:p>
          <a:p>
            <a:endParaRPr lang="en-US" dirty="0"/>
          </a:p>
          <a:p>
            <a:r>
              <a:rPr lang="en-US" dirty="0" smtClean="0"/>
              <a:t>What was the aim of this cartoon?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8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a fascist government is and how it differs from Communism</a:t>
            </a:r>
          </a:p>
          <a:p>
            <a:endParaRPr lang="en-US" dirty="0"/>
          </a:p>
          <a:p>
            <a:r>
              <a:rPr lang="en-US" dirty="0" smtClean="0"/>
              <a:t>Understand Mass Culture and how it has changed since the Industrial Revolution.</a:t>
            </a:r>
          </a:p>
        </p:txBody>
      </p:sp>
    </p:spTree>
    <p:extLst>
      <p:ext uri="{BB962C8B-B14F-4D97-AF65-F5344CB8AC3E}">
        <p14:creationId xmlns:p14="http://schemas.microsoft.com/office/powerpoint/2010/main" val="375576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151 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key points</a:t>
            </a:r>
          </a:p>
          <a:p>
            <a:endParaRPr lang="en-US" dirty="0"/>
          </a:p>
          <a:p>
            <a:r>
              <a:rPr lang="en-US" dirty="0" smtClean="0"/>
              <a:t>We have already answered why it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8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what a fascist government is and how it differs from </a:t>
            </a:r>
            <a:r>
              <a:rPr lang="en-US" dirty="0" smtClean="0"/>
              <a:t>Communism.</a:t>
            </a:r>
            <a:endParaRPr lang="en-US" dirty="0"/>
          </a:p>
          <a:p>
            <a:endParaRPr lang="en-US" dirty="0"/>
          </a:p>
          <a:p>
            <a:r>
              <a:rPr lang="en-US" dirty="0"/>
              <a:t>Understand Mass Culture and how it has changed since the Industrial Revolution.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150.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political movement that opposed communism and democracy, but favored violence, war and promoted nationalism and obedience to the 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13" y="3622488"/>
            <a:ext cx="27686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9588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economic problems.</a:t>
            </a:r>
          </a:p>
          <a:p>
            <a:endParaRPr lang="en-US" dirty="0"/>
          </a:p>
          <a:p>
            <a:r>
              <a:rPr lang="en-US" dirty="0" smtClean="0"/>
              <a:t>Fascism was the answer!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3" y="417307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3" y="1101911"/>
            <a:ext cx="26543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81" y="4422589"/>
            <a:ext cx="1850464" cy="18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himself dictator.</a:t>
            </a:r>
          </a:p>
          <a:p>
            <a:r>
              <a:rPr lang="en-US" dirty="0" smtClean="0"/>
              <a:t>Took over media</a:t>
            </a:r>
          </a:p>
          <a:p>
            <a:r>
              <a:rPr lang="en-US" dirty="0" smtClean="0"/>
              <a:t>Set up secret police.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53" y="1739900"/>
            <a:ext cx="2413000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39671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problems.</a:t>
            </a:r>
          </a:p>
          <a:p>
            <a:r>
              <a:rPr lang="en-US" dirty="0" smtClean="0"/>
              <a:t>50% unemployment</a:t>
            </a:r>
          </a:p>
          <a:p>
            <a:r>
              <a:rPr lang="en-US" dirty="0" smtClean="0"/>
              <a:t>Inflation- took bags of money to buy bread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124"/>
            <a:ext cx="2465294" cy="286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47" y="4051299"/>
            <a:ext cx="33274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99" y="-12980"/>
            <a:ext cx="2085713" cy="25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Humiliated Germany</a:t>
            </a:r>
          </a:p>
          <a:p>
            <a:r>
              <a:rPr lang="en-US" dirty="0" smtClean="0"/>
              <a:t>Very harsh</a:t>
            </a:r>
          </a:p>
          <a:p>
            <a:r>
              <a:rPr lang="en-US" dirty="0" smtClean="0"/>
              <a:t>Deeply hated in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4" y="407968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47" y="1425388"/>
            <a:ext cx="3060700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32" y="4452470"/>
            <a:ext cx="2347462" cy="20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is the Answer!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Adolf Hitler leader of fascist Nazi Party</a:t>
            </a:r>
          </a:p>
          <a:p>
            <a:endParaRPr lang="en-US" dirty="0"/>
          </a:p>
          <a:p>
            <a:r>
              <a:rPr lang="en-US" dirty="0" smtClean="0"/>
              <a:t>Great public speaker, very popular with nationalist</a:t>
            </a:r>
          </a:p>
          <a:p>
            <a:endParaRPr lang="en-US" dirty="0"/>
          </a:p>
          <a:p>
            <a:r>
              <a:rPr lang="en-US" dirty="0" smtClean="0"/>
              <a:t>Democratically voted leader!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34" y="4759362"/>
            <a:ext cx="3339353" cy="187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1870"/>
            <a:ext cx="1897529" cy="1897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8" y="4946073"/>
            <a:ext cx="2539999" cy="16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Successes?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years unemployment went from 6 million to almost zero.</a:t>
            </a:r>
          </a:p>
          <a:p>
            <a:r>
              <a:rPr lang="en-US" dirty="0" smtClean="0"/>
              <a:t>Standard of living rose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377"/>
            <a:ext cx="28067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11" y="3583641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2254</TotalTime>
  <Words>396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Inkwell</vt:lpstr>
      <vt:lpstr>Agenda</vt:lpstr>
      <vt:lpstr>Objectives</vt:lpstr>
      <vt:lpstr>150. fascism</vt:lpstr>
      <vt:lpstr>Italy</vt:lpstr>
      <vt:lpstr>Benito Mussolini</vt:lpstr>
      <vt:lpstr>Germany</vt:lpstr>
      <vt:lpstr>Treaty of Versailles</vt:lpstr>
      <vt:lpstr>Fascism is the Answer!</vt:lpstr>
      <vt:lpstr>Hitler’s Successes?</vt:lpstr>
      <vt:lpstr>German Parliament</vt:lpstr>
      <vt:lpstr>Hitler</vt:lpstr>
      <vt:lpstr>Fascism vs. Communism</vt:lpstr>
      <vt:lpstr>Read It</vt:lpstr>
      <vt:lpstr>Mass Culture</vt:lpstr>
      <vt:lpstr>Mass Culture</vt:lpstr>
      <vt:lpstr>Critics of Mass Culture</vt:lpstr>
      <vt:lpstr>Nazi Mass Culture</vt:lpstr>
      <vt:lpstr>Did the US use propaganda?</vt:lpstr>
      <vt:lpstr>Follow up</vt:lpstr>
      <vt:lpstr>Read 151 Mass Culture</vt:lpstr>
      <vt:lpstr>Review IT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21</cp:revision>
  <dcterms:created xsi:type="dcterms:W3CDTF">2011-05-03T02:46:24Z</dcterms:created>
  <dcterms:modified xsi:type="dcterms:W3CDTF">2013-02-07T21:08:13Z</dcterms:modified>
</cp:coreProperties>
</file>