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0688-1A8E-2547-9486-D43F2D35DC54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880B-B8DF-FE4C-BB96-788C17FB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Communism/ Treaty of Versailles</a:t>
            </a:r>
          </a:p>
          <a:p>
            <a:r>
              <a:rPr lang="en-US" dirty="0" smtClean="0"/>
              <a:t>Social </a:t>
            </a:r>
            <a:r>
              <a:rPr lang="en-US" dirty="0" smtClean="0"/>
              <a:t>Reform </a:t>
            </a:r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Notes</a:t>
            </a:r>
            <a:endParaRPr lang="en-US" dirty="0" smtClean="0"/>
          </a:p>
          <a:p>
            <a:r>
              <a:rPr lang="en-US" dirty="0" smtClean="0"/>
              <a:t>The Great Depression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Video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QUIZ FRIDAY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42" y="5080000"/>
            <a:ext cx="30480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784" y="2743200"/>
            <a:ext cx="34925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97966" cy="128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34" y="-1"/>
            <a:ext cx="1797966" cy="12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0"/>
            <a:ext cx="3581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8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149.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worse for workers again in 1930s.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603842"/>
            <a:ext cx="2545719" cy="1430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99" y="2644208"/>
            <a:ext cx="2471969" cy="1851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4495800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0" y="4775200"/>
            <a:ext cx="2540000" cy="208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6870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economies after WWI</a:t>
            </a:r>
          </a:p>
          <a:p>
            <a:endParaRPr lang="en-US" dirty="0"/>
          </a:p>
          <a:p>
            <a:r>
              <a:rPr lang="en-US" dirty="0" smtClean="0"/>
              <a:t>Stock Market crash of 1929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92" y="4294164"/>
            <a:ext cx="2184008" cy="2563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51546" cy="1282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3900"/>
            <a:ext cx="34925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00" y="0"/>
            <a:ext cx="2654300" cy="306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600" y="4508499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person…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job, life savings.</a:t>
            </a:r>
          </a:p>
          <a:p>
            <a:endParaRPr lang="en-US" dirty="0"/>
          </a:p>
          <a:p>
            <a:r>
              <a:rPr lang="en-US" dirty="0" smtClean="0"/>
              <a:t>Went hungry…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67200"/>
            <a:ext cx="31369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2120900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1417638"/>
            <a:ext cx="3365500" cy="241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04" y="361950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of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died now millions can’t find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8842" cy="148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650"/>
            <a:ext cx="36195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73" y="4648200"/>
            <a:ext cx="36703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58" y="0"/>
            <a:ext cx="1988842" cy="14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 change…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Capitalism wasn’t working for many.</a:t>
            </a:r>
          </a:p>
          <a:p>
            <a:pPr lvl="1"/>
            <a:r>
              <a:rPr lang="en-US" dirty="0" smtClean="0"/>
              <a:t>Looked to Soviet Union (equal society)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84" y="0"/>
            <a:ext cx="2143216" cy="168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686300"/>
            <a:ext cx="35941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6431" cy="1656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23" y="377703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Cinderella 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457200" y="1600200"/>
            <a:ext cx="2686958" cy="14777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19" y="342265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50" y="1856624"/>
            <a:ext cx="37465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44577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Cinderella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Groups: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Jim Braddock </a:t>
            </a:r>
            <a:r>
              <a:rPr lang="en-US" dirty="0" smtClean="0"/>
              <a:t> </a:t>
            </a:r>
          </a:p>
          <a:p>
            <a:r>
              <a:rPr lang="en-US" dirty="0" smtClean="0"/>
              <a:t>2</a:t>
            </a:r>
            <a:r>
              <a:rPr lang="en-US" dirty="0"/>
              <a:t>) Mae Braddock </a:t>
            </a:r>
            <a:r>
              <a:rPr lang="en-US" dirty="0" smtClean="0"/>
              <a:t> </a:t>
            </a:r>
          </a:p>
          <a:p>
            <a:r>
              <a:rPr lang="en-US" dirty="0" smtClean="0"/>
              <a:t>3</a:t>
            </a:r>
            <a:r>
              <a:rPr lang="en-US" dirty="0"/>
              <a:t>) Joe Gould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/>
              <a:t>3 Braddock Children </a:t>
            </a:r>
          </a:p>
        </p:txBody>
      </p:sp>
    </p:spTree>
    <p:extLst>
      <p:ext uri="{BB962C8B-B14F-4D97-AF65-F5344CB8AC3E}">
        <p14:creationId xmlns:p14="http://schemas.microsoft.com/office/powerpoint/2010/main" val="83093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 your character throughout the movie. What happens to them?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they change?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their role in society change?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perspectives are not shown in the film?</a:t>
            </a:r>
          </a:p>
        </p:txBody>
      </p:sp>
    </p:spTree>
    <p:extLst>
      <p:ext uri="{BB962C8B-B14F-4D97-AF65-F5344CB8AC3E}">
        <p14:creationId xmlns:p14="http://schemas.microsoft.com/office/powerpoint/2010/main" val="2873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the workers did not revolt as Karl Marx said they would.</a:t>
            </a:r>
          </a:p>
          <a:p>
            <a:endParaRPr lang="en-US" dirty="0"/>
          </a:p>
          <a:p>
            <a:r>
              <a:rPr lang="en-US" dirty="0" smtClean="0"/>
              <a:t>Understand why the Great Depression happened.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2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148. Social Reform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 did not start a revolution like Marx predicted</a:t>
            </a:r>
          </a:p>
          <a:p>
            <a:pPr lvl="1"/>
            <a:r>
              <a:rPr lang="en-US" dirty="0" smtClean="0"/>
              <a:t>Their circumstances improved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403" y="86851"/>
            <a:ext cx="1513349" cy="1513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4533900"/>
            <a:ext cx="3683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28829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4927600"/>
            <a:ext cx="1930400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7" y="86851"/>
            <a:ext cx="1513349" cy="15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Labor Unions</a:t>
            </a:r>
          </a:p>
          <a:p>
            <a:endParaRPr lang="en-US" dirty="0"/>
          </a:p>
          <a:p>
            <a:r>
              <a:rPr lang="en-US" dirty="0" smtClean="0"/>
              <a:t>Shut down factories until owners agreed to better conditions/pay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230" y="263773"/>
            <a:ext cx="1532570" cy="115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4178300"/>
            <a:ext cx="3035300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4700"/>
            <a:ext cx="3568700" cy="227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773"/>
            <a:ext cx="1532570" cy="11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1900s all men could vote</a:t>
            </a:r>
          </a:p>
          <a:p>
            <a:pPr lvl="1"/>
            <a:r>
              <a:rPr lang="en-US" dirty="0" smtClean="0"/>
              <a:t>Politicians had to listen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716" y="2947556"/>
            <a:ext cx="2184773" cy="158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3200"/>
            <a:ext cx="28575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434340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8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social reform laws to improve lives of workers.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886" y="2690466"/>
            <a:ext cx="2173345" cy="167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5" y="3719785"/>
            <a:ext cx="29845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951" y="4635500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4394200"/>
            <a:ext cx="30480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laws…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Germany: insured workers against accidents and sickness, limited hours worked, old-age benefits.</a:t>
            </a:r>
          </a:p>
          <a:p>
            <a:endParaRPr lang="en-US" dirty="0"/>
          </a:p>
          <a:p>
            <a:r>
              <a:rPr lang="en-US" dirty="0" smtClean="0"/>
              <a:t>British: Stopped child labor under age 9, free education, first with 5 ½ day work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0" y="4789226"/>
            <a:ext cx="2737865" cy="21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FREE TIME!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81" r="-10281"/>
          <a:stretch>
            <a:fillRect/>
          </a:stretch>
        </p:blipFill>
        <p:spPr>
          <a:xfrm>
            <a:off x="457200" y="1600200"/>
            <a:ext cx="2976785" cy="16371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1308616"/>
            <a:ext cx="33909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3949700"/>
            <a:ext cx="2794000" cy="290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22800"/>
            <a:ext cx="3949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1939 women in U.S. and 31 other countries could vote!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46" y="2146300"/>
            <a:ext cx="14478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85" y="3543300"/>
            <a:ext cx="2451100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57" y="-34741"/>
            <a:ext cx="1536281" cy="1634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6800"/>
            <a:ext cx="2501900" cy="325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300" y="4318000"/>
            <a:ext cx="32004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61" y="0"/>
            <a:ext cx="1536281" cy="16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281</Words>
  <Application>Microsoft Macintosh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Agenda</vt:lpstr>
      <vt:lpstr>Objectives</vt:lpstr>
      <vt:lpstr>148. Social Reform Laws</vt:lpstr>
      <vt:lpstr>Strength in Numbers</vt:lpstr>
      <vt:lpstr>Suffrage</vt:lpstr>
      <vt:lpstr>Government Response</vt:lpstr>
      <vt:lpstr>Examples of laws…</vt:lpstr>
      <vt:lpstr>MORE FREE TIME!</vt:lpstr>
      <vt:lpstr>Women’s Rights?</vt:lpstr>
      <vt:lpstr>READ IT!</vt:lpstr>
      <vt:lpstr>149. The Great Depression</vt:lpstr>
      <vt:lpstr>Causes</vt:lpstr>
      <vt:lpstr>Average person…</vt:lpstr>
      <vt:lpstr>Crisis of Meaning</vt:lpstr>
      <vt:lpstr>Wanted change…</vt:lpstr>
      <vt:lpstr>Cinderella Man</vt:lpstr>
      <vt:lpstr>Cinderella Man</vt:lpstr>
      <vt:lpstr>PowerPoint Presentation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11</cp:revision>
  <dcterms:created xsi:type="dcterms:W3CDTF">2012-03-02T17:02:25Z</dcterms:created>
  <dcterms:modified xsi:type="dcterms:W3CDTF">2013-01-23T15:29:46Z</dcterms:modified>
</cp:coreProperties>
</file>