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89" r:id="rId4"/>
    <p:sldId id="263" r:id="rId5"/>
    <p:sldId id="264" r:id="rId6"/>
    <p:sldId id="265" r:id="rId7"/>
    <p:sldId id="266" r:id="rId8"/>
    <p:sldId id="29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21F6-2842-8946-B783-F2740DB82CA9}" type="datetimeFigureOut">
              <a:rPr lang="en-US" smtClean="0"/>
              <a:t>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80B7-5908-0E4A-B7B9-92D67693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Communists would answer yes to all of these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80B7-5908-0E4A-B7B9-92D67693FF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4261-AECA-F14B-8C9C-8338AF43717F}" type="datetimeFigureOut">
              <a:rPr lang="en-US" smtClean="0"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5681-8A87-3A43-89AA-6D331B78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last class</a:t>
            </a:r>
          </a:p>
          <a:p>
            <a:r>
              <a:rPr lang="en-US" dirty="0" smtClean="0"/>
              <a:t>Crisis </a:t>
            </a:r>
            <a:r>
              <a:rPr lang="en-US" dirty="0" smtClean="0"/>
              <a:t>of </a:t>
            </a:r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Notes</a:t>
            </a:r>
            <a:endParaRPr lang="en-US" dirty="0" smtClean="0"/>
          </a:p>
          <a:p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Assignment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9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147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Anticipatory Set</a:t>
            </a:r>
          </a:p>
          <a:p>
            <a:pPr lvl="1"/>
            <a:r>
              <a:rPr lang="en-US" dirty="0" smtClean="0"/>
              <a:t>I will read some statistics about the state of the world today. You go to a the boards that best fit your beliefs</a:t>
            </a:r>
          </a:p>
          <a:p>
            <a:pPr lvl="2"/>
            <a:r>
              <a:rPr lang="en-US" dirty="0" smtClean="0"/>
              <a:t>Governments should do something to changes this.</a:t>
            </a:r>
          </a:p>
          <a:p>
            <a:pPr lvl="2"/>
            <a:r>
              <a:rPr lang="en-US" dirty="0" smtClean="0"/>
              <a:t>Governments should not do anything to change this.</a:t>
            </a:r>
          </a:p>
          <a:p>
            <a:pPr lvl="2"/>
            <a:r>
              <a:rPr lang="en-US" dirty="0" smtClean="0"/>
              <a:t>Unsure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May be asked to defend your spot.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3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25% of the worlds population does not have access to safe drinking water.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97815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07" y="4406900"/>
            <a:ext cx="26289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3422650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the food in the world were divided evenly, everyone would have enough to eat. Because it is not divided evenly, 60% of world’s population is always hungry, 16% go to sleep often without enough to eat, and only 24% always have enough to eat.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4584700"/>
            <a:ext cx="35179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305132"/>
            <a:ext cx="2034157" cy="25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2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2/3 of the world’s population has to survive on less than $500/year (or less than $2/day)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39" y="5334000"/>
            <a:ext cx="2032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54" y="41910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208" y="31750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27,000,000 people in the world </a:t>
            </a:r>
            <a:r>
              <a:rPr lang="en-US" b="1" u="sng" dirty="0" smtClean="0"/>
              <a:t>TODAY </a:t>
            </a:r>
            <a:r>
              <a:rPr lang="en-US" dirty="0" smtClean="0"/>
              <a:t> live in slavery.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2650"/>
            <a:ext cx="30988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53" y="3267960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richest 350 people in the world have incomes greater than the poorest 45% of the world’s population combined.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7931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4229100"/>
            <a:ext cx="30988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4643690"/>
            <a:ext cx="3545910" cy="19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countries today (including the U.S.) the gap between the rich and poor is growing wider (rich becoming richer and poor becoming poorer)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1853"/>
            <a:ext cx="33147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951" y="-44051"/>
            <a:ext cx="1644251" cy="164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1800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</a:t>
            </a:r>
            <a:r>
              <a:rPr lang="en-US" dirty="0"/>
              <a:t>answer yes to all of these questions.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3" y="3422650"/>
            <a:ext cx="2921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79581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understand 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was/is socialism?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01" y="2644333"/>
            <a:ext cx="6024430" cy="28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Invented modern socialism in 1800s because the working-class poverty of the Industrial Revolution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6" y="3156392"/>
            <a:ext cx="28448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32" y="2844800"/>
            <a:ext cx="1574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Said workers would start a revolution and overthrow capitalism.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83" y="3365500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47" y="4923871"/>
            <a:ext cx="2348278" cy="175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96813"/>
            <a:ext cx="35433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017" y="274638"/>
            <a:ext cx="1161766" cy="1161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417" y="274638"/>
            <a:ext cx="1161766" cy="11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697942"/>
            <a:ext cx="32385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Vladimir Lenin thought Russia was ready for a socialist revolution.</a:t>
            </a:r>
          </a:p>
          <a:p>
            <a:endParaRPr lang="en-US" dirty="0"/>
          </a:p>
          <a:p>
            <a:r>
              <a:rPr lang="en-US" dirty="0" smtClean="0"/>
              <a:t>Chance came in WWI.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53" y="4686300"/>
            <a:ext cx="33020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6300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and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go well.</a:t>
            </a:r>
          </a:p>
          <a:p>
            <a:endParaRPr lang="en-US" dirty="0"/>
          </a:p>
          <a:p>
            <a:r>
              <a:rPr lang="en-US" dirty="0" smtClean="0"/>
              <a:t>No leaders, food or equipment.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355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6483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Tsar overthrown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70" r="-3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5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 and the Bolsheviks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Promised peace, land and better working 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606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9" y="4165564"/>
            <a:ext cx="33401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848" y="3941763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born…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form of socialism that blends Marx’s economic ideas with Lenin’s ideas about a revolution.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3390900"/>
            <a:ext cx="2336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6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 executed 1,000s that opposed communism.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42172"/>
            <a:ext cx="21336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94036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Took over…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and industries.</a:t>
            </a:r>
          </a:p>
          <a:p>
            <a:r>
              <a:rPr lang="en-US" dirty="0" smtClean="0"/>
              <a:t>Banned political parties</a:t>
            </a:r>
          </a:p>
          <a:p>
            <a:r>
              <a:rPr lang="en-US" dirty="0" smtClean="0"/>
              <a:t>Set up secret police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2425700"/>
            <a:ext cx="40513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503238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43400"/>
            <a:ext cx="3327400" cy="245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323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social impact WWI had on society.</a:t>
            </a:r>
          </a:p>
          <a:p>
            <a:endParaRPr lang="en-US" dirty="0"/>
          </a:p>
          <a:p>
            <a:r>
              <a:rPr lang="en-US" dirty="0" smtClean="0"/>
              <a:t>Explain how communism came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4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New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 of Soviet Socialist Republics</a:t>
            </a:r>
          </a:p>
          <a:p>
            <a:pPr lvl="1"/>
            <a:r>
              <a:rPr lang="en-US" dirty="0" smtClean="0"/>
              <a:t>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91" y="3240321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IT- Hand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people view WWI?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win out in the end aggression or reason?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communism similar to?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started communism?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bad about communism?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6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human nature evil or good?</a:t>
            </a:r>
          </a:p>
          <a:p>
            <a:endParaRPr lang="en-US" dirty="0"/>
          </a:p>
          <a:p>
            <a:r>
              <a:rPr lang="en-US" dirty="0" smtClean="0"/>
              <a:t>Explain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4" y="366236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2914650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146 Crisis of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WWI first total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84" y="3158010"/>
            <a:ext cx="14097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117" y="2861287"/>
            <a:ext cx="2362200" cy="344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555816"/>
            <a:ext cx="2298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Destroyed a generation.</a:t>
            </a:r>
          </a:p>
          <a:p>
            <a:endParaRPr lang="en-US" dirty="0"/>
          </a:p>
          <a:p>
            <a:r>
              <a:rPr lang="en-US" dirty="0" smtClean="0"/>
              <a:t>Left weak economies, high unemployment.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9" y="3429000"/>
            <a:ext cx="23749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69" y="4521200"/>
            <a:ext cx="34798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37" y="3429000"/>
            <a:ext cx="2899818" cy="129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5212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wonder why Europe controlled them.</a:t>
            </a:r>
          </a:p>
          <a:p>
            <a:endParaRPr lang="en-US" dirty="0"/>
          </a:p>
          <a:p>
            <a:pPr lvl="1"/>
            <a:r>
              <a:rPr lang="en-US" dirty="0" smtClean="0"/>
              <a:t>Couldn’t control themselves.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202656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2" y="3791842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Technology=Good?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saw link between technology and destruction.</a:t>
            </a:r>
            <a:endParaRPr lang="en-US" dirty="0"/>
          </a:p>
        </p:txBody>
      </p:sp>
      <p:pic>
        <p:nvPicPr>
          <p:cNvPr id="4" name="Picture 3" descr="728839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34" y="2511407"/>
            <a:ext cx="3334623" cy="2042228"/>
          </a:xfrm>
          <a:prstGeom prst="rect">
            <a:avLst/>
          </a:prstGeom>
        </p:spPr>
      </p:pic>
      <p:pic>
        <p:nvPicPr>
          <p:cNvPr id="5" name="Picture 4" descr="756505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323"/>
            <a:ext cx="3255373" cy="1667312"/>
          </a:xfrm>
          <a:prstGeom prst="rect">
            <a:avLst/>
          </a:prstGeom>
        </p:spPr>
      </p:pic>
      <p:pic>
        <p:nvPicPr>
          <p:cNvPr id="6" name="Picture 5" descr="AA0028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12" y="3532521"/>
            <a:ext cx="2286076" cy="3121256"/>
          </a:xfrm>
          <a:prstGeom prst="rect">
            <a:avLst/>
          </a:prstGeom>
        </p:spPr>
      </p:pic>
      <p:pic>
        <p:nvPicPr>
          <p:cNvPr id="7" name="Picture 6" descr="AA02227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4" y="4931935"/>
            <a:ext cx="1184860" cy="1920777"/>
          </a:xfrm>
          <a:prstGeom prst="rect">
            <a:avLst/>
          </a:prstGeom>
        </p:spPr>
      </p:pic>
      <p:pic>
        <p:nvPicPr>
          <p:cNvPr id="8" name="Picture 7" descr="AA0231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85" y="0"/>
            <a:ext cx="1570715" cy="1775289"/>
          </a:xfrm>
          <a:prstGeom prst="rect">
            <a:avLst/>
          </a:prstGeom>
        </p:spPr>
      </p:pic>
      <p:pic>
        <p:nvPicPr>
          <p:cNvPr id="9" name="Picture 8" descr="AA05379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48" y="4576545"/>
            <a:ext cx="1922452" cy="2276167"/>
          </a:xfrm>
          <a:prstGeom prst="rect">
            <a:avLst/>
          </a:prstGeom>
        </p:spPr>
      </p:pic>
      <p:pic>
        <p:nvPicPr>
          <p:cNvPr id="10" name="Picture 9" descr="AA0231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4" y="0"/>
            <a:ext cx="1570715" cy="17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2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Sigmund 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of psychology</a:t>
            </a:r>
          </a:p>
          <a:p>
            <a:endParaRPr lang="en-US" dirty="0"/>
          </a:p>
          <a:p>
            <a:r>
              <a:rPr lang="en-US" dirty="0" smtClean="0"/>
              <a:t>Found humans had an instinct for aggression and self destruction.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3079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77800"/>
            <a:ext cx="2819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6850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5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520</Words>
  <Application>Microsoft Macintosh PowerPoint</Application>
  <PresentationFormat>On-screen Show (4:3)</PresentationFormat>
  <Paragraphs>88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Agenda</vt:lpstr>
      <vt:lpstr>REVIEW!!</vt:lpstr>
      <vt:lpstr>Objectives</vt:lpstr>
      <vt:lpstr>TPS</vt:lpstr>
      <vt:lpstr>146 Crisis of Meaning</vt:lpstr>
      <vt:lpstr>The point?</vt:lpstr>
      <vt:lpstr>Colonies?</vt:lpstr>
      <vt:lpstr>Technology=Good?</vt:lpstr>
      <vt:lpstr>Sigmund Freud</vt:lpstr>
      <vt:lpstr>READ</vt:lpstr>
      <vt:lpstr>147 Communism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Communists</vt:lpstr>
      <vt:lpstr>What is communism?</vt:lpstr>
      <vt:lpstr>Need to understand SOCIALISM</vt:lpstr>
      <vt:lpstr>Karl Marx</vt:lpstr>
      <vt:lpstr>KM</vt:lpstr>
      <vt:lpstr>Russia</vt:lpstr>
      <vt:lpstr>Russia and WWI</vt:lpstr>
      <vt:lpstr>Tsar overthrown</vt:lpstr>
      <vt:lpstr>Lenin and the Bolsheviks</vt:lpstr>
      <vt:lpstr>Communism born…</vt:lpstr>
      <vt:lpstr>Issues?</vt:lpstr>
      <vt:lpstr>Took over…</vt:lpstr>
      <vt:lpstr>Russia’s New Name</vt:lpstr>
      <vt:lpstr>READ IT!</vt:lpstr>
      <vt:lpstr>REVIEW IT- Hand in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13</cp:revision>
  <dcterms:created xsi:type="dcterms:W3CDTF">2012-02-29T16:54:46Z</dcterms:created>
  <dcterms:modified xsi:type="dcterms:W3CDTF">2013-01-22T20:03:41Z</dcterms:modified>
</cp:coreProperties>
</file>