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7" r:id="rId4"/>
    <p:sldId id="271" r:id="rId5"/>
    <p:sldId id="276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0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B1757-2D89-4F47-A522-8DD066377151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B84B-6502-2D47-B4EA-6483F3CC5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B84B-6502-2D47-B4EA-6483F3CC5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6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E21F2-CE91-4140-920F-E45144FA00F8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3DC0-5ABA-2243-8283-24FA20E0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QUIZ!</a:t>
            </a:r>
          </a:p>
          <a:p>
            <a:r>
              <a:rPr lang="en-US" dirty="0"/>
              <a:t>PASS BACK PAPERS</a:t>
            </a:r>
          </a:p>
          <a:p>
            <a:r>
              <a:rPr lang="en-US" dirty="0"/>
              <a:t>Read/Highlight Lusitania </a:t>
            </a:r>
          </a:p>
          <a:p>
            <a:endParaRPr lang="en-US" dirty="0"/>
          </a:p>
          <a:p>
            <a:r>
              <a:rPr lang="en-US" dirty="0"/>
              <a:t>Watch Treaty of Versailles Video</a:t>
            </a:r>
          </a:p>
          <a:p>
            <a:r>
              <a:rPr lang="en-US" dirty="0"/>
              <a:t>Treaty Simulation</a:t>
            </a:r>
          </a:p>
          <a:p>
            <a:r>
              <a:rPr lang="en-US" dirty="0"/>
              <a:t>Wrap up</a:t>
            </a:r>
          </a:p>
          <a:p>
            <a:r>
              <a:rPr lang="en-US" dirty="0"/>
              <a:t>Read, highlight Treaty of Versailles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0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Versailles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Ended war between Germany and the allies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39837"/>
            <a:ext cx="3642107" cy="4552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07" y="2637631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Took away Germany’s colonies</a:t>
            </a:r>
          </a:p>
          <a:p>
            <a:endParaRPr lang="en-US" sz="1400" dirty="0"/>
          </a:p>
          <a:p>
            <a:r>
              <a:rPr lang="en-US" dirty="0"/>
              <a:t>Limited their army and navy</a:t>
            </a:r>
          </a:p>
          <a:p>
            <a:endParaRPr lang="en-US" sz="1400" dirty="0"/>
          </a:p>
          <a:p>
            <a:r>
              <a:rPr lang="en-US" dirty="0"/>
              <a:t>Forced to pay for the war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1" y="3900581"/>
            <a:ext cx="4079073" cy="2714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8" y="2722563"/>
            <a:ext cx="2622176" cy="37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076"/>
            <a:ext cx="8229600" cy="4525963"/>
          </a:xfrm>
        </p:spPr>
        <p:txBody>
          <a:bodyPr/>
          <a:lstStyle/>
          <a:p>
            <a:r>
              <a:rPr lang="en-US" dirty="0"/>
              <a:t>Assembly of 60 nations</a:t>
            </a:r>
          </a:p>
          <a:p>
            <a:r>
              <a:rPr lang="en-US" dirty="0"/>
              <a:t>NO MORE WAR!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13" y="2782794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80" y="2782794"/>
            <a:ext cx="4581920" cy="35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Senate didn’t approve</a:t>
            </a:r>
            <a:br>
              <a:rPr lang="en-US" dirty="0"/>
            </a:br>
            <a:r>
              <a:rPr lang="en-US" dirty="0"/>
              <a:t>the treaty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Senators wanted to avoid involvement in Europe’s squabbles.</a:t>
            </a:r>
          </a:p>
          <a:p>
            <a:endParaRPr lang="en-US" sz="1400" dirty="0"/>
          </a:p>
          <a:p>
            <a:r>
              <a:rPr lang="en-US" dirty="0"/>
              <a:t>Good luck with that!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03" y="2847787"/>
            <a:ext cx="4034047" cy="3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Treaty of Versailles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36" y="1417638"/>
            <a:ext cx="3541266" cy="3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Lusitania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heck happened?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49" y="2964150"/>
            <a:ext cx="5943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41  C 0.081 0.06542  0.102 0.0721  0.124 0.0721  C 0.149 0.0721  0.169 0.06542  0.183 0.05341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90155E-6 L -0.18304 0.0535 C -0.16898 0.06532 -0.14799 0.07204 -0.12596 0.07204 C -0.10097 0.07204 -0.08102 0.06532 -0.06697 0.0535 L 0 4.90155E-6 " pathEditMode="relative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WWI ended.</a:t>
            </a:r>
          </a:p>
          <a:p>
            <a:endParaRPr lang="en-US" sz="1400" dirty="0"/>
          </a:p>
          <a:p>
            <a:r>
              <a:rPr lang="en-US" dirty="0"/>
              <a:t>Understand the significance of the Treaty of Versailles.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A1437-658C-F840-AFE4-0079A292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47" y="3331882"/>
            <a:ext cx="4709747" cy="59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145 Treaty of Versailles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31" r="-10231"/>
          <a:stretch>
            <a:fillRect/>
          </a:stretch>
        </p:blipFill>
        <p:spPr>
          <a:xfrm>
            <a:off x="685799" y="1882589"/>
            <a:ext cx="7310823" cy="4020671"/>
          </a:xfrm>
        </p:spPr>
      </p:pic>
    </p:spTree>
    <p:extLst>
      <p:ext uri="{BB962C8B-B14F-4D97-AF65-F5344CB8AC3E}">
        <p14:creationId xmlns:p14="http://schemas.microsoft.com/office/powerpoint/2010/main" val="63644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rsaillessimulation (dragged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69" t="2080" r="-45970"/>
          <a:stretch/>
        </p:blipFill>
        <p:spPr>
          <a:xfrm>
            <a:off x="-3459644" y="-949294"/>
            <a:ext cx="16063288" cy="9533563"/>
          </a:xfrm>
        </p:spPr>
      </p:pic>
    </p:spTree>
    <p:extLst>
      <p:ext uri="{BB962C8B-B14F-4D97-AF65-F5344CB8AC3E}">
        <p14:creationId xmlns:p14="http://schemas.microsoft.com/office/powerpoint/2010/main" val="243939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Versailles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video</a:t>
            </a:r>
          </a:p>
          <a:p>
            <a:endParaRPr lang="en-US" sz="1600" dirty="0"/>
          </a:p>
          <a:p>
            <a:r>
              <a:rPr lang="en-US" dirty="0"/>
              <a:t>What was going on?</a:t>
            </a:r>
          </a:p>
          <a:p>
            <a:endParaRPr lang="en-US" sz="1400" dirty="0"/>
          </a:p>
          <a:p>
            <a:r>
              <a:rPr lang="en-US" dirty="0"/>
              <a:t>Who were the main players?</a:t>
            </a:r>
          </a:p>
          <a:p>
            <a:endParaRPr lang="en-US" sz="1400" dirty="0"/>
          </a:p>
          <a:p>
            <a:r>
              <a:rPr lang="en-US" dirty="0"/>
              <a:t>What did they want?</a:t>
            </a:r>
          </a:p>
        </p:txBody>
      </p:sp>
    </p:spTree>
    <p:extLst>
      <p:ext uri="{BB962C8B-B14F-4D97-AF65-F5344CB8AC3E}">
        <p14:creationId xmlns:p14="http://schemas.microsoft.com/office/powerpoint/2010/main" val="91746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play your part.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75" y="2650331"/>
            <a:ext cx="3567953" cy="35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1914 Map of Europe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2" y="1204341"/>
            <a:ext cx="7153835" cy="56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2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Treaty Map of Europe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4492" b="14492"/>
          <a:stretch>
            <a:fillRect/>
          </a:stretch>
        </p:blipFill>
        <p:spPr>
          <a:xfrm>
            <a:off x="0" y="1600200"/>
            <a:ext cx="9240446" cy="5257800"/>
          </a:xfrm>
        </p:spPr>
      </p:pic>
    </p:spTree>
    <p:extLst>
      <p:ext uri="{BB962C8B-B14F-4D97-AF65-F5344CB8AC3E}">
        <p14:creationId xmlns:p14="http://schemas.microsoft.com/office/powerpoint/2010/main" val="377091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155</Words>
  <Application>Microsoft Macintosh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Agenda</vt:lpstr>
      <vt:lpstr>Lusitania</vt:lpstr>
      <vt:lpstr>Objectives</vt:lpstr>
      <vt:lpstr>145 Treaty of Versailles</vt:lpstr>
      <vt:lpstr>PowerPoint Presentation</vt:lpstr>
      <vt:lpstr>Treaty of Versailles Video</vt:lpstr>
      <vt:lpstr>Treaty Simulation</vt:lpstr>
      <vt:lpstr>1914 Map of Europe</vt:lpstr>
      <vt:lpstr>After the Treaty Map of Europe</vt:lpstr>
      <vt:lpstr>Treaty of Versailles</vt:lpstr>
      <vt:lpstr>Results</vt:lpstr>
      <vt:lpstr>League of Nations</vt:lpstr>
      <vt:lpstr>U.S. Senate didn’t approve the treaty</vt:lpstr>
      <vt:lpstr>Read and Highlight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16</cp:revision>
  <dcterms:created xsi:type="dcterms:W3CDTF">2012-02-23T04:33:08Z</dcterms:created>
  <dcterms:modified xsi:type="dcterms:W3CDTF">2019-06-30T00:36:16Z</dcterms:modified>
</cp:coreProperties>
</file>