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0" r:id="rId3"/>
    <p:sldId id="262" r:id="rId4"/>
    <p:sldId id="261" r:id="rId5"/>
    <p:sldId id="258" r:id="rId6"/>
    <p:sldId id="259" r:id="rId7"/>
    <p:sldId id="266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503D6F-84EC-3845-89C4-276B1EE3ECE4}" type="datetimeFigureOut">
              <a:rPr lang="en-US" smtClean="0"/>
              <a:t>1/14/13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29C9E-3C6E-E840-B98D-C292FDCC5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254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Morovia</a:t>
            </a:r>
            <a:r>
              <a:rPr lang="en-US" baseline="0" dirty="0" smtClean="0"/>
              <a:t> cut in half must pay for the war</a:t>
            </a:r>
          </a:p>
          <a:p>
            <a:r>
              <a:rPr lang="en-US" baseline="0" dirty="0" smtClean="0"/>
              <a:t>Land divided by B, C, S, M  B largest portion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Almanar</a:t>
            </a:r>
            <a:r>
              <a:rPr lang="en-US" baseline="0" dirty="0" smtClean="0"/>
              <a:t> no longer exists divided evenly between Y, C B, Sandia get economic gain from </a:t>
            </a:r>
            <a:r>
              <a:rPr lang="en-US" baseline="0" dirty="0" err="1" smtClean="0"/>
              <a:t>Almanar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29C9E-3C6E-E840-B98D-C292FDCC5E2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752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Sandia was over thrown in a revolution lost</a:t>
            </a:r>
            <a:r>
              <a:rPr lang="en-US" baseline="0" dirty="0" smtClean="0"/>
              <a:t> a quarter of its land. Its new name is </a:t>
            </a:r>
            <a:r>
              <a:rPr lang="en-US" baseline="0" smtClean="0"/>
              <a:t>Aidnas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Bahkan</a:t>
            </a:r>
            <a:r>
              <a:rPr lang="en-US" baseline="0" dirty="0" smtClean="0"/>
              <a:t> was reduced to a third of its original size and forced to pay for the cost of the war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Penland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gainsbiggest</a:t>
            </a:r>
            <a:r>
              <a:rPr lang="en-US" baseline="0" dirty="0" smtClean="0"/>
              <a:t> territory in </a:t>
            </a:r>
            <a:r>
              <a:rPr lang="en-US" baseline="0" dirty="0" err="1" smtClean="0"/>
              <a:t>Bahkan</a:t>
            </a:r>
            <a:r>
              <a:rPr lang="en-US" baseline="0" dirty="0" smtClean="0"/>
              <a:t> and Sandia with </a:t>
            </a:r>
            <a:r>
              <a:rPr lang="en-US" baseline="0" dirty="0" err="1" smtClean="0"/>
              <a:t>yorkton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caldonia</a:t>
            </a:r>
            <a:r>
              <a:rPr lang="en-US" baseline="0" dirty="0" smtClean="0"/>
              <a:t> gaining land as well. </a:t>
            </a:r>
            <a:r>
              <a:rPr lang="en-US" baseline="0" dirty="0" err="1" smtClean="0"/>
              <a:t>Almanar</a:t>
            </a:r>
            <a:r>
              <a:rPr lang="en-US" baseline="0" dirty="0" smtClean="0"/>
              <a:t> gains no land but still exists.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29C9E-3C6E-E840-B98D-C292FDCC5E2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47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your country information</a:t>
            </a:r>
          </a:p>
          <a:p>
            <a:r>
              <a:rPr lang="en-US" dirty="0" smtClean="0"/>
              <a:t>Elect officials</a:t>
            </a:r>
          </a:p>
          <a:p>
            <a:r>
              <a:rPr lang="en-US" dirty="0" smtClean="0"/>
              <a:t>Simulation</a:t>
            </a:r>
          </a:p>
          <a:p>
            <a:r>
              <a:rPr lang="en-US" dirty="0" smtClean="0"/>
              <a:t>End Game</a:t>
            </a:r>
          </a:p>
          <a:p>
            <a:r>
              <a:rPr lang="en-US" dirty="0" smtClean="0"/>
              <a:t>Closure 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58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Did you want a war? Why or Why not</a:t>
            </a:r>
            <a:r>
              <a:rPr lang="en-US" dirty="0" smtClean="0"/>
              <a:t>?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What are the advantages of an alliance system</a:t>
            </a:r>
            <a:r>
              <a:rPr lang="en-US" dirty="0" smtClean="0"/>
              <a:t>?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What are the disadvantages of an alliance system?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06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Decide who is secretary of state</a:t>
            </a:r>
          </a:p>
          <a:p>
            <a:r>
              <a:rPr lang="en-US" dirty="0" smtClean="0"/>
              <a:t>Ambassadors?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91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 State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6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HINT:</a:t>
            </a:r>
            <a:r>
              <a:rPr lang="en-US" dirty="0"/>
              <a:t> </a:t>
            </a:r>
            <a:r>
              <a:rPr lang="en-US" dirty="0"/>
              <a:t>H</a:t>
            </a:r>
            <a:r>
              <a:rPr lang="en-US" dirty="0" smtClean="0"/>
              <a:t>ave </a:t>
            </a:r>
            <a:r>
              <a:rPr lang="en-US" dirty="0"/>
              <a:t>the ambassadors work independently, but still communicate with each other as well as their country.</a:t>
            </a:r>
          </a:p>
          <a:p>
            <a:r>
              <a:rPr lang="en-US" b="1" dirty="0"/>
              <a:t>HINT:</a:t>
            </a:r>
            <a:r>
              <a:rPr lang="en-US" dirty="0"/>
              <a:t> </a:t>
            </a:r>
            <a:r>
              <a:rPr lang="en-US" dirty="0"/>
              <a:t>S</a:t>
            </a:r>
            <a:r>
              <a:rPr lang="en-US" dirty="0" smtClean="0"/>
              <a:t>tudents </a:t>
            </a:r>
            <a:r>
              <a:rPr lang="en-US" dirty="0"/>
              <a:t>that remain at desks </a:t>
            </a:r>
            <a:r>
              <a:rPr lang="en-US" dirty="0" smtClean="0"/>
              <a:t>should </a:t>
            </a:r>
            <a:r>
              <a:rPr lang="en-US" dirty="0"/>
              <a:t>watch the interactions in the room. Who is talking to whom?</a:t>
            </a:r>
          </a:p>
          <a:p>
            <a:r>
              <a:rPr lang="en-US" b="1" dirty="0"/>
              <a:t>HINT:</a:t>
            </a:r>
            <a:r>
              <a:rPr lang="en-US" dirty="0"/>
              <a:t> </a:t>
            </a:r>
            <a:r>
              <a:rPr lang="en-US" dirty="0"/>
              <a:t>A</a:t>
            </a:r>
            <a:r>
              <a:rPr lang="en-US" dirty="0" smtClean="0"/>
              <a:t>mbassadors should </a:t>
            </a:r>
            <a:r>
              <a:rPr lang="en-US" dirty="0"/>
              <a:t>have a pretext to talk to other groups, even if false. This allows espionage - the ability to hear and/or prevent other conversations.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138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will create a workable and enforceable Alliance system designed to ensure the survival of their respective country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Students will be able to explain how alliances made before World War One influenced the conduct of the war and its outcome.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099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59779" y="3462647"/>
            <a:ext cx="835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59779" y="4831633"/>
            <a:ext cx="835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59779" y="6083319"/>
            <a:ext cx="835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Content Placeholder 11"/>
          <p:cNvSpPr txBox="1">
            <a:spLocks/>
          </p:cNvSpPr>
          <p:nvPr/>
        </p:nvSpPr>
        <p:spPr>
          <a:xfrm>
            <a:off x="4983459" y="1224166"/>
            <a:ext cx="1432797" cy="5633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4400" dirty="0" smtClean="0">
              <a:solidFill>
                <a:schemeClr val="bg1"/>
              </a:solidFill>
            </a:endParaRPr>
          </a:p>
        </p:txBody>
      </p:sp>
      <p:sp>
        <p:nvSpPr>
          <p:cNvPr id="14" name="Content Placeholder 11"/>
          <p:cNvSpPr txBox="1">
            <a:spLocks/>
          </p:cNvSpPr>
          <p:nvPr/>
        </p:nvSpPr>
        <p:spPr>
          <a:xfrm>
            <a:off x="6382838" y="1224166"/>
            <a:ext cx="1432797" cy="5633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4400" dirty="0" smtClean="0">
              <a:solidFill>
                <a:schemeClr val="bg1"/>
              </a:solidFill>
            </a:endParaRPr>
          </a:p>
        </p:txBody>
      </p:sp>
      <p:sp>
        <p:nvSpPr>
          <p:cNvPr id="15" name="Content Placeholder 11"/>
          <p:cNvSpPr txBox="1">
            <a:spLocks/>
          </p:cNvSpPr>
          <p:nvPr/>
        </p:nvSpPr>
        <p:spPr>
          <a:xfrm>
            <a:off x="7711203" y="1224166"/>
            <a:ext cx="1432797" cy="5633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W-S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W-A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W-A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W-Y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P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W-A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W-A</a:t>
            </a:r>
          </a:p>
        </p:txBody>
      </p:sp>
      <p:sp>
        <p:nvSpPr>
          <p:cNvPr id="16" name="Content Placeholder 11"/>
          <p:cNvSpPr txBox="1">
            <a:spLocks/>
          </p:cNvSpPr>
          <p:nvPr/>
        </p:nvSpPr>
        <p:spPr>
          <a:xfrm>
            <a:off x="3550662" y="1223963"/>
            <a:ext cx="1432797" cy="5633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W-Y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W-M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P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P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P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P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W-M</a:t>
            </a:r>
          </a:p>
        </p:txBody>
      </p:sp>
      <p:sp>
        <p:nvSpPr>
          <p:cNvPr id="17" name="Content Placeholder 11"/>
          <p:cNvSpPr>
            <a:spLocks noGrp="1"/>
          </p:cNvSpPr>
          <p:nvPr>
            <p:ph idx="1"/>
          </p:nvPr>
        </p:nvSpPr>
        <p:spPr>
          <a:xfrm>
            <a:off x="6382122" y="1223963"/>
            <a:ext cx="1433513" cy="56340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W-C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W-M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W-M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W-Y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P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W-M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W-M</a:t>
            </a:r>
          </a:p>
        </p:txBody>
      </p:sp>
      <p:sp>
        <p:nvSpPr>
          <p:cNvPr id="18" name="Content Placeholder 11"/>
          <p:cNvSpPr txBox="1">
            <a:spLocks/>
          </p:cNvSpPr>
          <p:nvPr/>
        </p:nvSpPr>
        <p:spPr>
          <a:xfrm>
            <a:off x="4982743" y="1223963"/>
            <a:ext cx="1433513" cy="5634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P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W-M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W-M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W-B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P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W-M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W-M</a:t>
            </a:r>
          </a:p>
        </p:txBody>
      </p:sp>
    </p:spTree>
    <p:extLst>
      <p:ext uri="{BB962C8B-B14F-4D97-AF65-F5344CB8AC3E}">
        <p14:creationId xmlns:p14="http://schemas.microsoft.com/office/powerpoint/2010/main" val="1679427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449014"/>
            <a:ext cx="1515035" cy="5408986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P</a:t>
            </a:r>
            <a:r>
              <a:rPr lang="en-US" dirty="0" smtClean="0"/>
              <a:t>-</a:t>
            </a:r>
            <a:endParaRPr lang="en-US" sz="4400" dirty="0" smtClean="0">
              <a:solidFill>
                <a:srgbClr val="000000"/>
              </a:solidFill>
            </a:endParaRPr>
          </a:p>
          <a:p>
            <a:r>
              <a:rPr lang="en-US" sz="4400" dirty="0" smtClean="0">
                <a:solidFill>
                  <a:srgbClr val="000000"/>
                </a:solidFill>
              </a:rPr>
              <a:t>P</a:t>
            </a:r>
          </a:p>
          <a:p>
            <a:r>
              <a:rPr lang="en-US" sz="4400" dirty="0" smtClean="0">
                <a:solidFill>
                  <a:srgbClr val="000000"/>
                </a:solidFill>
              </a:rPr>
              <a:t>P</a:t>
            </a:r>
          </a:p>
          <a:p>
            <a:r>
              <a:rPr lang="en-US" sz="4400" dirty="0" smtClean="0">
                <a:solidFill>
                  <a:srgbClr val="000000"/>
                </a:solidFill>
              </a:rPr>
              <a:t>P</a:t>
            </a:r>
          </a:p>
          <a:p>
            <a:r>
              <a:rPr lang="en-US" sz="4400" dirty="0" smtClean="0">
                <a:solidFill>
                  <a:srgbClr val="000000"/>
                </a:solidFill>
              </a:rPr>
              <a:t>P</a:t>
            </a:r>
          </a:p>
          <a:p>
            <a:r>
              <a:rPr lang="en-US" sz="4400" dirty="0" smtClean="0">
                <a:solidFill>
                  <a:srgbClr val="000000"/>
                </a:solidFill>
              </a:rPr>
              <a:t>P</a:t>
            </a:r>
          </a:p>
          <a:p>
            <a:r>
              <a:rPr lang="en-US" sz="4400" dirty="0">
                <a:solidFill>
                  <a:srgbClr val="000000"/>
                </a:solidFill>
              </a:rPr>
              <a:t>P</a:t>
            </a:r>
            <a:endParaRPr lang="en-US" dirty="0"/>
          </a:p>
        </p:txBody>
      </p:sp>
      <p:sp>
        <p:nvSpPr>
          <p:cNvPr id="4" name="Content Placeholder 11"/>
          <p:cNvSpPr txBox="1">
            <a:spLocks/>
          </p:cNvSpPr>
          <p:nvPr/>
        </p:nvSpPr>
        <p:spPr>
          <a:xfrm>
            <a:off x="4983459" y="1222750"/>
            <a:ext cx="1432797" cy="5633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4400" dirty="0" smtClean="0">
              <a:solidFill>
                <a:schemeClr val="bg1"/>
              </a:solidFill>
            </a:endParaRPr>
          </a:p>
        </p:txBody>
      </p:sp>
      <p:sp>
        <p:nvSpPr>
          <p:cNvPr id="5" name="Content Placeholder 11"/>
          <p:cNvSpPr txBox="1">
            <a:spLocks/>
          </p:cNvSpPr>
          <p:nvPr/>
        </p:nvSpPr>
        <p:spPr>
          <a:xfrm>
            <a:off x="6416256" y="1222750"/>
            <a:ext cx="1432797" cy="5633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W-S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P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P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P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W-S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W-P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P</a:t>
            </a:r>
            <a:endParaRPr lang="en-US" sz="4400" dirty="0" smtClean="0">
              <a:solidFill>
                <a:schemeClr val="bg1"/>
              </a:solidFill>
            </a:endParaRPr>
          </a:p>
        </p:txBody>
      </p:sp>
      <p:sp>
        <p:nvSpPr>
          <p:cNvPr id="6" name="Content Placeholder 11"/>
          <p:cNvSpPr txBox="1">
            <a:spLocks/>
          </p:cNvSpPr>
          <p:nvPr/>
        </p:nvSpPr>
        <p:spPr>
          <a:xfrm>
            <a:off x="7711203" y="1281504"/>
            <a:ext cx="1432797" cy="5633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W-S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W-P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W-S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W-S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W-B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W-P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W-S</a:t>
            </a:r>
          </a:p>
        </p:txBody>
      </p:sp>
      <p:sp>
        <p:nvSpPr>
          <p:cNvPr id="7" name="Content Placeholder 11"/>
          <p:cNvSpPr txBox="1">
            <a:spLocks/>
          </p:cNvSpPr>
          <p:nvPr/>
        </p:nvSpPr>
        <p:spPr>
          <a:xfrm>
            <a:off x="4948869" y="1222750"/>
            <a:ext cx="1432797" cy="5633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W-B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W-P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W-B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W-B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W-B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W-P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W-B</a:t>
            </a:r>
          </a:p>
          <a:p>
            <a:pPr marL="0" indent="0">
              <a:buNone/>
            </a:pPr>
            <a:endParaRPr lang="en-US" sz="4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3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How do you feel your country did? Did you accomplish what was in the best interest of your country? </a:t>
            </a:r>
            <a:r>
              <a:rPr lang="en-US" b="1" dirty="0"/>
              <a:t>Explain</a:t>
            </a:r>
            <a:r>
              <a:rPr lang="en-US" b="1" dirty="0" smtClean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Were there some groups you could rely on? </a:t>
            </a:r>
            <a:r>
              <a:rPr lang="en-US" b="1" dirty="0"/>
              <a:t>Explain.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11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Were there some groups you could not trust? </a:t>
            </a:r>
            <a:r>
              <a:rPr lang="en-US" b="1" dirty="0"/>
              <a:t>Explain.</a:t>
            </a:r>
            <a:endParaRPr lang="en-US" dirty="0"/>
          </a:p>
          <a:p>
            <a:pPr lvl="0"/>
            <a:r>
              <a:rPr lang="en-US" dirty="0"/>
              <a:t>What does your group wish would have happened differently?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71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397</TotalTime>
  <Words>464</Words>
  <Application>Microsoft Macintosh PowerPoint</Application>
  <PresentationFormat>On-screen Show (4:3)</PresentationFormat>
  <Paragraphs>98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 Black </vt:lpstr>
      <vt:lpstr>Agenda</vt:lpstr>
      <vt:lpstr>Election</vt:lpstr>
      <vt:lpstr>Confidential State Papers</vt:lpstr>
      <vt:lpstr>Hints!</vt:lpstr>
      <vt:lpstr>Objectives</vt:lpstr>
      <vt:lpstr>Game</vt:lpstr>
      <vt:lpstr>PowerPoint Presentation</vt:lpstr>
      <vt:lpstr>Closure</vt:lpstr>
      <vt:lpstr>PowerPoint Presentation</vt:lpstr>
      <vt:lpstr>PowerPoint Presentation</vt:lpstr>
    </vt:vector>
  </TitlesOfParts>
  <Company>NCSD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Joel Allen</dc:creator>
  <cp:lastModifiedBy>Joel Allen</cp:lastModifiedBy>
  <cp:revision>9</cp:revision>
  <dcterms:created xsi:type="dcterms:W3CDTF">2013-01-14T14:44:58Z</dcterms:created>
  <dcterms:modified xsi:type="dcterms:W3CDTF">2013-01-14T21:22:19Z</dcterms:modified>
</cp:coreProperties>
</file>