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  <p:sldId id="277" r:id="rId4"/>
    <p:sldId id="267" r:id="rId5"/>
    <p:sldId id="278" r:id="rId6"/>
    <p:sldId id="272" r:id="rId7"/>
    <p:sldId id="273" r:id="rId8"/>
    <p:sldId id="270" r:id="rId9"/>
    <p:sldId id="268" r:id="rId10"/>
    <p:sldId id="274" r:id="rId11"/>
    <p:sldId id="27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9"/>
  </p:normalViewPr>
  <p:slideViewPr>
    <p:cSldViewPr snapToGrid="0" snapToObjects="1">
      <p:cViewPr varScale="1">
        <p:scale>
          <a:sx n="95" d="100"/>
          <a:sy n="95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1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8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1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69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264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4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7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3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14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CDFD-615E-BB49-BB3F-7451990CD497}" type="datetimeFigureOut">
              <a:rPr lang="en-US" smtClean="0"/>
              <a:t>6/28/19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50945-83F2-D248-9E95-EF951C803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55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092" y="274637"/>
            <a:ext cx="8642566" cy="626928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Review</a:t>
            </a:r>
          </a:p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Finish Unit</a:t>
            </a:r>
          </a:p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Hiroshima</a:t>
            </a:r>
          </a:p>
          <a:p>
            <a:pPr lvl="1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Notes</a:t>
            </a:r>
          </a:p>
          <a:p>
            <a:pPr lvl="1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Video </a:t>
            </a:r>
          </a:p>
          <a:p>
            <a:pPr lvl="1"/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Debate</a:t>
            </a:r>
          </a:p>
          <a:p>
            <a:pPr marL="457200" lvl="1" indent="0">
              <a:buNone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 Third Essay!!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60498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 of 4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 will be for </a:t>
            </a:r>
          </a:p>
          <a:p>
            <a:r>
              <a:rPr lang="en-US" dirty="0"/>
              <a:t>2 will be against</a:t>
            </a:r>
          </a:p>
          <a:p>
            <a:endParaRPr lang="en-US" dirty="0"/>
          </a:p>
          <a:p>
            <a:r>
              <a:rPr lang="en-US" dirty="0"/>
              <a:t>If you are working and debating 10 points</a:t>
            </a:r>
          </a:p>
          <a:p>
            <a:r>
              <a:rPr lang="en-US" dirty="0"/>
              <a:t>Talking about something else 0 points</a:t>
            </a:r>
          </a:p>
          <a:p>
            <a:endParaRPr lang="en-US" dirty="0"/>
          </a:p>
          <a:p>
            <a:r>
              <a:rPr lang="en-US" dirty="0"/>
              <a:t>After each round one team will debate to the entire class </a:t>
            </a:r>
          </a:p>
          <a:p>
            <a:endParaRPr lang="en-US" dirty="0"/>
          </a:p>
          <a:p>
            <a:r>
              <a:rPr lang="en-US" dirty="0"/>
              <a:t>After the debate each group must talk it out and decide which side had the best argument.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92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Position 2 minutes PRO</a:t>
            </a:r>
          </a:p>
          <a:p>
            <a:pPr lvl="2"/>
            <a:r>
              <a:rPr lang="en-US" dirty="0"/>
              <a:t>Clarifying questions</a:t>
            </a:r>
          </a:p>
          <a:p>
            <a:r>
              <a:rPr lang="en-US" dirty="0"/>
              <a:t>Position 2 minutes CON</a:t>
            </a:r>
          </a:p>
          <a:p>
            <a:pPr lvl="2"/>
            <a:r>
              <a:rPr lang="en-US" dirty="0"/>
              <a:t>Clarifying Questions</a:t>
            </a:r>
          </a:p>
          <a:p>
            <a:endParaRPr lang="en-US" dirty="0"/>
          </a:p>
          <a:p>
            <a:r>
              <a:rPr lang="en-US" dirty="0"/>
              <a:t>Second Position 2 minutes PRO</a:t>
            </a:r>
          </a:p>
          <a:p>
            <a:pPr lvl="2"/>
            <a:r>
              <a:rPr lang="en-US" dirty="0"/>
              <a:t>Clarifying Questions</a:t>
            </a:r>
          </a:p>
          <a:p>
            <a:r>
              <a:rPr lang="en-US" dirty="0"/>
              <a:t>Second Position 2 minutes CON</a:t>
            </a:r>
          </a:p>
          <a:p>
            <a:pPr lvl="2"/>
            <a:r>
              <a:rPr lang="en-US" dirty="0"/>
              <a:t>Clarifying Questions</a:t>
            </a:r>
          </a:p>
          <a:p>
            <a:endParaRPr lang="en-US" dirty="0"/>
          </a:p>
          <a:p>
            <a:r>
              <a:rPr lang="en-US" dirty="0"/>
              <a:t>Discussion and Consensus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6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Hiroshima #160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Fighting in the Pacific continued</a:t>
            </a:r>
          </a:p>
          <a:p>
            <a:r>
              <a:rPr lang="en-US" dirty="0"/>
              <a:t>American bombers began to strike Japanese cities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37" y="3281083"/>
            <a:ext cx="4567804" cy="31194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3502" y="2946400"/>
            <a:ext cx="4172816" cy="274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3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5118"/>
            <a:ext cx="8229600" cy="5521045"/>
          </a:xfrm>
        </p:spPr>
        <p:txBody>
          <a:bodyPr/>
          <a:lstStyle/>
          <a:p>
            <a:r>
              <a:rPr lang="en-US" dirty="0"/>
              <a:t>Japan on the verge of collapse but would not surrender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4408" y="2478133"/>
            <a:ext cx="4620711" cy="34789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81" y="1876893"/>
            <a:ext cx="3960161" cy="283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41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 Bomb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918"/>
            <a:ext cx="8229600" cy="4835245"/>
          </a:xfrm>
        </p:spPr>
        <p:txBody>
          <a:bodyPr>
            <a:normAutofit/>
          </a:bodyPr>
          <a:lstStyle/>
          <a:p>
            <a:r>
              <a:rPr lang="en-US" dirty="0"/>
              <a:t>While the war was taking place, scientist developed the Atomic Bomb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419" y="2846201"/>
            <a:ext cx="4946828" cy="3279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5846" y="2609850"/>
            <a:ext cx="2568735" cy="397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64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9588"/>
            <a:ext cx="8229600" cy="5386575"/>
          </a:xfrm>
        </p:spPr>
        <p:txBody>
          <a:bodyPr/>
          <a:lstStyle/>
          <a:p>
            <a:r>
              <a:rPr lang="en-US" dirty="0"/>
              <a:t>President Harry Truman ordered the atomic bomb to be used August 6, 1945</a:t>
            </a:r>
          </a:p>
          <a:p>
            <a:r>
              <a:rPr lang="en-US" dirty="0"/>
              <a:t>First Hiroshima, then Nagasaki three days later</a:t>
            </a:r>
          </a:p>
          <a:p>
            <a:r>
              <a:rPr lang="en-US" dirty="0"/>
              <a:t>Japan surrenders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17" y="3099544"/>
            <a:ext cx="2748743" cy="35719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417" y="2561943"/>
            <a:ext cx="5072959" cy="3571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3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0273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2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86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034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WWII Causalities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 million dead</a:t>
            </a:r>
          </a:p>
          <a:p>
            <a:endParaRPr lang="en-US" dirty="0"/>
          </a:p>
          <a:p>
            <a:r>
              <a:rPr lang="en-US" dirty="0"/>
              <a:t>Of these, 2/3 are civilians</a:t>
            </a:r>
          </a:p>
          <a:p>
            <a:endParaRPr lang="en-US" dirty="0"/>
          </a:p>
          <a:p>
            <a:r>
              <a:rPr lang="en-US" dirty="0"/>
              <a:t>Atomic bomb meant future world war might kill everyone?</a:t>
            </a:r>
          </a:p>
        </p:txBody>
      </p:sp>
    </p:spTree>
    <p:extLst>
      <p:ext uri="{BB962C8B-B14F-4D97-AF65-F5344CB8AC3E}">
        <p14:creationId xmlns:p14="http://schemas.microsoft.com/office/powerpoint/2010/main" val="277423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Controversy: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United States should not have dropped the bomb.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51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195</Words>
  <Application>Microsoft Macintosh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Agenda</vt:lpstr>
      <vt:lpstr>Hiroshima #160</vt:lpstr>
      <vt:lpstr>PowerPoint Presentation</vt:lpstr>
      <vt:lpstr>Atomic Bomb</vt:lpstr>
      <vt:lpstr>PowerPoint Presentation</vt:lpstr>
      <vt:lpstr>PowerPoint Presentation</vt:lpstr>
      <vt:lpstr>PowerPoint Presentation</vt:lpstr>
      <vt:lpstr>WWII Causalities </vt:lpstr>
      <vt:lpstr>Controversy: Debate</vt:lpstr>
      <vt:lpstr>Groups of 4 </vt:lpstr>
      <vt:lpstr>Order of Debate</vt:lpstr>
    </vt:vector>
  </TitlesOfParts>
  <Company>NCSD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Allen</dc:creator>
  <cp:lastModifiedBy>Mike Maxwell</cp:lastModifiedBy>
  <cp:revision>16</cp:revision>
  <dcterms:created xsi:type="dcterms:W3CDTF">2011-05-16T19:44:28Z</dcterms:created>
  <dcterms:modified xsi:type="dcterms:W3CDTF">2019-06-28T13:11:52Z</dcterms:modified>
</cp:coreProperties>
</file>