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7" r:id="rId2"/>
    <p:sldId id="256" r:id="rId3"/>
    <p:sldId id="257" r:id="rId4"/>
    <p:sldId id="269" r:id="rId5"/>
    <p:sldId id="275" r:id="rId6"/>
    <p:sldId id="279" r:id="rId7"/>
    <p:sldId id="270" r:id="rId8"/>
    <p:sldId id="264" r:id="rId9"/>
    <p:sldId id="274" r:id="rId10"/>
    <p:sldId id="273" r:id="rId11"/>
    <p:sldId id="266" r:id="rId12"/>
    <p:sldId id="280" r:id="rId13"/>
    <p:sldId id="281" r:id="rId14"/>
    <p:sldId id="285" r:id="rId15"/>
    <p:sldId id="283" r:id="rId16"/>
    <p:sldId id="284" r:id="rId17"/>
    <p:sldId id="282" r:id="rId18"/>
    <p:sldId id="276" r:id="rId19"/>
    <p:sldId id="286" r:id="rId20"/>
    <p:sldId id="287" r:id="rId21"/>
    <p:sldId id="295" r:id="rId22"/>
    <p:sldId id="288" r:id="rId23"/>
    <p:sldId id="290" r:id="rId24"/>
    <p:sldId id="291" r:id="rId25"/>
    <p:sldId id="292" r:id="rId26"/>
    <p:sldId id="293" r:id="rId27"/>
    <p:sldId id="294" r:id="rId28"/>
    <p:sldId id="289" r:id="rId29"/>
    <p:sldId id="2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761" autoAdjust="0"/>
  </p:normalViewPr>
  <p:slideViewPr>
    <p:cSldViewPr>
      <p:cViewPr varScale="1">
        <p:scale>
          <a:sx n="74" d="100"/>
          <a:sy n="74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40D738D-636A-2C49-ABBF-B216C0F86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6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6FC0-6DE5-D84D-B4A4-744C3F28F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9F5B-762F-8D46-B97F-542B883F9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446539-3DB1-B446-BA79-E07AE309A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53ABB1-5D53-184B-A5C7-A1D7F429D7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8364122-67BC-F041-9548-C9D6B7D1B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58594-B7C5-934D-8CFF-494515CD4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8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BE58A-2A91-3A42-B580-333D90557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63E3E-F9EE-1C41-9C12-20ACF8B8D0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4CCA-3293-9E45-9B71-9263FB44C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08F60B-2791-3147-895A-D6BBF552CD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33A605-3A4E-C44A-BCB1-04A41B69A4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37964A7-B852-634C-B782-C179679569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1" r:id="rId4"/>
    <p:sldLayoutId id="2147483772" r:id="rId5"/>
    <p:sldLayoutId id="2147483779" r:id="rId6"/>
    <p:sldLayoutId id="2147483773" r:id="rId7"/>
    <p:sldLayoutId id="2147483780" r:id="rId8"/>
    <p:sldLayoutId id="2147483781" r:id="rId9"/>
    <p:sldLayoutId id="2147483774" r:id="rId10"/>
    <p:sldLayoutId id="2147483775" r:id="rId11"/>
    <p:sldLayoutId id="21474837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Blitzkrieg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WKSHT</a:t>
            </a:r>
          </a:p>
          <a:p>
            <a:pPr lvl="1"/>
            <a:r>
              <a:rPr lang="en-US" dirty="0" smtClean="0"/>
              <a:t>Simulation</a:t>
            </a:r>
          </a:p>
          <a:p>
            <a:pPr marL="366713" lvl="1" indent="0">
              <a:buNone/>
            </a:pPr>
            <a:endParaRPr lang="en-US" dirty="0" smtClean="0"/>
          </a:p>
          <a:p>
            <a:r>
              <a:rPr lang="en-US" dirty="0" smtClean="0"/>
              <a:t>WWII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8864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501008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GB" sz="4900" u="sng" cap="none">
                <a:solidFill>
                  <a:srgbClr val="FF0000"/>
                </a:solidFill>
                <a:latin typeface="Kristen ITC" charset="0"/>
              </a:rPr>
              <a:t/>
            </a:r>
            <a:br>
              <a:rPr lang="en-GB" sz="4900" u="sng" cap="none">
                <a:solidFill>
                  <a:srgbClr val="FF0000"/>
                </a:solidFill>
                <a:latin typeface="Kristen ITC" charset="0"/>
              </a:rPr>
            </a:br>
            <a:r>
              <a:rPr lang="en-GB" sz="4900" u="sng" cap="none">
                <a:solidFill>
                  <a:srgbClr val="FF0000"/>
                </a:solidFill>
                <a:latin typeface="Kristen ITC" charset="0"/>
              </a:rPr>
              <a:t>ATTACK ON POLAND 1939</a:t>
            </a:r>
            <a:endParaRPr lang="en-US" sz="4900" u="sng" cap="none">
              <a:solidFill>
                <a:srgbClr val="FF0000"/>
              </a:solidFill>
              <a:latin typeface="Kristen ITC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Kristen ITC" charset="0"/>
              </a:rPr>
              <a:t>U</a:t>
            </a:r>
            <a:r>
              <a:rPr lang="en-GB" sz="2800" dirty="0" smtClean="0">
                <a:latin typeface="Kristen ITC" charset="0"/>
              </a:rPr>
              <a:t>sed </a:t>
            </a:r>
            <a:r>
              <a:rPr lang="en-GB" sz="2800" dirty="0">
                <a:latin typeface="Kristen ITC" charset="0"/>
              </a:rPr>
              <a:t>Blitzkrieg tactics against Poland</a:t>
            </a:r>
          </a:p>
          <a:p>
            <a:pPr eaLnBrk="1" hangingPunct="1"/>
            <a:r>
              <a:rPr lang="en-GB" sz="2800" dirty="0">
                <a:latin typeface="Kristen ITC" charset="0"/>
              </a:rPr>
              <a:t>They attacked on many fronts at the same time and quickly over ran the Polish army</a:t>
            </a:r>
          </a:p>
          <a:p>
            <a:pPr eaLnBrk="1" hangingPunct="1">
              <a:buFont typeface="Wingdings" charset="0"/>
              <a:buNone/>
            </a:pPr>
            <a:endParaRPr lang="en-US" sz="2800" dirty="0">
              <a:latin typeface="Century Schoolbook" charset="0"/>
            </a:endParaRPr>
          </a:p>
        </p:txBody>
      </p:sp>
      <p:pic>
        <p:nvPicPr>
          <p:cNvPr id="16388" name="Picture 3" descr="cd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4877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Warsaw_sie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000500"/>
            <a:ext cx="3403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german_troops_watch_warsaw_bu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0005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pol8127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1169988"/>
            <a:ext cx="6096000" cy="40005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916832"/>
            <a:ext cx="3619500" cy="2247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Very Effective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Took 5 weeks to capture France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485542"/>
            <a:ext cx="34798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" y="4395109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2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Blitzkrieg 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981" r="-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882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Battle of Britain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Hitler bombs London for 57 straight days</a:t>
            </a:r>
          </a:p>
          <a:p>
            <a:endParaRPr lang="en-US" sz="3200" dirty="0"/>
          </a:p>
          <a:p>
            <a:r>
              <a:rPr lang="en-US" sz="3200" dirty="0" smtClean="0"/>
              <a:t>Tough times for British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49080"/>
            <a:ext cx="34163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60648"/>
            <a:ext cx="1512168" cy="1271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348880"/>
            <a:ext cx="22352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279900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British win.</a:t>
            </a:r>
          </a:p>
          <a:p>
            <a:endParaRPr lang="en-US" sz="3200" dirty="0"/>
          </a:p>
          <a:p>
            <a:r>
              <a:rPr lang="en-US" sz="3200" dirty="0" smtClean="0"/>
              <a:t>Mostly due to British fighter pilots.</a:t>
            </a:r>
          </a:p>
          <a:p>
            <a:endParaRPr lang="en-US" sz="3200" dirty="0"/>
          </a:p>
          <a:p>
            <a:r>
              <a:rPr lang="en-US" sz="3200" dirty="0" smtClean="0"/>
              <a:t>Hitler’s</a:t>
            </a:r>
          </a:p>
          <a:p>
            <a:pPr marL="0" indent="0">
              <a:buNone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defeat!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839"/>
            <a:ext cx="2673869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356992"/>
            <a:ext cx="22479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356992"/>
            <a:ext cx="32893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9043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latin typeface="Kristen ITC" pitchFamily="66" charset="0"/>
                <a:ea typeface="+mj-ea"/>
              </a:rPr>
              <a:t>READ IT</a:t>
            </a:r>
            <a:endParaRPr lang="en-GB" b="1" u="sng" dirty="0">
              <a:latin typeface="Kristen ITC" pitchFamily="66" charset="0"/>
              <a:ea typeface="+mj-ea"/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endParaRPr lang="en-GB" sz="3600" dirty="0">
              <a:latin typeface="Kristen IT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United States was officially neutral in war.</a:t>
            </a:r>
          </a:p>
          <a:p>
            <a:endParaRPr lang="en-US" sz="3200" dirty="0"/>
          </a:p>
          <a:p>
            <a:r>
              <a:rPr lang="en-US" sz="3200" dirty="0" smtClean="0"/>
              <a:t>Gave Allies supplies </a:t>
            </a:r>
          </a:p>
          <a:p>
            <a:endParaRPr lang="en-US" sz="3200" dirty="0"/>
          </a:p>
          <a:p>
            <a:r>
              <a:rPr lang="en-US" sz="3200" dirty="0" smtClean="0"/>
              <a:t>Helped US get out of the depression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348880"/>
            <a:ext cx="2787897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013176"/>
            <a:ext cx="2472680" cy="1630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941168"/>
            <a:ext cx="2952328" cy="177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60648"/>
            <a:ext cx="1933053" cy="1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dirty="0" smtClean="0">
              <a:latin typeface="Kristen ITC" pitchFamily="66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2800" dirty="0" smtClean="0">
                <a:latin typeface="Kristen ITC" pitchFamily="66" charset="0"/>
                <a:ea typeface="+mn-ea"/>
              </a:rPr>
              <a:t>To understand what Blitzkrieg was and how it worked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GB" sz="2800" dirty="0">
              <a:latin typeface="Kristen ITC" pitchFamily="66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2800" dirty="0" smtClean="0">
                <a:latin typeface="Kristen ITC" pitchFamily="66" charset="0"/>
                <a:ea typeface="+mn-ea"/>
              </a:rPr>
              <a:t>To consider why </a:t>
            </a:r>
            <a:r>
              <a:rPr lang="en-GB" sz="2800" dirty="0">
                <a:latin typeface="Kristen ITC" pitchFamily="66" charset="0"/>
                <a:ea typeface="+mn-ea"/>
              </a:rPr>
              <a:t>Blitzkrieg tactics </a:t>
            </a:r>
            <a:r>
              <a:rPr lang="en-GB" sz="2800" dirty="0" smtClean="0">
                <a:latin typeface="Kristen ITC" pitchFamily="66" charset="0"/>
                <a:ea typeface="+mn-ea"/>
              </a:rPr>
              <a:t>was so successful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GB" sz="2800" dirty="0">
              <a:latin typeface="Kristen ITC" pitchFamily="66" charset="0"/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sz="2800" dirty="0" smtClean="0">
                <a:latin typeface="Kristen ITC" pitchFamily="66" charset="0"/>
                <a:ea typeface="+mn-ea"/>
              </a:rPr>
              <a:t>Explain why the United States entered WWII</a:t>
            </a:r>
            <a:endParaRPr lang="en-US" sz="2800" dirty="0">
              <a:latin typeface="Kristen ITC" pitchFamily="66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Lesson Objectives </a:t>
            </a:r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/>
            </a:r>
            <a:b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Almost complete control of the Pacific</a:t>
            </a:r>
          </a:p>
          <a:p>
            <a:endParaRPr lang="en-US" sz="3200" dirty="0"/>
          </a:p>
          <a:p>
            <a:r>
              <a:rPr lang="en-US" sz="3200" dirty="0" smtClean="0"/>
              <a:t>Only obstacle was U.S. fleet at Pearl Harbor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93096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48" y="0"/>
            <a:ext cx="3758952" cy="1742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4386365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View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disliked Japans imperialistic ways</a:t>
            </a:r>
          </a:p>
          <a:p>
            <a:endParaRPr lang="en-US" dirty="0"/>
          </a:p>
          <a:p>
            <a:r>
              <a:rPr lang="en-US" dirty="0" smtClean="0"/>
              <a:t>imposes embargo on Japan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69160"/>
            <a:ext cx="497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Dec. 7 1941</a:t>
            </a:r>
          </a:p>
          <a:p>
            <a:endParaRPr lang="en-US" sz="3200" dirty="0"/>
          </a:p>
          <a:p>
            <a:r>
              <a:rPr lang="en-US" sz="3200" dirty="0" smtClean="0"/>
              <a:t>Surprise attack</a:t>
            </a:r>
          </a:p>
          <a:p>
            <a:endParaRPr lang="en-US" sz="3200" dirty="0"/>
          </a:p>
          <a:p>
            <a:r>
              <a:rPr lang="en-US" sz="3200" dirty="0" smtClean="0"/>
              <a:t>423 planes 2,335 dead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81128"/>
            <a:ext cx="2483768" cy="2078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340768"/>
            <a:ext cx="317500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521200"/>
            <a:ext cx="3302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4638622" cy="37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4831500" cy="35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67" r="-3867"/>
          <a:stretch>
            <a:fillRect/>
          </a:stretch>
        </p:blipFill>
        <p:spPr>
          <a:xfrm>
            <a:off x="2339752" y="1772816"/>
            <a:ext cx="4886161" cy="3188968"/>
          </a:xfrm>
        </p:spPr>
      </p:pic>
    </p:spTree>
    <p:extLst>
      <p:ext uri="{BB962C8B-B14F-4D97-AF65-F5344CB8AC3E}">
        <p14:creationId xmlns:p14="http://schemas.microsoft.com/office/powerpoint/2010/main" val="1519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46" r="-10746"/>
          <a:stretch>
            <a:fillRect/>
          </a:stretch>
        </p:blipFill>
        <p:spPr>
          <a:xfrm>
            <a:off x="899592" y="1340768"/>
            <a:ext cx="7015016" cy="4386526"/>
          </a:xfrm>
        </p:spPr>
      </p:pic>
    </p:spTree>
    <p:extLst>
      <p:ext uri="{BB962C8B-B14F-4D97-AF65-F5344CB8AC3E}">
        <p14:creationId xmlns:p14="http://schemas.microsoft.com/office/powerpoint/2010/main" val="102412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Day after US and Britain declare war on Japan</a:t>
            </a:r>
          </a:p>
          <a:p>
            <a:endParaRPr lang="en-US" sz="3200" dirty="0"/>
          </a:p>
          <a:p>
            <a:r>
              <a:rPr lang="en-US" sz="3200" dirty="0" smtClean="0"/>
              <a:t>US switches to total war in preparation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644900"/>
            <a:ext cx="25273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212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=1e6h9h7ky0E</a:t>
            </a:r>
          </a:p>
        </p:txBody>
      </p:sp>
    </p:spTree>
    <p:extLst>
      <p:ext uri="{BB962C8B-B14F-4D97-AF65-F5344CB8AC3E}">
        <p14:creationId xmlns:p14="http://schemas.microsoft.com/office/powerpoint/2010/main" val="31659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1500188"/>
            <a:ext cx="81534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GB" sz="2900" u="sng" cap="none">
                <a:solidFill>
                  <a:srgbClr val="FF0000"/>
                </a:solidFill>
                <a:latin typeface="Kristen ITC" charset="0"/>
              </a:rPr>
              <a:t>BLITZKRIEG MEANS LIGHTNING WAR </a:t>
            </a:r>
            <a:r>
              <a:rPr lang="en-GB" sz="2900" cap="none">
                <a:solidFill>
                  <a:srgbClr val="FF0000"/>
                </a:solidFill>
                <a:latin typeface="Kristen ITC" charset="0"/>
              </a:rPr>
              <a:t>– IT WAS AN </a:t>
            </a:r>
            <a:r>
              <a:rPr lang="en-GB" sz="2900" cap="none">
                <a:solidFill>
                  <a:schemeClr val="tx1"/>
                </a:solidFill>
                <a:latin typeface="Kristen ITC" charset="0"/>
              </a:rPr>
              <a:t>ATTACK</a:t>
            </a:r>
            <a:r>
              <a:rPr lang="en-GB" sz="2900" cap="none">
                <a:solidFill>
                  <a:srgbClr val="FF0000"/>
                </a:solidFill>
                <a:latin typeface="Kristen ITC" charset="0"/>
              </a:rPr>
              <a:t> USING BOTH </a:t>
            </a:r>
            <a:r>
              <a:rPr lang="en-GB" sz="2900" cap="none">
                <a:solidFill>
                  <a:schemeClr val="tx1"/>
                </a:solidFill>
                <a:latin typeface="Kristen ITC" charset="0"/>
              </a:rPr>
              <a:t>GROUND TROOPS AND AIR FORCE</a:t>
            </a:r>
            <a:r>
              <a:rPr lang="en-GB" sz="2900" cap="none">
                <a:solidFill>
                  <a:srgbClr val="FF0000"/>
                </a:solidFill>
                <a:latin typeface="Kristen ITC" charset="0"/>
              </a:rPr>
              <a:t> WORKING TOGETHER TO HIT TARGETS</a:t>
            </a:r>
            <a:endParaRPr lang="en-US" sz="2900" cap="none">
              <a:solidFill>
                <a:srgbClr val="FF0000"/>
              </a:solidFill>
              <a:latin typeface="Kristen ITC" charset="0"/>
            </a:endParaRPr>
          </a:p>
        </p:txBody>
      </p:sp>
      <p:pic>
        <p:nvPicPr>
          <p:cNvPr id="10243" name="Picture 6" descr="outbreak-of-world-war-ii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3286125"/>
            <a:ext cx="4921250" cy="28575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+mj-ea"/>
              </a:rPr>
              <a:t>Stage one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  <a:ea typeface="+mj-ea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sz="2800">
                <a:latin typeface="Kristen ITC" charset="0"/>
              </a:rPr>
              <a:t>First the </a:t>
            </a:r>
            <a:r>
              <a:rPr lang="en-GB" sz="2800" b="1" u="sng">
                <a:latin typeface="Kristen ITC" charset="0"/>
              </a:rPr>
              <a:t>Luftwaffe</a:t>
            </a:r>
            <a:r>
              <a:rPr lang="en-GB" sz="2800">
                <a:latin typeface="Kristen ITC" charset="0"/>
              </a:rPr>
              <a:t> (German Air force), </a:t>
            </a:r>
            <a:r>
              <a:rPr lang="en-GB" sz="2800" b="1" u="sng">
                <a:latin typeface="Kristen ITC" charset="0"/>
              </a:rPr>
              <a:t>used dive bombers to attack airfields and communications targets </a:t>
            </a:r>
            <a:r>
              <a:rPr lang="en-GB" sz="2800">
                <a:latin typeface="Kristen ITC" charset="0"/>
              </a:rPr>
              <a:t>– power lines, phone lines, bridges, roads, railway tracks. </a:t>
            </a:r>
          </a:p>
          <a:p>
            <a:pPr eaLnBrk="1" hangingPunct="1"/>
            <a:r>
              <a:rPr lang="en-GB" sz="2800">
                <a:latin typeface="Kristen ITC" charset="0"/>
              </a:rPr>
              <a:t>Soften up the enemy </a:t>
            </a:r>
          </a:p>
        </p:txBody>
      </p:sp>
      <p:pic>
        <p:nvPicPr>
          <p:cNvPr id="11268" name="Picture 5" descr="pic385_st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0538"/>
            <a:ext cx="10969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60708-050-E180D2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0"/>
            <a:ext cx="27860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stuka1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000500"/>
            <a:ext cx="3854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60708-050-E180D2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stuka1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40005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Dauntless_bomb_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143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German_plane_bombing_Warsaw_19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14750"/>
            <a:ext cx="26431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9000" y="2857500"/>
            <a:ext cx="2500313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charset="0"/>
                <a:ea typeface="ＭＳ Ｐゴシック" charset="0"/>
                <a:cs typeface="Arial" charset="0"/>
              </a:rPr>
              <a:t>Stage One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Ka Ju 87 siren (psychological effect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+mj-ea"/>
              </a:rPr>
              <a:t>Stage two</a:t>
            </a:r>
            <a:endParaRPr lang="en-US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  <a:ea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sz="3200" u="sng">
                <a:latin typeface="Kristen ITC" charset="0"/>
              </a:rPr>
              <a:t>Then the army moved in using tanks, motorbikes, armoured cars </a:t>
            </a:r>
            <a:endParaRPr lang="en-GB" sz="3200">
              <a:latin typeface="Kristen ITC" charset="0"/>
            </a:endParaRPr>
          </a:p>
          <a:p>
            <a:pPr eaLnBrk="1" hangingPunct="1"/>
            <a:endParaRPr lang="en-GB" sz="3200">
              <a:latin typeface="Kristen ITC" charset="0"/>
            </a:endParaRPr>
          </a:p>
          <a:p>
            <a:pPr eaLnBrk="1" hangingPunct="1"/>
            <a:r>
              <a:rPr lang="en-GB" sz="3200">
                <a:latin typeface="Kristen ITC" charset="0"/>
              </a:rPr>
              <a:t>This meant that they could break through the lines quickly and attack the enemy and key targets</a:t>
            </a:r>
            <a:endParaRPr lang="en-US" sz="3200">
              <a:latin typeface="Kristen IT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ank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14813" cy="2895600"/>
          </a:xfrm>
          <a:noFill/>
        </p:spPr>
      </p:pic>
      <p:pic>
        <p:nvPicPr>
          <p:cNvPr id="14339" name="Picture 5" descr="36poland3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095750"/>
            <a:ext cx="43576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HU0404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050"/>
            <a:ext cx="42814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German_invasion_-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0375" y="2857500"/>
            <a:ext cx="2928938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latin typeface="Kristen ITC" pitchFamily="66" charset="0"/>
              </a:rPr>
              <a:t>Stage two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ea typeface="+mj-ea"/>
            </a:endParaRPr>
          </a:p>
        </p:txBody>
      </p:sp>
      <p:pic>
        <p:nvPicPr>
          <p:cNvPr id="15363" name="Picture 2" descr="H:\lesson 1 - blitzkrieg\blitzkrieg carto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5813</TotalTime>
  <Words>292</Words>
  <Application>Microsoft Macintosh PowerPoint</Application>
  <PresentationFormat>On-screen Show (4:3)</PresentationFormat>
  <Paragraphs>74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Agenda</vt:lpstr>
      <vt:lpstr>Lesson Objectives  </vt:lpstr>
      <vt:lpstr>BLITZKRIEG MEANS LIGHTNING WAR – IT WAS AN ATTACK USING BOTH GROUND TROOPS AND AIR FORCE WORKING TOGETHER TO HIT TARGETS</vt:lpstr>
      <vt:lpstr>Stage one</vt:lpstr>
      <vt:lpstr>PowerPoint Presentation</vt:lpstr>
      <vt:lpstr>PowerPoint Presentation</vt:lpstr>
      <vt:lpstr>Stage two</vt:lpstr>
      <vt:lpstr>PowerPoint Presentation</vt:lpstr>
      <vt:lpstr>PowerPoint Presentation</vt:lpstr>
      <vt:lpstr> ATTACK ON POLAND 1939</vt:lpstr>
      <vt:lpstr>PowerPoint Presentation</vt:lpstr>
      <vt:lpstr>Very Effective</vt:lpstr>
      <vt:lpstr>PowerPoint Presentation</vt:lpstr>
      <vt:lpstr>Blitzkrieg Simulation</vt:lpstr>
      <vt:lpstr>Battle of Britain </vt:lpstr>
      <vt:lpstr>PowerPoint Presentation</vt:lpstr>
      <vt:lpstr>Horrible Histories</vt:lpstr>
      <vt:lpstr>READ IT</vt:lpstr>
      <vt:lpstr>World war ii</vt:lpstr>
      <vt:lpstr>Japan</vt:lpstr>
      <vt:lpstr>US View of Japan</vt:lpstr>
      <vt:lpstr>Pearl Harbor ATTACK</vt:lpstr>
      <vt:lpstr>PowerPoint Presentation</vt:lpstr>
      <vt:lpstr>PowerPoint Presentation</vt:lpstr>
      <vt:lpstr>PowerPoint Presentation</vt:lpstr>
      <vt:lpstr>PowerPoint Presentation</vt:lpstr>
      <vt:lpstr>Effects of Pearl Harbor</vt:lpstr>
      <vt:lpstr>Pearl Harbor Video Clip</vt:lpstr>
      <vt:lpstr>READ IT</vt:lpstr>
    </vt:vector>
  </TitlesOfParts>
  <Company>Mandeville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BLITZKRIEG</dc:title>
  <dc:creator>j.kelly</dc:creator>
  <cp:lastModifiedBy>Joel Allen</cp:lastModifiedBy>
  <cp:revision>38</cp:revision>
  <dcterms:created xsi:type="dcterms:W3CDTF">2010-01-08T14:47:09Z</dcterms:created>
  <dcterms:modified xsi:type="dcterms:W3CDTF">2013-02-21T15:09:05Z</dcterms:modified>
</cp:coreProperties>
</file>